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8288000" cy="10287000"/>
  <p:notesSz cx="18288000" cy="10287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624" y="78"/>
      </p:cViewPr>
      <p:guideLst>
        <p:guide orient="horz" pos="984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27786" y="908718"/>
            <a:ext cx="5232426" cy="1275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20002" y="291138"/>
            <a:ext cx="17649825" cy="9705975"/>
          </a:xfrm>
          <a:custGeom>
            <a:avLst/>
            <a:gdLst/>
            <a:ahLst/>
            <a:cxnLst/>
            <a:rect l="l" t="t" r="r" b="b"/>
            <a:pathLst>
              <a:path w="17649825" h="9705975">
                <a:moveTo>
                  <a:pt x="17649725" y="9705974"/>
                </a:moveTo>
                <a:lnTo>
                  <a:pt x="0" y="9705974"/>
                </a:lnTo>
                <a:lnTo>
                  <a:pt x="0" y="0"/>
                </a:lnTo>
                <a:lnTo>
                  <a:pt x="17649725" y="0"/>
                </a:lnTo>
                <a:lnTo>
                  <a:pt x="17649725" y="9705974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20002" y="291137"/>
            <a:ext cx="17649825" cy="9705975"/>
          </a:xfrm>
          <a:custGeom>
            <a:avLst/>
            <a:gdLst/>
            <a:ahLst/>
            <a:cxnLst/>
            <a:rect l="l" t="t" r="r" b="b"/>
            <a:pathLst>
              <a:path w="17649825" h="9705975">
                <a:moveTo>
                  <a:pt x="17649725" y="9705974"/>
                </a:moveTo>
                <a:lnTo>
                  <a:pt x="0" y="9705974"/>
                </a:lnTo>
                <a:lnTo>
                  <a:pt x="0" y="0"/>
                </a:lnTo>
                <a:lnTo>
                  <a:pt x="17649725" y="0"/>
                </a:lnTo>
                <a:lnTo>
                  <a:pt x="17649725" y="9705974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885" y="5596983"/>
            <a:ext cx="5260975" cy="4690110"/>
          </a:xfrm>
          <a:custGeom>
            <a:avLst/>
            <a:gdLst/>
            <a:ahLst/>
            <a:cxnLst/>
            <a:rect l="l" t="t" r="r" b="b"/>
            <a:pathLst>
              <a:path w="5260975" h="4690109">
                <a:moveTo>
                  <a:pt x="5109092" y="4690016"/>
                </a:moveTo>
                <a:lnTo>
                  <a:pt x="0" y="4690016"/>
                </a:lnTo>
                <a:lnTo>
                  <a:pt x="0" y="227057"/>
                </a:lnTo>
                <a:lnTo>
                  <a:pt x="413240" y="130694"/>
                </a:lnTo>
                <a:lnTo>
                  <a:pt x="567117" y="97986"/>
                </a:lnTo>
                <a:lnTo>
                  <a:pt x="669146" y="77930"/>
                </a:lnTo>
                <a:lnTo>
                  <a:pt x="770633" y="59580"/>
                </a:lnTo>
                <a:lnTo>
                  <a:pt x="871495" y="43199"/>
                </a:lnTo>
                <a:lnTo>
                  <a:pt x="921666" y="35828"/>
                </a:lnTo>
                <a:lnTo>
                  <a:pt x="971649" y="29048"/>
                </a:lnTo>
                <a:lnTo>
                  <a:pt x="1021434" y="22891"/>
                </a:lnTo>
                <a:lnTo>
                  <a:pt x="1071011" y="17390"/>
                </a:lnTo>
                <a:lnTo>
                  <a:pt x="1120370" y="12578"/>
                </a:lnTo>
                <a:lnTo>
                  <a:pt x="1169499" y="8488"/>
                </a:lnTo>
                <a:lnTo>
                  <a:pt x="1218388" y="5152"/>
                </a:lnTo>
                <a:lnTo>
                  <a:pt x="1267028" y="2604"/>
                </a:lnTo>
                <a:lnTo>
                  <a:pt x="1315407" y="875"/>
                </a:lnTo>
                <a:lnTo>
                  <a:pt x="1363515" y="0"/>
                </a:lnTo>
                <a:lnTo>
                  <a:pt x="1411342" y="10"/>
                </a:lnTo>
                <a:lnTo>
                  <a:pt x="1458877" y="938"/>
                </a:lnTo>
                <a:lnTo>
                  <a:pt x="1506111" y="2818"/>
                </a:lnTo>
                <a:lnTo>
                  <a:pt x="1553032" y="5682"/>
                </a:lnTo>
                <a:lnTo>
                  <a:pt x="1599630" y="9563"/>
                </a:lnTo>
                <a:lnTo>
                  <a:pt x="1645894" y="14493"/>
                </a:lnTo>
                <a:lnTo>
                  <a:pt x="1691815" y="20506"/>
                </a:lnTo>
                <a:lnTo>
                  <a:pt x="1737382" y="27635"/>
                </a:lnTo>
                <a:lnTo>
                  <a:pt x="1782584" y="35911"/>
                </a:lnTo>
                <a:lnTo>
                  <a:pt x="1827411" y="45368"/>
                </a:lnTo>
                <a:lnTo>
                  <a:pt x="1871853" y="56039"/>
                </a:lnTo>
                <a:lnTo>
                  <a:pt x="1915899" y="67957"/>
                </a:lnTo>
                <a:lnTo>
                  <a:pt x="1959466" y="81141"/>
                </a:lnTo>
                <a:lnTo>
                  <a:pt x="2002648" y="95563"/>
                </a:lnTo>
                <a:lnTo>
                  <a:pt x="2045469" y="111186"/>
                </a:lnTo>
                <a:lnTo>
                  <a:pt x="2087950" y="127973"/>
                </a:lnTo>
                <a:lnTo>
                  <a:pt x="2130114" y="145886"/>
                </a:lnTo>
                <a:lnTo>
                  <a:pt x="2171982" y="164890"/>
                </a:lnTo>
                <a:lnTo>
                  <a:pt x="2213577" y="184946"/>
                </a:lnTo>
                <a:lnTo>
                  <a:pt x="2254921" y="206017"/>
                </a:lnTo>
                <a:lnTo>
                  <a:pt x="2296036" y="228066"/>
                </a:lnTo>
                <a:lnTo>
                  <a:pt x="2336944" y="251056"/>
                </a:lnTo>
                <a:lnTo>
                  <a:pt x="2377668" y="274950"/>
                </a:lnTo>
                <a:lnTo>
                  <a:pt x="2418229" y="299711"/>
                </a:lnTo>
                <a:lnTo>
                  <a:pt x="2458651" y="325302"/>
                </a:lnTo>
                <a:lnTo>
                  <a:pt x="2498954" y="351685"/>
                </a:lnTo>
                <a:lnTo>
                  <a:pt x="2539161" y="378824"/>
                </a:lnTo>
                <a:lnTo>
                  <a:pt x="2579295" y="406681"/>
                </a:lnTo>
                <a:lnTo>
                  <a:pt x="2619378" y="435219"/>
                </a:lnTo>
                <a:lnTo>
                  <a:pt x="2659431" y="464401"/>
                </a:lnTo>
                <a:lnTo>
                  <a:pt x="2699477" y="494190"/>
                </a:lnTo>
                <a:lnTo>
                  <a:pt x="2739538" y="524548"/>
                </a:lnTo>
                <a:lnTo>
                  <a:pt x="2779636" y="555440"/>
                </a:lnTo>
                <a:lnTo>
                  <a:pt x="2860033" y="618671"/>
                </a:lnTo>
                <a:lnTo>
                  <a:pt x="2981462" y="716584"/>
                </a:lnTo>
                <a:lnTo>
                  <a:pt x="3314391" y="988593"/>
                </a:lnTo>
                <a:lnTo>
                  <a:pt x="3400656" y="1057465"/>
                </a:lnTo>
                <a:lnTo>
                  <a:pt x="3488490" y="1126091"/>
                </a:lnTo>
                <a:lnTo>
                  <a:pt x="3573781" y="1191030"/>
                </a:lnTo>
                <a:lnTo>
                  <a:pt x="3656224" y="1252295"/>
                </a:lnTo>
                <a:lnTo>
                  <a:pt x="4119607" y="1586409"/>
                </a:lnTo>
                <a:lnTo>
                  <a:pt x="4203050" y="1647751"/>
                </a:lnTo>
                <a:lnTo>
                  <a:pt x="4285440" y="1709616"/>
                </a:lnTo>
                <a:lnTo>
                  <a:pt x="4326139" y="1740789"/>
                </a:lnTo>
                <a:lnTo>
                  <a:pt x="4366455" y="1772143"/>
                </a:lnTo>
                <a:lnTo>
                  <a:pt x="4406345" y="1803697"/>
                </a:lnTo>
                <a:lnTo>
                  <a:pt x="4445772" y="1835467"/>
                </a:lnTo>
                <a:lnTo>
                  <a:pt x="4484693" y="1867471"/>
                </a:lnTo>
                <a:lnTo>
                  <a:pt x="4523070" y="1899726"/>
                </a:lnTo>
                <a:lnTo>
                  <a:pt x="4560861" y="1932249"/>
                </a:lnTo>
                <a:lnTo>
                  <a:pt x="4598026" y="1965056"/>
                </a:lnTo>
                <a:lnTo>
                  <a:pt x="4634526" y="1998165"/>
                </a:lnTo>
                <a:lnTo>
                  <a:pt x="4670320" y="2031593"/>
                </a:lnTo>
                <a:lnTo>
                  <a:pt x="4705367" y="2065357"/>
                </a:lnTo>
                <a:lnTo>
                  <a:pt x="4739628" y="2099475"/>
                </a:lnTo>
                <a:lnTo>
                  <a:pt x="4773062" y="2133963"/>
                </a:lnTo>
                <a:lnTo>
                  <a:pt x="4805629" y="2168838"/>
                </a:lnTo>
                <a:lnTo>
                  <a:pt x="4837289" y="2204117"/>
                </a:lnTo>
                <a:lnTo>
                  <a:pt x="4868002" y="2239818"/>
                </a:lnTo>
                <a:lnTo>
                  <a:pt x="4897726" y="2275958"/>
                </a:lnTo>
                <a:lnTo>
                  <a:pt x="4926423" y="2312553"/>
                </a:lnTo>
                <a:lnTo>
                  <a:pt x="4954051" y="2349621"/>
                </a:lnTo>
                <a:lnTo>
                  <a:pt x="4980571" y="2387179"/>
                </a:lnTo>
                <a:lnTo>
                  <a:pt x="5005942" y="2425244"/>
                </a:lnTo>
                <a:lnTo>
                  <a:pt x="5030124" y="2463833"/>
                </a:lnTo>
                <a:lnTo>
                  <a:pt x="5053077" y="2502963"/>
                </a:lnTo>
                <a:lnTo>
                  <a:pt x="5074761" y="2542652"/>
                </a:lnTo>
                <a:lnTo>
                  <a:pt x="5095135" y="2582915"/>
                </a:lnTo>
                <a:lnTo>
                  <a:pt x="5114100" y="2623836"/>
                </a:lnTo>
                <a:lnTo>
                  <a:pt x="5131750" y="2665332"/>
                </a:lnTo>
                <a:lnTo>
                  <a:pt x="5148116" y="2707389"/>
                </a:lnTo>
                <a:lnTo>
                  <a:pt x="5163230" y="2749995"/>
                </a:lnTo>
                <a:lnTo>
                  <a:pt x="5177121" y="2793136"/>
                </a:lnTo>
                <a:lnTo>
                  <a:pt x="5189822" y="2836798"/>
                </a:lnTo>
                <a:lnTo>
                  <a:pt x="5201364" y="2880967"/>
                </a:lnTo>
                <a:lnTo>
                  <a:pt x="5211778" y="2925629"/>
                </a:lnTo>
                <a:lnTo>
                  <a:pt x="5221095" y="2970772"/>
                </a:lnTo>
                <a:lnTo>
                  <a:pt x="5229347" y="3016381"/>
                </a:lnTo>
                <a:lnTo>
                  <a:pt x="5236564" y="3062443"/>
                </a:lnTo>
                <a:lnTo>
                  <a:pt x="5242778" y="3108945"/>
                </a:lnTo>
                <a:lnTo>
                  <a:pt x="5248021" y="3155872"/>
                </a:lnTo>
                <a:lnTo>
                  <a:pt x="5252323" y="3203211"/>
                </a:lnTo>
                <a:lnTo>
                  <a:pt x="5255716" y="3250948"/>
                </a:lnTo>
                <a:lnTo>
                  <a:pt x="5258231" y="3299070"/>
                </a:lnTo>
                <a:lnTo>
                  <a:pt x="5259899" y="3347563"/>
                </a:lnTo>
                <a:lnTo>
                  <a:pt x="5260752" y="3396414"/>
                </a:lnTo>
                <a:lnTo>
                  <a:pt x="5260820" y="3445608"/>
                </a:lnTo>
                <a:lnTo>
                  <a:pt x="5260135" y="3495133"/>
                </a:lnTo>
                <a:lnTo>
                  <a:pt x="5258729" y="3544974"/>
                </a:lnTo>
                <a:lnTo>
                  <a:pt x="5256631" y="3595119"/>
                </a:lnTo>
                <a:lnTo>
                  <a:pt x="5253875" y="3645553"/>
                </a:lnTo>
                <a:lnTo>
                  <a:pt x="5250490" y="3696262"/>
                </a:lnTo>
                <a:lnTo>
                  <a:pt x="5246508" y="3747234"/>
                </a:lnTo>
                <a:lnTo>
                  <a:pt x="5241961" y="3798454"/>
                </a:lnTo>
                <a:lnTo>
                  <a:pt x="5236880" y="3849909"/>
                </a:lnTo>
                <a:lnTo>
                  <a:pt x="5231295" y="3901585"/>
                </a:lnTo>
                <a:lnTo>
                  <a:pt x="5225238" y="3953469"/>
                </a:lnTo>
                <a:lnTo>
                  <a:pt x="5218741" y="4005547"/>
                </a:lnTo>
                <a:lnTo>
                  <a:pt x="5211834" y="4057805"/>
                </a:lnTo>
                <a:lnTo>
                  <a:pt x="5204549" y="4110230"/>
                </a:lnTo>
                <a:lnTo>
                  <a:pt x="5196917" y="4162809"/>
                </a:lnTo>
                <a:lnTo>
                  <a:pt x="5188970" y="4215526"/>
                </a:lnTo>
                <a:lnTo>
                  <a:pt x="5180738" y="4268370"/>
                </a:lnTo>
                <a:lnTo>
                  <a:pt x="5172252" y="4321326"/>
                </a:lnTo>
                <a:lnTo>
                  <a:pt x="5163545" y="4374380"/>
                </a:lnTo>
                <a:lnTo>
                  <a:pt x="5154647" y="4427520"/>
                </a:lnTo>
                <a:lnTo>
                  <a:pt x="5145589" y="4480731"/>
                </a:lnTo>
                <a:lnTo>
                  <a:pt x="5136403" y="4534000"/>
                </a:lnTo>
                <a:lnTo>
                  <a:pt x="5127121" y="4587313"/>
                </a:lnTo>
                <a:lnTo>
                  <a:pt x="5117772" y="4640656"/>
                </a:lnTo>
                <a:lnTo>
                  <a:pt x="5109092" y="4690016"/>
                </a:lnTo>
                <a:close/>
              </a:path>
            </a:pathLst>
          </a:custGeom>
          <a:solidFill>
            <a:srgbClr val="E8E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885" y="6535711"/>
            <a:ext cx="4211320" cy="3751579"/>
          </a:xfrm>
          <a:custGeom>
            <a:avLst/>
            <a:gdLst/>
            <a:ahLst/>
            <a:cxnLst/>
            <a:rect l="l" t="t" r="r" b="b"/>
            <a:pathLst>
              <a:path w="4211320" h="3751579">
                <a:moveTo>
                  <a:pt x="4089435" y="3751288"/>
                </a:moveTo>
                <a:lnTo>
                  <a:pt x="0" y="3751288"/>
                </a:lnTo>
                <a:lnTo>
                  <a:pt x="0" y="181805"/>
                </a:lnTo>
                <a:lnTo>
                  <a:pt x="363930" y="97607"/>
                </a:lnTo>
                <a:lnTo>
                  <a:pt x="467111" y="76017"/>
                </a:lnTo>
                <a:lnTo>
                  <a:pt x="569694" y="56294"/>
                </a:lnTo>
                <a:lnTo>
                  <a:pt x="620718" y="47265"/>
                </a:lnTo>
                <a:lnTo>
                  <a:pt x="671544" y="38860"/>
                </a:lnTo>
                <a:lnTo>
                  <a:pt x="722152" y="31132"/>
                </a:lnTo>
                <a:lnTo>
                  <a:pt x="772528" y="24134"/>
                </a:lnTo>
                <a:lnTo>
                  <a:pt x="822655" y="17918"/>
                </a:lnTo>
                <a:lnTo>
                  <a:pt x="872515" y="12538"/>
                </a:lnTo>
                <a:lnTo>
                  <a:pt x="922092" y="8045"/>
                </a:lnTo>
                <a:lnTo>
                  <a:pt x="971369" y="4492"/>
                </a:lnTo>
                <a:lnTo>
                  <a:pt x="1020331" y="1931"/>
                </a:lnTo>
                <a:lnTo>
                  <a:pt x="1068960" y="417"/>
                </a:lnTo>
                <a:lnTo>
                  <a:pt x="1117239" y="0"/>
                </a:lnTo>
                <a:lnTo>
                  <a:pt x="1165152" y="733"/>
                </a:lnTo>
                <a:lnTo>
                  <a:pt x="1212682" y="2669"/>
                </a:lnTo>
                <a:lnTo>
                  <a:pt x="1259813" y="5862"/>
                </a:lnTo>
                <a:lnTo>
                  <a:pt x="1306529" y="10362"/>
                </a:lnTo>
                <a:lnTo>
                  <a:pt x="1352811" y="16223"/>
                </a:lnTo>
                <a:lnTo>
                  <a:pt x="1398644" y="23498"/>
                </a:lnTo>
                <a:lnTo>
                  <a:pt x="1444012" y="32239"/>
                </a:lnTo>
                <a:lnTo>
                  <a:pt x="1488896" y="42498"/>
                </a:lnTo>
                <a:lnTo>
                  <a:pt x="1533282" y="54329"/>
                </a:lnTo>
                <a:lnTo>
                  <a:pt x="1577155" y="67760"/>
                </a:lnTo>
                <a:lnTo>
                  <a:pt x="1620542" y="82749"/>
                </a:lnTo>
                <a:lnTo>
                  <a:pt x="1663478" y="99237"/>
                </a:lnTo>
                <a:lnTo>
                  <a:pt x="1706000" y="117164"/>
                </a:lnTo>
                <a:lnTo>
                  <a:pt x="1748142" y="136471"/>
                </a:lnTo>
                <a:lnTo>
                  <a:pt x="1789941" y="157099"/>
                </a:lnTo>
                <a:lnTo>
                  <a:pt x="1831432" y="178987"/>
                </a:lnTo>
                <a:lnTo>
                  <a:pt x="1872651" y="202078"/>
                </a:lnTo>
                <a:lnTo>
                  <a:pt x="1913633" y="226310"/>
                </a:lnTo>
                <a:lnTo>
                  <a:pt x="1954416" y="251626"/>
                </a:lnTo>
                <a:lnTo>
                  <a:pt x="1995033" y="277965"/>
                </a:lnTo>
                <a:lnTo>
                  <a:pt x="2035522" y="305269"/>
                </a:lnTo>
                <a:lnTo>
                  <a:pt x="2075917" y="333478"/>
                </a:lnTo>
                <a:lnTo>
                  <a:pt x="2116255" y="362532"/>
                </a:lnTo>
                <a:lnTo>
                  <a:pt x="2156571" y="392373"/>
                </a:lnTo>
                <a:lnTo>
                  <a:pt x="2196901" y="422940"/>
                </a:lnTo>
                <a:lnTo>
                  <a:pt x="2237281" y="454175"/>
                </a:lnTo>
                <a:lnTo>
                  <a:pt x="2277746" y="486018"/>
                </a:lnTo>
                <a:lnTo>
                  <a:pt x="2359076" y="551291"/>
                </a:lnTo>
                <a:lnTo>
                  <a:pt x="2651678" y="790180"/>
                </a:lnTo>
                <a:lnTo>
                  <a:pt x="2738728" y="859455"/>
                </a:lnTo>
                <a:lnTo>
                  <a:pt x="2783007" y="893966"/>
                </a:lnTo>
                <a:lnTo>
                  <a:pt x="2827836" y="928313"/>
                </a:lnTo>
                <a:lnTo>
                  <a:pt x="2869115" y="959453"/>
                </a:lnTo>
                <a:lnTo>
                  <a:pt x="2952873" y="1021303"/>
                </a:lnTo>
                <a:lnTo>
                  <a:pt x="3294340" y="1267015"/>
                </a:lnTo>
                <a:lnTo>
                  <a:pt x="3378706" y="1329123"/>
                </a:lnTo>
                <a:lnTo>
                  <a:pt x="3420379" y="1360431"/>
                </a:lnTo>
                <a:lnTo>
                  <a:pt x="3461626" y="1391944"/>
                </a:lnTo>
                <a:lnTo>
                  <a:pt x="3502382" y="1423691"/>
                </a:lnTo>
                <a:lnTo>
                  <a:pt x="3542580" y="1455698"/>
                </a:lnTo>
                <a:lnTo>
                  <a:pt x="3582156" y="1487994"/>
                </a:lnTo>
                <a:lnTo>
                  <a:pt x="3621045" y="1520606"/>
                </a:lnTo>
                <a:lnTo>
                  <a:pt x="3659182" y="1553562"/>
                </a:lnTo>
                <a:lnTo>
                  <a:pt x="3696500" y="1586889"/>
                </a:lnTo>
                <a:lnTo>
                  <a:pt x="3732935" y="1620614"/>
                </a:lnTo>
                <a:lnTo>
                  <a:pt x="3768422" y="1654766"/>
                </a:lnTo>
                <a:lnTo>
                  <a:pt x="3802895" y="1689371"/>
                </a:lnTo>
                <a:lnTo>
                  <a:pt x="3836290" y="1724458"/>
                </a:lnTo>
                <a:lnTo>
                  <a:pt x="3868540" y="1760054"/>
                </a:lnTo>
                <a:lnTo>
                  <a:pt x="3899581" y="1796186"/>
                </a:lnTo>
                <a:lnTo>
                  <a:pt x="3929347" y="1832882"/>
                </a:lnTo>
                <a:lnTo>
                  <a:pt x="3957773" y="1870169"/>
                </a:lnTo>
                <a:lnTo>
                  <a:pt x="3984794" y="1908076"/>
                </a:lnTo>
                <a:lnTo>
                  <a:pt x="4010344" y="1946629"/>
                </a:lnTo>
                <a:lnTo>
                  <a:pt x="4034359" y="1985857"/>
                </a:lnTo>
                <a:lnTo>
                  <a:pt x="4056773" y="2025786"/>
                </a:lnTo>
                <a:lnTo>
                  <a:pt x="4077521" y="2066445"/>
                </a:lnTo>
                <a:lnTo>
                  <a:pt x="4096121" y="2106662"/>
                </a:lnTo>
                <a:lnTo>
                  <a:pt x="4113129" y="2147578"/>
                </a:lnTo>
                <a:lnTo>
                  <a:pt x="4128593" y="2189172"/>
                </a:lnTo>
                <a:lnTo>
                  <a:pt x="4142558" y="2231424"/>
                </a:lnTo>
                <a:lnTo>
                  <a:pt x="4155072" y="2274313"/>
                </a:lnTo>
                <a:lnTo>
                  <a:pt x="4166182" y="2317818"/>
                </a:lnTo>
                <a:lnTo>
                  <a:pt x="4175936" y="2361919"/>
                </a:lnTo>
                <a:lnTo>
                  <a:pt x="4184378" y="2406596"/>
                </a:lnTo>
                <a:lnTo>
                  <a:pt x="4191558" y="2451828"/>
                </a:lnTo>
                <a:lnTo>
                  <a:pt x="4197522" y="2497594"/>
                </a:lnTo>
                <a:lnTo>
                  <a:pt x="4202316" y="2543874"/>
                </a:lnTo>
                <a:lnTo>
                  <a:pt x="4205988" y="2590647"/>
                </a:lnTo>
                <a:lnTo>
                  <a:pt x="4208585" y="2637892"/>
                </a:lnTo>
                <a:lnTo>
                  <a:pt x="4210153" y="2685590"/>
                </a:lnTo>
                <a:lnTo>
                  <a:pt x="4210741" y="2733720"/>
                </a:lnTo>
                <a:lnTo>
                  <a:pt x="4210393" y="2782260"/>
                </a:lnTo>
                <a:lnTo>
                  <a:pt x="4209159" y="2831191"/>
                </a:lnTo>
                <a:lnTo>
                  <a:pt x="4207084" y="2880492"/>
                </a:lnTo>
                <a:lnTo>
                  <a:pt x="4204215" y="2930142"/>
                </a:lnTo>
                <a:lnTo>
                  <a:pt x="4200600" y="2980121"/>
                </a:lnTo>
                <a:lnTo>
                  <a:pt x="4196285" y="3030408"/>
                </a:lnTo>
                <a:lnTo>
                  <a:pt x="4191318" y="3080983"/>
                </a:lnTo>
                <a:lnTo>
                  <a:pt x="4185746" y="3131825"/>
                </a:lnTo>
                <a:lnTo>
                  <a:pt x="4179614" y="3182914"/>
                </a:lnTo>
                <a:lnTo>
                  <a:pt x="4172971" y="3234228"/>
                </a:lnTo>
                <a:lnTo>
                  <a:pt x="4165864" y="3285749"/>
                </a:lnTo>
                <a:lnTo>
                  <a:pt x="4158338" y="3337454"/>
                </a:lnTo>
                <a:lnTo>
                  <a:pt x="4150442" y="3389324"/>
                </a:lnTo>
                <a:lnTo>
                  <a:pt x="4142223" y="3441337"/>
                </a:lnTo>
                <a:lnTo>
                  <a:pt x="4133726" y="3493474"/>
                </a:lnTo>
                <a:lnTo>
                  <a:pt x="4125000" y="3545714"/>
                </a:lnTo>
                <a:lnTo>
                  <a:pt x="4116091" y="3598035"/>
                </a:lnTo>
                <a:lnTo>
                  <a:pt x="4107045" y="3650419"/>
                </a:lnTo>
                <a:lnTo>
                  <a:pt x="4097911" y="3702843"/>
                </a:lnTo>
                <a:lnTo>
                  <a:pt x="4089435" y="3751288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885" y="7474564"/>
            <a:ext cx="3161030" cy="2813050"/>
          </a:xfrm>
          <a:custGeom>
            <a:avLst/>
            <a:gdLst/>
            <a:ahLst/>
            <a:cxnLst/>
            <a:rect l="l" t="t" r="r" b="b"/>
            <a:pathLst>
              <a:path w="3161030" h="2813050">
                <a:moveTo>
                  <a:pt x="3069713" y="2812435"/>
                </a:moveTo>
                <a:lnTo>
                  <a:pt x="0" y="2812435"/>
                </a:lnTo>
                <a:lnTo>
                  <a:pt x="0" y="136601"/>
                </a:lnTo>
                <a:lnTo>
                  <a:pt x="210611" y="87083"/>
                </a:lnTo>
                <a:lnTo>
                  <a:pt x="315303" y="64245"/>
                </a:lnTo>
                <a:lnTo>
                  <a:pt x="367388" y="53642"/>
                </a:lnTo>
                <a:lnTo>
                  <a:pt x="419258" y="43712"/>
                </a:lnTo>
                <a:lnTo>
                  <a:pt x="470882" y="34550"/>
                </a:lnTo>
                <a:lnTo>
                  <a:pt x="522230" y="26253"/>
                </a:lnTo>
                <a:lnTo>
                  <a:pt x="573270" y="18916"/>
                </a:lnTo>
                <a:lnTo>
                  <a:pt x="623973" y="12635"/>
                </a:lnTo>
                <a:lnTo>
                  <a:pt x="674307" y="7508"/>
                </a:lnTo>
                <a:lnTo>
                  <a:pt x="724242" y="3628"/>
                </a:lnTo>
                <a:lnTo>
                  <a:pt x="773747" y="1094"/>
                </a:lnTo>
                <a:lnTo>
                  <a:pt x="822792" y="0"/>
                </a:lnTo>
                <a:lnTo>
                  <a:pt x="871345" y="442"/>
                </a:lnTo>
                <a:lnTo>
                  <a:pt x="919376" y="2518"/>
                </a:lnTo>
                <a:lnTo>
                  <a:pt x="966854" y="6322"/>
                </a:lnTo>
                <a:lnTo>
                  <a:pt x="1013748" y="11951"/>
                </a:lnTo>
                <a:lnTo>
                  <a:pt x="1060029" y="19501"/>
                </a:lnTo>
                <a:lnTo>
                  <a:pt x="1105664" y="29069"/>
                </a:lnTo>
                <a:lnTo>
                  <a:pt x="1150624" y="40749"/>
                </a:lnTo>
                <a:lnTo>
                  <a:pt x="1193062" y="53984"/>
                </a:lnTo>
                <a:lnTo>
                  <a:pt x="1234908" y="69151"/>
                </a:lnTo>
                <a:lnTo>
                  <a:pt x="1276221" y="86154"/>
                </a:lnTo>
                <a:lnTo>
                  <a:pt x="1317058" y="104896"/>
                </a:lnTo>
                <a:lnTo>
                  <a:pt x="1357477" y="125282"/>
                </a:lnTo>
                <a:lnTo>
                  <a:pt x="1397535" y="147214"/>
                </a:lnTo>
                <a:lnTo>
                  <a:pt x="1437291" y="170595"/>
                </a:lnTo>
                <a:lnTo>
                  <a:pt x="1476800" y="195330"/>
                </a:lnTo>
                <a:lnTo>
                  <a:pt x="1516122" y="221322"/>
                </a:lnTo>
                <a:lnTo>
                  <a:pt x="1555314" y="248475"/>
                </a:lnTo>
                <a:lnTo>
                  <a:pt x="1594433" y="276691"/>
                </a:lnTo>
                <a:lnTo>
                  <a:pt x="1633537" y="305875"/>
                </a:lnTo>
                <a:lnTo>
                  <a:pt x="1672684" y="335930"/>
                </a:lnTo>
                <a:lnTo>
                  <a:pt x="1711930" y="366759"/>
                </a:lnTo>
                <a:lnTo>
                  <a:pt x="1751335" y="398267"/>
                </a:lnTo>
                <a:lnTo>
                  <a:pt x="1994302" y="596147"/>
                </a:lnTo>
                <a:lnTo>
                  <a:pt x="2036425" y="629699"/>
                </a:lnTo>
                <a:lnTo>
                  <a:pt x="2079165" y="663158"/>
                </a:lnTo>
                <a:lnTo>
                  <a:pt x="2122582" y="696426"/>
                </a:lnTo>
                <a:lnTo>
                  <a:pt x="2163165" y="727021"/>
                </a:lnTo>
                <a:lnTo>
                  <a:pt x="2204264" y="757418"/>
                </a:lnTo>
                <a:lnTo>
                  <a:pt x="2497205" y="968625"/>
                </a:lnTo>
                <a:lnTo>
                  <a:pt x="2538491" y="999135"/>
                </a:lnTo>
                <a:lnTo>
                  <a:pt x="2579308" y="1029872"/>
                </a:lnTo>
                <a:lnTo>
                  <a:pt x="2619546" y="1060881"/>
                </a:lnTo>
                <a:lnTo>
                  <a:pt x="2659096" y="1092210"/>
                </a:lnTo>
                <a:lnTo>
                  <a:pt x="2697848" y="1123905"/>
                </a:lnTo>
                <a:lnTo>
                  <a:pt x="2735694" y="1156013"/>
                </a:lnTo>
                <a:lnTo>
                  <a:pt x="2772524" y="1188583"/>
                </a:lnTo>
                <a:lnTo>
                  <a:pt x="2808227" y="1221659"/>
                </a:lnTo>
                <a:lnTo>
                  <a:pt x="2842696" y="1255290"/>
                </a:lnTo>
                <a:lnTo>
                  <a:pt x="2875820" y="1289523"/>
                </a:lnTo>
                <a:lnTo>
                  <a:pt x="2907490" y="1324404"/>
                </a:lnTo>
                <a:lnTo>
                  <a:pt x="2937596" y="1359981"/>
                </a:lnTo>
                <a:lnTo>
                  <a:pt x="2966029" y="1396300"/>
                </a:lnTo>
                <a:lnTo>
                  <a:pt x="2992680" y="1433408"/>
                </a:lnTo>
                <a:lnTo>
                  <a:pt x="3017440" y="1471353"/>
                </a:lnTo>
                <a:lnTo>
                  <a:pt x="3040197" y="1510182"/>
                </a:lnTo>
                <a:lnTo>
                  <a:pt x="3060845" y="1549940"/>
                </a:lnTo>
                <a:lnTo>
                  <a:pt x="3079304" y="1590662"/>
                </a:lnTo>
                <a:lnTo>
                  <a:pt x="3095629" y="1632324"/>
                </a:lnTo>
                <a:lnTo>
                  <a:pt x="3109904" y="1674888"/>
                </a:lnTo>
                <a:lnTo>
                  <a:pt x="3122216" y="1718317"/>
                </a:lnTo>
                <a:lnTo>
                  <a:pt x="3132649" y="1762573"/>
                </a:lnTo>
                <a:lnTo>
                  <a:pt x="3141288" y="1807619"/>
                </a:lnTo>
                <a:lnTo>
                  <a:pt x="3148220" y="1853416"/>
                </a:lnTo>
                <a:lnTo>
                  <a:pt x="3153530" y="1899928"/>
                </a:lnTo>
                <a:lnTo>
                  <a:pt x="3157302" y="1947116"/>
                </a:lnTo>
                <a:lnTo>
                  <a:pt x="3159623" y="1994944"/>
                </a:lnTo>
                <a:lnTo>
                  <a:pt x="3160577" y="2043373"/>
                </a:lnTo>
                <a:lnTo>
                  <a:pt x="3160251" y="2092366"/>
                </a:lnTo>
                <a:lnTo>
                  <a:pt x="3158729" y="2141886"/>
                </a:lnTo>
                <a:lnTo>
                  <a:pt x="3156097" y="2191894"/>
                </a:lnTo>
                <a:lnTo>
                  <a:pt x="3152441" y="2242354"/>
                </a:lnTo>
                <a:lnTo>
                  <a:pt x="3147845" y="2293227"/>
                </a:lnTo>
                <a:lnTo>
                  <a:pt x="3142395" y="2344476"/>
                </a:lnTo>
                <a:lnTo>
                  <a:pt x="3136177" y="2396063"/>
                </a:lnTo>
                <a:lnTo>
                  <a:pt x="3129276" y="2447952"/>
                </a:lnTo>
                <a:lnTo>
                  <a:pt x="3121776" y="2500103"/>
                </a:lnTo>
                <a:lnTo>
                  <a:pt x="3113765" y="2552480"/>
                </a:lnTo>
                <a:lnTo>
                  <a:pt x="3105327" y="2605046"/>
                </a:lnTo>
                <a:lnTo>
                  <a:pt x="3096547" y="2657761"/>
                </a:lnTo>
                <a:lnTo>
                  <a:pt x="3087510" y="2710590"/>
                </a:lnTo>
                <a:lnTo>
                  <a:pt x="3078304" y="2763494"/>
                </a:lnTo>
                <a:lnTo>
                  <a:pt x="3069713" y="2812435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885" y="8413425"/>
            <a:ext cx="2100580" cy="1873885"/>
          </a:xfrm>
          <a:custGeom>
            <a:avLst/>
            <a:gdLst/>
            <a:ahLst/>
            <a:cxnLst/>
            <a:rect l="l" t="t" r="r" b="b"/>
            <a:pathLst>
              <a:path w="2100580" h="1873884">
                <a:moveTo>
                  <a:pt x="2040079" y="1873573"/>
                </a:moveTo>
                <a:lnTo>
                  <a:pt x="0" y="1873573"/>
                </a:lnTo>
                <a:lnTo>
                  <a:pt x="0" y="90449"/>
                </a:lnTo>
                <a:lnTo>
                  <a:pt x="150853" y="55153"/>
                </a:lnTo>
                <a:lnTo>
                  <a:pt x="200859" y="44273"/>
                </a:lnTo>
                <a:lnTo>
                  <a:pt x="250627" y="34153"/>
                </a:lnTo>
                <a:lnTo>
                  <a:pt x="300096" y="24982"/>
                </a:lnTo>
                <a:lnTo>
                  <a:pt x="349208" y="16949"/>
                </a:lnTo>
                <a:lnTo>
                  <a:pt x="397902" y="10245"/>
                </a:lnTo>
                <a:lnTo>
                  <a:pt x="446119" y="5058"/>
                </a:lnTo>
                <a:lnTo>
                  <a:pt x="493800" y="1580"/>
                </a:lnTo>
                <a:lnTo>
                  <a:pt x="540884" y="0"/>
                </a:lnTo>
                <a:lnTo>
                  <a:pt x="587313" y="506"/>
                </a:lnTo>
                <a:lnTo>
                  <a:pt x="633026" y="3290"/>
                </a:lnTo>
                <a:lnTo>
                  <a:pt x="677964" y="8541"/>
                </a:lnTo>
                <a:lnTo>
                  <a:pt x="722067" y="16448"/>
                </a:lnTo>
                <a:lnTo>
                  <a:pt x="765276" y="27201"/>
                </a:lnTo>
                <a:lnTo>
                  <a:pt x="807370" y="40745"/>
                </a:lnTo>
                <a:lnTo>
                  <a:pt x="848638" y="57133"/>
                </a:lnTo>
                <a:lnTo>
                  <a:pt x="889205" y="76147"/>
                </a:lnTo>
                <a:lnTo>
                  <a:pt x="929198" y="97571"/>
                </a:lnTo>
                <a:lnTo>
                  <a:pt x="968744" y="121189"/>
                </a:lnTo>
                <a:lnTo>
                  <a:pt x="1007969" y="146783"/>
                </a:lnTo>
                <a:lnTo>
                  <a:pt x="1047001" y="174138"/>
                </a:lnTo>
                <a:lnTo>
                  <a:pt x="1085965" y="203035"/>
                </a:lnTo>
                <a:lnTo>
                  <a:pt x="1124989" y="233260"/>
                </a:lnTo>
                <a:lnTo>
                  <a:pt x="1164200" y="264595"/>
                </a:lnTo>
                <a:lnTo>
                  <a:pt x="1325437" y="396703"/>
                </a:lnTo>
                <a:lnTo>
                  <a:pt x="1367479" y="430339"/>
                </a:lnTo>
                <a:lnTo>
                  <a:pt x="1410467" y="463785"/>
                </a:lnTo>
                <a:lnTo>
                  <a:pt x="1451856" y="494935"/>
                </a:lnTo>
                <a:lnTo>
                  <a:pt x="1493957" y="525815"/>
                </a:lnTo>
                <a:lnTo>
                  <a:pt x="1621935" y="617964"/>
                </a:lnTo>
                <a:lnTo>
                  <a:pt x="1664286" y="648890"/>
                </a:lnTo>
                <a:lnTo>
                  <a:pt x="1706051" y="680107"/>
                </a:lnTo>
                <a:lnTo>
                  <a:pt x="1746970" y="711728"/>
                </a:lnTo>
                <a:lnTo>
                  <a:pt x="1786782" y="743865"/>
                </a:lnTo>
                <a:lnTo>
                  <a:pt x="1825229" y="776629"/>
                </a:lnTo>
                <a:lnTo>
                  <a:pt x="1862050" y="810134"/>
                </a:lnTo>
                <a:lnTo>
                  <a:pt x="1896985" y="844490"/>
                </a:lnTo>
                <a:lnTo>
                  <a:pt x="1929775" y="879811"/>
                </a:lnTo>
                <a:lnTo>
                  <a:pt x="1960160" y="916208"/>
                </a:lnTo>
                <a:lnTo>
                  <a:pt x="1987881" y="953794"/>
                </a:lnTo>
                <a:lnTo>
                  <a:pt x="2012677" y="992680"/>
                </a:lnTo>
                <a:lnTo>
                  <a:pt x="2034289" y="1032978"/>
                </a:lnTo>
                <a:lnTo>
                  <a:pt x="2052367" y="1074766"/>
                </a:lnTo>
                <a:lnTo>
                  <a:pt x="2067221" y="1117990"/>
                </a:lnTo>
                <a:lnTo>
                  <a:pt x="2079053" y="1162559"/>
                </a:lnTo>
                <a:lnTo>
                  <a:pt x="2088062" y="1208383"/>
                </a:lnTo>
                <a:lnTo>
                  <a:pt x="2094448" y="1255374"/>
                </a:lnTo>
                <a:lnTo>
                  <a:pt x="2098412" y="1303442"/>
                </a:lnTo>
                <a:lnTo>
                  <a:pt x="2100154" y="1352496"/>
                </a:lnTo>
                <a:lnTo>
                  <a:pt x="2099874" y="1402447"/>
                </a:lnTo>
                <a:lnTo>
                  <a:pt x="2097772" y="1453206"/>
                </a:lnTo>
                <a:lnTo>
                  <a:pt x="2094048" y="1504682"/>
                </a:lnTo>
                <a:lnTo>
                  <a:pt x="2088902" y="1556786"/>
                </a:lnTo>
                <a:lnTo>
                  <a:pt x="2082535" y="1609428"/>
                </a:lnTo>
                <a:lnTo>
                  <a:pt x="2075146" y="1662519"/>
                </a:lnTo>
                <a:lnTo>
                  <a:pt x="2066935" y="1715969"/>
                </a:lnTo>
                <a:lnTo>
                  <a:pt x="2058104" y="1769688"/>
                </a:lnTo>
                <a:lnTo>
                  <a:pt x="2048851" y="1823586"/>
                </a:lnTo>
                <a:lnTo>
                  <a:pt x="2040079" y="1873573"/>
                </a:lnTo>
                <a:close/>
              </a:path>
            </a:pathLst>
          </a:custGeom>
          <a:solidFill>
            <a:srgbClr val="FAE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885" y="9352489"/>
            <a:ext cx="1050290" cy="934719"/>
          </a:xfrm>
          <a:custGeom>
            <a:avLst/>
            <a:gdLst/>
            <a:ahLst/>
            <a:cxnLst/>
            <a:rect l="l" t="t" r="r" b="b"/>
            <a:pathLst>
              <a:path w="1050290" h="934720">
                <a:moveTo>
                  <a:pt x="1020420" y="934510"/>
                </a:moveTo>
                <a:lnTo>
                  <a:pt x="0" y="934510"/>
                </a:lnTo>
                <a:lnTo>
                  <a:pt x="0" y="45035"/>
                </a:lnTo>
                <a:lnTo>
                  <a:pt x="50336" y="32968"/>
                </a:lnTo>
                <a:lnTo>
                  <a:pt x="100433" y="21737"/>
                </a:lnTo>
                <a:lnTo>
                  <a:pt x="150054" y="12083"/>
                </a:lnTo>
                <a:lnTo>
                  <a:pt x="198959" y="4748"/>
                </a:lnTo>
                <a:lnTo>
                  <a:pt x="246910" y="473"/>
                </a:lnTo>
                <a:lnTo>
                  <a:pt x="293668" y="0"/>
                </a:lnTo>
                <a:lnTo>
                  <a:pt x="338996" y="4068"/>
                </a:lnTo>
                <a:lnTo>
                  <a:pt x="382653" y="13421"/>
                </a:lnTo>
                <a:lnTo>
                  <a:pt x="424190" y="28529"/>
                </a:lnTo>
                <a:lnTo>
                  <a:pt x="464403" y="48814"/>
                </a:lnTo>
                <a:lnTo>
                  <a:pt x="503781" y="73425"/>
                </a:lnTo>
                <a:lnTo>
                  <a:pt x="542813" y="101515"/>
                </a:lnTo>
                <a:lnTo>
                  <a:pt x="581989" y="132234"/>
                </a:lnTo>
                <a:lnTo>
                  <a:pt x="662724" y="198169"/>
                </a:lnTo>
                <a:lnTo>
                  <a:pt x="705263" y="231687"/>
                </a:lnTo>
                <a:lnTo>
                  <a:pt x="744656" y="260990"/>
                </a:lnTo>
                <a:lnTo>
                  <a:pt x="825125" y="319065"/>
                </a:lnTo>
                <a:lnTo>
                  <a:pt x="864442" y="348594"/>
                </a:lnTo>
                <a:lnTo>
                  <a:pt x="901975" y="378953"/>
                </a:lnTo>
                <a:lnTo>
                  <a:pt x="936845" y="410521"/>
                </a:lnTo>
                <a:lnTo>
                  <a:pt x="968172" y="443675"/>
                </a:lnTo>
                <a:lnTo>
                  <a:pt x="995076" y="478793"/>
                </a:lnTo>
                <a:lnTo>
                  <a:pt x="1016677" y="516254"/>
                </a:lnTo>
                <a:lnTo>
                  <a:pt x="1032663" y="556321"/>
                </a:lnTo>
                <a:lnTo>
                  <a:pt x="1043096" y="598806"/>
                </a:lnTo>
                <a:lnTo>
                  <a:pt x="1048679" y="643406"/>
                </a:lnTo>
                <a:lnTo>
                  <a:pt x="1050115" y="689821"/>
                </a:lnTo>
                <a:lnTo>
                  <a:pt x="1048110" y="737746"/>
                </a:lnTo>
                <a:lnTo>
                  <a:pt x="1043365" y="786880"/>
                </a:lnTo>
                <a:lnTo>
                  <a:pt x="1036585" y="836920"/>
                </a:lnTo>
                <a:lnTo>
                  <a:pt x="1028474" y="887564"/>
                </a:lnTo>
                <a:lnTo>
                  <a:pt x="1020420" y="934510"/>
                </a:lnTo>
                <a:close/>
              </a:path>
            </a:pathLst>
          </a:custGeom>
          <a:solidFill>
            <a:srgbClr val="D4A2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5067339" y="0"/>
            <a:ext cx="3220720" cy="3591560"/>
          </a:xfrm>
          <a:custGeom>
            <a:avLst/>
            <a:gdLst/>
            <a:ahLst/>
            <a:cxnLst/>
            <a:rect l="l" t="t" r="r" b="b"/>
            <a:pathLst>
              <a:path w="3220719" h="3591560">
                <a:moveTo>
                  <a:pt x="3220659" y="3591098"/>
                </a:moveTo>
                <a:lnTo>
                  <a:pt x="2994905" y="3581794"/>
                </a:lnTo>
                <a:lnTo>
                  <a:pt x="2834433" y="3572384"/>
                </a:lnTo>
                <a:lnTo>
                  <a:pt x="2729036" y="3564349"/>
                </a:lnTo>
                <a:lnTo>
                  <a:pt x="2625186" y="3554594"/>
                </a:lnTo>
                <a:lnTo>
                  <a:pt x="2573916" y="3548989"/>
                </a:lnTo>
                <a:lnTo>
                  <a:pt x="2523123" y="3542854"/>
                </a:lnTo>
                <a:lnTo>
                  <a:pt x="2472837" y="3536157"/>
                </a:lnTo>
                <a:lnTo>
                  <a:pt x="2423087" y="3528863"/>
                </a:lnTo>
                <a:lnTo>
                  <a:pt x="2373903" y="3520940"/>
                </a:lnTo>
                <a:lnTo>
                  <a:pt x="2325316" y="3512354"/>
                </a:lnTo>
                <a:lnTo>
                  <a:pt x="2277356" y="3503072"/>
                </a:lnTo>
                <a:lnTo>
                  <a:pt x="2230051" y="3493061"/>
                </a:lnTo>
                <a:lnTo>
                  <a:pt x="2183433" y="3482287"/>
                </a:lnTo>
                <a:lnTo>
                  <a:pt x="2137532" y="3470718"/>
                </a:lnTo>
                <a:lnTo>
                  <a:pt x="2092376" y="3458319"/>
                </a:lnTo>
                <a:lnTo>
                  <a:pt x="2047996" y="3445059"/>
                </a:lnTo>
                <a:lnTo>
                  <a:pt x="2004423" y="3430903"/>
                </a:lnTo>
                <a:lnTo>
                  <a:pt x="1961685" y="3415818"/>
                </a:lnTo>
                <a:lnTo>
                  <a:pt x="1919814" y="3399771"/>
                </a:lnTo>
                <a:lnTo>
                  <a:pt x="1878838" y="3382729"/>
                </a:lnTo>
                <a:lnTo>
                  <a:pt x="1838789" y="3364659"/>
                </a:lnTo>
                <a:lnTo>
                  <a:pt x="1799695" y="3345526"/>
                </a:lnTo>
                <a:lnTo>
                  <a:pt x="1761587" y="3325299"/>
                </a:lnTo>
                <a:lnTo>
                  <a:pt x="1724494" y="3303943"/>
                </a:lnTo>
                <a:lnTo>
                  <a:pt x="1688448" y="3281426"/>
                </a:lnTo>
                <a:lnTo>
                  <a:pt x="1653476" y="3257714"/>
                </a:lnTo>
                <a:lnTo>
                  <a:pt x="1619611" y="3232774"/>
                </a:lnTo>
                <a:lnTo>
                  <a:pt x="1586881" y="3206572"/>
                </a:lnTo>
                <a:lnTo>
                  <a:pt x="1555316" y="3179076"/>
                </a:lnTo>
                <a:lnTo>
                  <a:pt x="1524947" y="3150252"/>
                </a:lnTo>
                <a:lnTo>
                  <a:pt x="1495078" y="3119309"/>
                </a:lnTo>
                <a:lnTo>
                  <a:pt x="1466448" y="3086988"/>
                </a:lnTo>
                <a:lnTo>
                  <a:pt x="1439009" y="3053340"/>
                </a:lnTo>
                <a:lnTo>
                  <a:pt x="1412715" y="3018419"/>
                </a:lnTo>
                <a:lnTo>
                  <a:pt x="1387520" y="2982274"/>
                </a:lnTo>
                <a:lnTo>
                  <a:pt x="1363376" y="2944959"/>
                </a:lnTo>
                <a:lnTo>
                  <a:pt x="1340238" y="2906524"/>
                </a:lnTo>
                <a:lnTo>
                  <a:pt x="1318059" y="2867023"/>
                </a:lnTo>
                <a:lnTo>
                  <a:pt x="1296792" y="2826506"/>
                </a:lnTo>
                <a:lnTo>
                  <a:pt x="1276392" y="2785026"/>
                </a:lnTo>
                <a:lnTo>
                  <a:pt x="1256810" y="2742634"/>
                </a:lnTo>
                <a:lnTo>
                  <a:pt x="1238002" y="2699382"/>
                </a:lnTo>
                <a:lnTo>
                  <a:pt x="1219920" y="2655323"/>
                </a:lnTo>
                <a:lnTo>
                  <a:pt x="1202517" y="2610508"/>
                </a:lnTo>
                <a:lnTo>
                  <a:pt x="1185748" y="2564988"/>
                </a:lnTo>
                <a:lnTo>
                  <a:pt x="1169566" y="2518816"/>
                </a:lnTo>
                <a:lnTo>
                  <a:pt x="1153924" y="2472044"/>
                </a:lnTo>
                <a:lnTo>
                  <a:pt x="1138775" y="2424722"/>
                </a:lnTo>
                <a:lnTo>
                  <a:pt x="1124074" y="2376904"/>
                </a:lnTo>
                <a:lnTo>
                  <a:pt x="1109774" y="2328641"/>
                </a:lnTo>
                <a:lnTo>
                  <a:pt x="1095827" y="2279985"/>
                </a:lnTo>
                <a:lnTo>
                  <a:pt x="1082189" y="2230988"/>
                </a:lnTo>
                <a:lnTo>
                  <a:pt x="1068811" y="2181701"/>
                </a:lnTo>
                <a:lnTo>
                  <a:pt x="1055648" y="2132177"/>
                </a:lnTo>
                <a:lnTo>
                  <a:pt x="1042654" y="2082467"/>
                </a:lnTo>
                <a:lnTo>
                  <a:pt x="1029780" y="2032623"/>
                </a:lnTo>
                <a:lnTo>
                  <a:pt x="991425" y="1882805"/>
                </a:lnTo>
                <a:lnTo>
                  <a:pt x="978573" y="1832944"/>
                </a:lnTo>
                <a:lnTo>
                  <a:pt x="965610" y="1783208"/>
                </a:lnTo>
                <a:lnTo>
                  <a:pt x="952489" y="1733650"/>
                </a:lnTo>
                <a:lnTo>
                  <a:pt x="939164" y="1684320"/>
                </a:lnTo>
                <a:lnTo>
                  <a:pt x="925589" y="1635271"/>
                </a:lnTo>
                <a:lnTo>
                  <a:pt x="911717" y="1586555"/>
                </a:lnTo>
                <a:lnTo>
                  <a:pt x="897501" y="1538223"/>
                </a:lnTo>
                <a:lnTo>
                  <a:pt x="882894" y="1490328"/>
                </a:lnTo>
                <a:lnTo>
                  <a:pt x="867851" y="1442921"/>
                </a:lnTo>
                <a:lnTo>
                  <a:pt x="852325" y="1396055"/>
                </a:lnTo>
                <a:lnTo>
                  <a:pt x="836270" y="1349780"/>
                </a:lnTo>
                <a:lnTo>
                  <a:pt x="817289" y="1297668"/>
                </a:lnTo>
                <a:lnTo>
                  <a:pt x="797579" y="1246374"/>
                </a:lnTo>
                <a:lnTo>
                  <a:pt x="777164" y="1195873"/>
                </a:lnTo>
                <a:lnTo>
                  <a:pt x="756063" y="1146140"/>
                </a:lnTo>
                <a:lnTo>
                  <a:pt x="734298" y="1097152"/>
                </a:lnTo>
                <a:lnTo>
                  <a:pt x="711890" y="1048885"/>
                </a:lnTo>
                <a:lnTo>
                  <a:pt x="688861" y="1001314"/>
                </a:lnTo>
                <a:lnTo>
                  <a:pt x="665231" y="954416"/>
                </a:lnTo>
                <a:lnTo>
                  <a:pt x="641023" y="908167"/>
                </a:lnTo>
                <a:lnTo>
                  <a:pt x="616257" y="862543"/>
                </a:lnTo>
                <a:lnTo>
                  <a:pt x="590956" y="817519"/>
                </a:lnTo>
                <a:lnTo>
                  <a:pt x="565139" y="773071"/>
                </a:lnTo>
                <a:lnTo>
                  <a:pt x="538829" y="729176"/>
                </a:lnTo>
                <a:lnTo>
                  <a:pt x="512046" y="685810"/>
                </a:lnTo>
                <a:lnTo>
                  <a:pt x="484813" y="642948"/>
                </a:lnTo>
                <a:lnTo>
                  <a:pt x="457150" y="600567"/>
                </a:lnTo>
                <a:lnTo>
                  <a:pt x="429079" y="558642"/>
                </a:lnTo>
                <a:lnTo>
                  <a:pt x="400621" y="517150"/>
                </a:lnTo>
                <a:lnTo>
                  <a:pt x="371797" y="476066"/>
                </a:lnTo>
                <a:lnTo>
                  <a:pt x="342628" y="435366"/>
                </a:lnTo>
                <a:lnTo>
                  <a:pt x="313137" y="395027"/>
                </a:lnTo>
                <a:lnTo>
                  <a:pt x="283344" y="355024"/>
                </a:lnTo>
                <a:lnTo>
                  <a:pt x="253270" y="315334"/>
                </a:lnTo>
                <a:lnTo>
                  <a:pt x="222937" y="275932"/>
                </a:lnTo>
                <a:lnTo>
                  <a:pt x="192367" y="236794"/>
                </a:lnTo>
                <a:lnTo>
                  <a:pt x="161580" y="197896"/>
                </a:lnTo>
                <a:lnTo>
                  <a:pt x="130597" y="159214"/>
                </a:lnTo>
                <a:lnTo>
                  <a:pt x="99441" y="120725"/>
                </a:lnTo>
                <a:lnTo>
                  <a:pt x="68132" y="82404"/>
                </a:lnTo>
                <a:lnTo>
                  <a:pt x="0" y="0"/>
                </a:lnTo>
                <a:lnTo>
                  <a:pt x="3220659" y="0"/>
                </a:lnTo>
                <a:lnTo>
                  <a:pt x="3220659" y="3591098"/>
                </a:lnTo>
                <a:close/>
              </a:path>
            </a:pathLst>
          </a:custGeom>
          <a:solidFill>
            <a:srgbClr val="E8E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5778683" y="0"/>
            <a:ext cx="2509520" cy="2845435"/>
          </a:xfrm>
          <a:custGeom>
            <a:avLst/>
            <a:gdLst/>
            <a:ahLst/>
            <a:cxnLst/>
            <a:rect l="l" t="t" r="r" b="b"/>
            <a:pathLst>
              <a:path w="2509519" h="2845435">
                <a:moveTo>
                  <a:pt x="2509316" y="2845238"/>
                </a:moveTo>
                <a:lnTo>
                  <a:pt x="2448155" y="2842867"/>
                </a:lnTo>
                <a:lnTo>
                  <a:pt x="2287596" y="2834774"/>
                </a:lnTo>
                <a:lnTo>
                  <a:pt x="2182315" y="2827422"/>
                </a:lnTo>
                <a:lnTo>
                  <a:pt x="2130338" y="2823007"/>
                </a:lnTo>
                <a:lnTo>
                  <a:pt x="2078867" y="2818029"/>
                </a:lnTo>
                <a:lnTo>
                  <a:pt x="2027945" y="2812440"/>
                </a:lnTo>
                <a:lnTo>
                  <a:pt x="1977620" y="2806187"/>
                </a:lnTo>
                <a:lnTo>
                  <a:pt x="1927937" y="2799220"/>
                </a:lnTo>
                <a:lnTo>
                  <a:pt x="1878942" y="2791487"/>
                </a:lnTo>
                <a:lnTo>
                  <a:pt x="1830680" y="2782938"/>
                </a:lnTo>
                <a:lnTo>
                  <a:pt x="1783198" y="2773521"/>
                </a:lnTo>
                <a:lnTo>
                  <a:pt x="1736542" y="2763186"/>
                </a:lnTo>
                <a:lnTo>
                  <a:pt x="1690758" y="2751881"/>
                </a:lnTo>
                <a:lnTo>
                  <a:pt x="1645890" y="2739555"/>
                </a:lnTo>
                <a:lnTo>
                  <a:pt x="1601986" y="2726158"/>
                </a:lnTo>
                <a:lnTo>
                  <a:pt x="1559092" y="2711639"/>
                </a:lnTo>
                <a:lnTo>
                  <a:pt x="1517252" y="2695945"/>
                </a:lnTo>
                <a:lnTo>
                  <a:pt x="1476513" y="2679027"/>
                </a:lnTo>
                <a:lnTo>
                  <a:pt x="1436921" y="2660833"/>
                </a:lnTo>
                <a:lnTo>
                  <a:pt x="1398522" y="2641313"/>
                </a:lnTo>
                <a:lnTo>
                  <a:pt x="1361361" y="2620415"/>
                </a:lnTo>
                <a:lnTo>
                  <a:pt x="1325485" y="2598087"/>
                </a:lnTo>
                <a:lnTo>
                  <a:pt x="1290939" y="2574280"/>
                </a:lnTo>
                <a:lnTo>
                  <a:pt x="1257770" y="2548943"/>
                </a:lnTo>
                <a:lnTo>
                  <a:pt x="1226022" y="2522023"/>
                </a:lnTo>
                <a:lnTo>
                  <a:pt x="1195743" y="2493470"/>
                </a:lnTo>
                <a:lnTo>
                  <a:pt x="1166015" y="2462288"/>
                </a:lnTo>
                <a:lnTo>
                  <a:pt x="1137821" y="2429403"/>
                </a:lnTo>
                <a:lnTo>
                  <a:pt x="1111088" y="2394898"/>
                </a:lnTo>
                <a:lnTo>
                  <a:pt x="1085744" y="2358852"/>
                </a:lnTo>
                <a:lnTo>
                  <a:pt x="1061717" y="2321346"/>
                </a:lnTo>
                <a:lnTo>
                  <a:pt x="1038932" y="2282462"/>
                </a:lnTo>
                <a:lnTo>
                  <a:pt x="1017320" y="2242279"/>
                </a:lnTo>
                <a:lnTo>
                  <a:pt x="996805" y="2200878"/>
                </a:lnTo>
                <a:lnTo>
                  <a:pt x="977317" y="2158341"/>
                </a:lnTo>
                <a:lnTo>
                  <a:pt x="958782" y="2114748"/>
                </a:lnTo>
                <a:lnTo>
                  <a:pt x="941129" y="2070179"/>
                </a:lnTo>
                <a:lnTo>
                  <a:pt x="924284" y="2024715"/>
                </a:lnTo>
                <a:lnTo>
                  <a:pt x="908175" y="1978438"/>
                </a:lnTo>
                <a:lnTo>
                  <a:pt x="892729" y="1931427"/>
                </a:lnTo>
                <a:lnTo>
                  <a:pt x="877874" y="1883764"/>
                </a:lnTo>
                <a:lnTo>
                  <a:pt x="863538" y="1835529"/>
                </a:lnTo>
                <a:lnTo>
                  <a:pt x="849647" y="1786803"/>
                </a:lnTo>
                <a:lnTo>
                  <a:pt x="836130" y="1737667"/>
                </a:lnTo>
                <a:lnTo>
                  <a:pt x="822914" y="1688201"/>
                </a:lnTo>
                <a:lnTo>
                  <a:pt x="809926" y="1638486"/>
                </a:lnTo>
                <a:lnTo>
                  <a:pt x="797094" y="1588603"/>
                </a:lnTo>
                <a:lnTo>
                  <a:pt x="771607" y="1488656"/>
                </a:lnTo>
                <a:lnTo>
                  <a:pt x="758807" y="1438753"/>
                </a:lnTo>
                <a:lnTo>
                  <a:pt x="745873" y="1389005"/>
                </a:lnTo>
                <a:lnTo>
                  <a:pt x="732731" y="1339492"/>
                </a:lnTo>
                <a:lnTo>
                  <a:pt x="719311" y="1290296"/>
                </a:lnTo>
                <a:lnTo>
                  <a:pt x="705538" y="1241496"/>
                </a:lnTo>
                <a:lnTo>
                  <a:pt x="691341" y="1193174"/>
                </a:lnTo>
                <a:lnTo>
                  <a:pt x="676647" y="1145411"/>
                </a:lnTo>
                <a:lnTo>
                  <a:pt x="661384" y="1098287"/>
                </a:lnTo>
                <a:lnTo>
                  <a:pt x="645478" y="1051882"/>
                </a:lnTo>
                <a:lnTo>
                  <a:pt x="626369" y="999812"/>
                </a:lnTo>
                <a:lnTo>
                  <a:pt x="606356" y="948759"/>
                </a:lnTo>
                <a:lnTo>
                  <a:pt x="585471" y="898688"/>
                </a:lnTo>
                <a:lnTo>
                  <a:pt x="563749" y="849559"/>
                </a:lnTo>
                <a:lnTo>
                  <a:pt x="541224" y="801335"/>
                </a:lnTo>
                <a:lnTo>
                  <a:pt x="517929" y="753978"/>
                </a:lnTo>
                <a:lnTo>
                  <a:pt x="493898" y="707449"/>
                </a:lnTo>
                <a:lnTo>
                  <a:pt x="469165" y="661712"/>
                </a:lnTo>
                <a:lnTo>
                  <a:pt x="443763" y="616727"/>
                </a:lnTo>
                <a:lnTo>
                  <a:pt x="417726" y="572458"/>
                </a:lnTo>
                <a:lnTo>
                  <a:pt x="391088" y="528866"/>
                </a:lnTo>
                <a:lnTo>
                  <a:pt x="363882" y="485913"/>
                </a:lnTo>
                <a:lnTo>
                  <a:pt x="336142" y="443561"/>
                </a:lnTo>
                <a:lnTo>
                  <a:pt x="307902" y="401773"/>
                </a:lnTo>
                <a:lnTo>
                  <a:pt x="279196" y="360511"/>
                </a:lnTo>
                <a:lnTo>
                  <a:pt x="250057" y="319736"/>
                </a:lnTo>
                <a:lnTo>
                  <a:pt x="220519" y="279410"/>
                </a:lnTo>
                <a:lnTo>
                  <a:pt x="190615" y="239497"/>
                </a:lnTo>
                <a:lnTo>
                  <a:pt x="160380" y="199957"/>
                </a:lnTo>
                <a:lnTo>
                  <a:pt x="129847" y="160753"/>
                </a:lnTo>
                <a:lnTo>
                  <a:pt x="99050" y="121847"/>
                </a:lnTo>
                <a:lnTo>
                  <a:pt x="68022" y="83201"/>
                </a:lnTo>
                <a:lnTo>
                  <a:pt x="36797" y="44777"/>
                </a:lnTo>
                <a:lnTo>
                  <a:pt x="0" y="0"/>
                </a:lnTo>
                <a:lnTo>
                  <a:pt x="2509316" y="0"/>
                </a:lnTo>
                <a:lnTo>
                  <a:pt x="2509316" y="2845238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6490409" y="0"/>
            <a:ext cx="1797685" cy="2092325"/>
          </a:xfrm>
          <a:custGeom>
            <a:avLst/>
            <a:gdLst/>
            <a:ahLst/>
            <a:cxnLst/>
            <a:rect l="l" t="t" r="r" b="b"/>
            <a:pathLst>
              <a:path w="1797684" h="2092325">
                <a:moveTo>
                  <a:pt x="1797591" y="2091900"/>
                </a:moveTo>
                <a:lnTo>
                  <a:pt x="1674366" y="2085506"/>
                </a:lnTo>
                <a:lnTo>
                  <a:pt x="1620113" y="2081736"/>
                </a:lnTo>
                <a:lnTo>
                  <a:pt x="1566483" y="2077272"/>
                </a:lnTo>
                <a:lnTo>
                  <a:pt x="1513568" y="2072015"/>
                </a:lnTo>
                <a:lnTo>
                  <a:pt x="1461454" y="2065865"/>
                </a:lnTo>
                <a:lnTo>
                  <a:pt x="1410233" y="2058723"/>
                </a:lnTo>
                <a:lnTo>
                  <a:pt x="1359994" y="2050491"/>
                </a:lnTo>
                <a:lnTo>
                  <a:pt x="1310825" y="2041068"/>
                </a:lnTo>
                <a:lnTo>
                  <a:pt x="1262815" y="2030356"/>
                </a:lnTo>
                <a:lnTo>
                  <a:pt x="1216055" y="2018255"/>
                </a:lnTo>
                <a:lnTo>
                  <a:pt x="1170634" y="2004666"/>
                </a:lnTo>
                <a:lnTo>
                  <a:pt x="1126640" y="1989491"/>
                </a:lnTo>
                <a:lnTo>
                  <a:pt x="1084163" y="1972629"/>
                </a:lnTo>
                <a:lnTo>
                  <a:pt x="1043292" y="1953982"/>
                </a:lnTo>
                <a:lnTo>
                  <a:pt x="1004117" y="1933451"/>
                </a:lnTo>
                <a:lnTo>
                  <a:pt x="966727" y="1910936"/>
                </a:lnTo>
                <a:lnTo>
                  <a:pt x="931211" y="1886338"/>
                </a:lnTo>
                <a:lnTo>
                  <a:pt x="897658" y="1859558"/>
                </a:lnTo>
                <a:lnTo>
                  <a:pt x="866158" y="1830497"/>
                </a:lnTo>
                <a:lnTo>
                  <a:pt x="836670" y="1799098"/>
                </a:lnTo>
                <a:lnTo>
                  <a:pt x="809202" y="1765470"/>
                </a:lnTo>
                <a:lnTo>
                  <a:pt x="783624" y="1729755"/>
                </a:lnTo>
                <a:lnTo>
                  <a:pt x="759807" y="1692096"/>
                </a:lnTo>
                <a:lnTo>
                  <a:pt x="737620" y="1652637"/>
                </a:lnTo>
                <a:lnTo>
                  <a:pt x="716935" y="1611520"/>
                </a:lnTo>
                <a:lnTo>
                  <a:pt x="697622" y="1568889"/>
                </a:lnTo>
                <a:lnTo>
                  <a:pt x="679551" y="1524887"/>
                </a:lnTo>
                <a:lnTo>
                  <a:pt x="662593" y="1479657"/>
                </a:lnTo>
                <a:lnTo>
                  <a:pt x="646618" y="1433342"/>
                </a:lnTo>
                <a:lnTo>
                  <a:pt x="631497" y="1386085"/>
                </a:lnTo>
                <a:lnTo>
                  <a:pt x="617099" y="1338030"/>
                </a:lnTo>
                <a:lnTo>
                  <a:pt x="603296" y="1289319"/>
                </a:lnTo>
                <a:lnTo>
                  <a:pt x="589958" y="1240096"/>
                </a:lnTo>
                <a:lnTo>
                  <a:pt x="576955" y="1190503"/>
                </a:lnTo>
                <a:lnTo>
                  <a:pt x="564158" y="1140684"/>
                </a:lnTo>
                <a:lnTo>
                  <a:pt x="551436" y="1090783"/>
                </a:lnTo>
                <a:lnTo>
                  <a:pt x="538662" y="1040941"/>
                </a:lnTo>
                <a:lnTo>
                  <a:pt x="525704" y="991303"/>
                </a:lnTo>
                <a:lnTo>
                  <a:pt x="512434" y="942011"/>
                </a:lnTo>
                <a:lnTo>
                  <a:pt x="498722" y="893209"/>
                </a:lnTo>
                <a:lnTo>
                  <a:pt x="484437" y="845039"/>
                </a:lnTo>
                <a:lnTo>
                  <a:pt x="469452" y="797645"/>
                </a:lnTo>
                <a:lnTo>
                  <a:pt x="453636" y="751170"/>
                </a:lnTo>
                <a:lnTo>
                  <a:pt x="434408" y="699327"/>
                </a:lnTo>
                <a:lnTo>
                  <a:pt x="413987" y="648824"/>
                </a:lnTo>
                <a:lnTo>
                  <a:pt x="392431" y="599593"/>
                </a:lnTo>
                <a:lnTo>
                  <a:pt x="369802" y="551567"/>
                </a:lnTo>
                <a:lnTo>
                  <a:pt x="346159" y="504680"/>
                </a:lnTo>
                <a:lnTo>
                  <a:pt x="321562" y="458864"/>
                </a:lnTo>
                <a:lnTo>
                  <a:pt x="296073" y="414052"/>
                </a:lnTo>
                <a:lnTo>
                  <a:pt x="269750" y="370179"/>
                </a:lnTo>
                <a:lnTo>
                  <a:pt x="242655" y="327175"/>
                </a:lnTo>
                <a:lnTo>
                  <a:pt x="214847" y="284975"/>
                </a:lnTo>
                <a:lnTo>
                  <a:pt x="186386" y="243512"/>
                </a:lnTo>
                <a:lnTo>
                  <a:pt x="157334" y="202719"/>
                </a:lnTo>
                <a:lnTo>
                  <a:pt x="127749" y="162528"/>
                </a:lnTo>
                <a:lnTo>
                  <a:pt x="97693" y="122873"/>
                </a:lnTo>
                <a:lnTo>
                  <a:pt x="67225" y="83687"/>
                </a:lnTo>
                <a:lnTo>
                  <a:pt x="36406" y="44902"/>
                </a:lnTo>
                <a:lnTo>
                  <a:pt x="5296" y="6453"/>
                </a:lnTo>
                <a:lnTo>
                  <a:pt x="0" y="0"/>
                </a:lnTo>
                <a:lnTo>
                  <a:pt x="1797591" y="0"/>
                </a:lnTo>
                <a:lnTo>
                  <a:pt x="1797591" y="2091900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7194009" y="0"/>
            <a:ext cx="1094105" cy="1344930"/>
          </a:xfrm>
          <a:custGeom>
            <a:avLst/>
            <a:gdLst/>
            <a:ahLst/>
            <a:cxnLst/>
            <a:rect l="l" t="t" r="r" b="b"/>
            <a:pathLst>
              <a:path w="1094105" h="1344930">
                <a:moveTo>
                  <a:pt x="1093990" y="1344857"/>
                </a:moveTo>
                <a:lnTo>
                  <a:pt x="1027015" y="1340215"/>
                </a:lnTo>
                <a:lnTo>
                  <a:pt x="973719" y="1335163"/>
                </a:lnTo>
                <a:lnTo>
                  <a:pt x="921622" y="1328772"/>
                </a:lnTo>
                <a:lnTo>
                  <a:pt x="870928" y="1320816"/>
                </a:lnTo>
                <a:lnTo>
                  <a:pt x="821839" y="1311069"/>
                </a:lnTo>
                <a:lnTo>
                  <a:pt x="774558" y="1299305"/>
                </a:lnTo>
                <a:lnTo>
                  <a:pt x="729287" y="1285298"/>
                </a:lnTo>
                <a:lnTo>
                  <a:pt x="686230" y="1268822"/>
                </a:lnTo>
                <a:lnTo>
                  <a:pt x="645589" y="1249652"/>
                </a:lnTo>
                <a:lnTo>
                  <a:pt x="607566" y="1227561"/>
                </a:lnTo>
                <a:lnTo>
                  <a:pt x="572364" y="1202324"/>
                </a:lnTo>
                <a:lnTo>
                  <a:pt x="540186" y="1173715"/>
                </a:lnTo>
                <a:lnTo>
                  <a:pt x="511154" y="1141740"/>
                </a:lnTo>
                <a:lnTo>
                  <a:pt x="485061" y="1106509"/>
                </a:lnTo>
                <a:lnTo>
                  <a:pt x="461613" y="1068345"/>
                </a:lnTo>
                <a:lnTo>
                  <a:pt x="440519" y="1027575"/>
                </a:lnTo>
                <a:lnTo>
                  <a:pt x="421486" y="984522"/>
                </a:lnTo>
                <a:lnTo>
                  <a:pt x="404224" y="939513"/>
                </a:lnTo>
                <a:lnTo>
                  <a:pt x="388440" y="892871"/>
                </a:lnTo>
                <a:lnTo>
                  <a:pt x="373841" y="844923"/>
                </a:lnTo>
                <a:lnTo>
                  <a:pt x="360137" y="795992"/>
                </a:lnTo>
                <a:lnTo>
                  <a:pt x="347034" y="746404"/>
                </a:lnTo>
                <a:lnTo>
                  <a:pt x="321465" y="646556"/>
                </a:lnTo>
                <a:lnTo>
                  <a:pt x="308416" y="596946"/>
                </a:lnTo>
                <a:lnTo>
                  <a:pt x="294800" y="547979"/>
                </a:lnTo>
                <a:lnTo>
                  <a:pt x="280325" y="499979"/>
                </a:lnTo>
                <a:lnTo>
                  <a:pt x="264701" y="453272"/>
                </a:lnTo>
                <a:lnTo>
                  <a:pt x="245032" y="401776"/>
                </a:lnTo>
                <a:lnTo>
                  <a:pt x="223636" y="352222"/>
                </a:lnTo>
                <a:lnTo>
                  <a:pt x="200644" y="304460"/>
                </a:lnTo>
                <a:lnTo>
                  <a:pt x="176191" y="258342"/>
                </a:lnTo>
                <a:lnTo>
                  <a:pt x="150409" y="213717"/>
                </a:lnTo>
                <a:lnTo>
                  <a:pt x="123430" y="170436"/>
                </a:lnTo>
                <a:lnTo>
                  <a:pt x="95387" y="128350"/>
                </a:lnTo>
                <a:lnTo>
                  <a:pt x="66413" y="87310"/>
                </a:lnTo>
                <a:lnTo>
                  <a:pt x="36640" y="47167"/>
                </a:lnTo>
                <a:lnTo>
                  <a:pt x="6202" y="7770"/>
                </a:lnTo>
                <a:lnTo>
                  <a:pt x="0" y="0"/>
                </a:lnTo>
                <a:lnTo>
                  <a:pt x="1093990" y="0"/>
                </a:lnTo>
                <a:lnTo>
                  <a:pt x="1093990" y="1344857"/>
                </a:lnTo>
                <a:close/>
              </a:path>
            </a:pathLst>
          </a:custGeom>
          <a:solidFill>
            <a:srgbClr val="D4A2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7899898" y="0"/>
            <a:ext cx="388620" cy="585470"/>
          </a:xfrm>
          <a:custGeom>
            <a:avLst/>
            <a:gdLst/>
            <a:ahLst/>
            <a:cxnLst/>
            <a:rect l="l" t="t" r="r" b="b"/>
            <a:pathLst>
              <a:path w="388619" h="585470">
                <a:moveTo>
                  <a:pt x="388100" y="585224"/>
                </a:moveTo>
                <a:lnTo>
                  <a:pt x="333658" y="573616"/>
                </a:lnTo>
                <a:lnTo>
                  <a:pt x="289537" y="558472"/>
                </a:lnTo>
                <a:lnTo>
                  <a:pt x="250202" y="538038"/>
                </a:lnTo>
                <a:lnTo>
                  <a:pt x="216437" y="511443"/>
                </a:lnTo>
                <a:lnTo>
                  <a:pt x="188978" y="477882"/>
                </a:lnTo>
                <a:lnTo>
                  <a:pt x="166781" y="438513"/>
                </a:lnTo>
                <a:lnTo>
                  <a:pt x="148679" y="394626"/>
                </a:lnTo>
                <a:lnTo>
                  <a:pt x="133502" y="347511"/>
                </a:lnTo>
                <a:lnTo>
                  <a:pt x="120084" y="298458"/>
                </a:lnTo>
                <a:lnTo>
                  <a:pt x="107255" y="248756"/>
                </a:lnTo>
                <a:lnTo>
                  <a:pt x="93848" y="199694"/>
                </a:lnTo>
                <a:lnTo>
                  <a:pt x="78694" y="152563"/>
                </a:lnTo>
                <a:lnTo>
                  <a:pt x="58161" y="102256"/>
                </a:lnTo>
                <a:lnTo>
                  <a:pt x="34438" y="55494"/>
                </a:lnTo>
                <a:lnTo>
                  <a:pt x="8056" y="11698"/>
                </a:lnTo>
                <a:lnTo>
                  <a:pt x="0" y="0"/>
                </a:lnTo>
                <a:lnTo>
                  <a:pt x="388100" y="0"/>
                </a:lnTo>
                <a:lnTo>
                  <a:pt x="388100" y="585224"/>
                </a:lnTo>
                <a:close/>
              </a:path>
            </a:pathLst>
          </a:custGeom>
          <a:solidFill>
            <a:srgbClr val="FAE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7786" y="908718"/>
            <a:ext cx="5232426" cy="1275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71026" y="3152842"/>
            <a:ext cx="12345947" cy="452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eb.ncyu.edu.tw/~jacky/96log-d6.pdf" TargetMode="External"/><Relationship Id="rId13" Type="http://schemas.openxmlformats.org/officeDocument/2006/relationships/hyperlink" Target="http://www.796t.com/p/1395186.html" TargetMode="External"/><Relationship Id="rId3" Type="http://schemas.openxmlformats.org/officeDocument/2006/relationships/image" Target="../media/image107.png"/><Relationship Id="rId7" Type="http://schemas.openxmlformats.org/officeDocument/2006/relationships/hyperlink" Target="http://www.lalamove.com/zh-" TargetMode="External"/><Relationship Id="rId12" Type="http://schemas.openxmlformats.org/officeDocument/2006/relationships/hyperlink" Target="http://www.796t.com/content/1548042509.html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ncyu.edu.tw/~jacky/l3.pdf" TargetMode="External"/><Relationship Id="rId11" Type="http://schemas.openxmlformats.org/officeDocument/2006/relationships/hyperlink" Target="http://www.addresscopy.com/" TargetMode="External"/><Relationship Id="rId5" Type="http://schemas.openxmlformats.org/officeDocument/2006/relationships/hyperlink" Target="http://www.hct.com.tw/allocation/allocation_sendmode.aspx" TargetMode="External"/><Relationship Id="rId15" Type="http://schemas.openxmlformats.org/officeDocument/2006/relationships/image" Target="../media/image113.jpg"/><Relationship Id="rId10" Type="http://schemas.openxmlformats.org/officeDocument/2006/relationships/hyperlink" Target="http://www.yamab2b.com/why/403692.html" TargetMode="External"/><Relationship Id="rId4" Type="http://schemas.openxmlformats.org/officeDocument/2006/relationships/image" Target="../media/image108.png"/><Relationship Id="rId9" Type="http://schemas.openxmlformats.org/officeDocument/2006/relationships/hyperlink" Target="http://www.91app.com/blog/ecommerce-logistics/" TargetMode="External"/><Relationship Id="rId14" Type="http://schemas.openxmlformats.org/officeDocument/2006/relationships/image" Target="../media/image11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66" y="0"/>
            <a:ext cx="18286095" cy="10289540"/>
            <a:chOff x="2266" y="0"/>
            <a:chExt cx="18286095" cy="10289540"/>
          </a:xfrm>
        </p:grpSpPr>
        <p:sp>
          <p:nvSpPr>
            <p:cNvPr id="3" name="object 3"/>
            <p:cNvSpPr/>
            <p:nvPr/>
          </p:nvSpPr>
          <p:spPr>
            <a:xfrm>
              <a:off x="1735621" y="1582027"/>
              <a:ext cx="16552544" cy="8705215"/>
            </a:xfrm>
            <a:custGeom>
              <a:avLst/>
              <a:gdLst/>
              <a:ahLst/>
              <a:cxnLst/>
              <a:rect l="l" t="t" r="r" b="b"/>
              <a:pathLst>
                <a:path w="16552544" h="8705215">
                  <a:moveTo>
                    <a:pt x="0" y="0"/>
                  </a:moveTo>
                  <a:lnTo>
                    <a:pt x="16552377" y="0"/>
                  </a:lnTo>
                  <a:lnTo>
                    <a:pt x="16552377" y="8704971"/>
                  </a:lnTo>
                  <a:lnTo>
                    <a:pt x="0" y="8704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325312" y="0"/>
              <a:ext cx="3959225" cy="3441065"/>
            </a:xfrm>
            <a:custGeom>
              <a:avLst/>
              <a:gdLst/>
              <a:ahLst/>
              <a:cxnLst/>
              <a:rect l="l" t="t" r="r" b="b"/>
              <a:pathLst>
                <a:path w="3959225" h="3441065">
                  <a:moveTo>
                    <a:pt x="3958669" y="3183005"/>
                  </a:moveTo>
                  <a:lnTo>
                    <a:pt x="3958669" y="0"/>
                  </a:lnTo>
                  <a:lnTo>
                    <a:pt x="0" y="0"/>
                  </a:lnTo>
                  <a:lnTo>
                    <a:pt x="87044" y="125983"/>
                  </a:lnTo>
                  <a:lnTo>
                    <a:pt x="115904" y="168053"/>
                  </a:lnTo>
                  <a:lnTo>
                    <a:pt x="144631" y="210192"/>
                  </a:lnTo>
                  <a:lnTo>
                    <a:pt x="173192" y="252417"/>
                  </a:lnTo>
                  <a:lnTo>
                    <a:pt x="201554" y="294746"/>
                  </a:lnTo>
                  <a:lnTo>
                    <a:pt x="229684" y="337199"/>
                  </a:lnTo>
                  <a:lnTo>
                    <a:pt x="257548" y="379794"/>
                  </a:lnTo>
                  <a:lnTo>
                    <a:pt x="285113" y="422548"/>
                  </a:lnTo>
                  <a:lnTo>
                    <a:pt x="312347" y="465480"/>
                  </a:lnTo>
                  <a:lnTo>
                    <a:pt x="339215" y="508609"/>
                  </a:lnTo>
                  <a:lnTo>
                    <a:pt x="365685" y="551952"/>
                  </a:lnTo>
                  <a:lnTo>
                    <a:pt x="391723" y="595528"/>
                  </a:lnTo>
                  <a:lnTo>
                    <a:pt x="417297" y="639355"/>
                  </a:lnTo>
                  <a:lnTo>
                    <a:pt x="442373" y="683452"/>
                  </a:lnTo>
                  <a:lnTo>
                    <a:pt x="466918" y="727837"/>
                  </a:lnTo>
                  <a:lnTo>
                    <a:pt x="490898" y="772528"/>
                  </a:lnTo>
                  <a:lnTo>
                    <a:pt x="514281" y="817543"/>
                  </a:lnTo>
                  <a:lnTo>
                    <a:pt x="537034" y="862901"/>
                  </a:lnTo>
                  <a:lnTo>
                    <a:pt x="559122" y="908620"/>
                  </a:lnTo>
                  <a:lnTo>
                    <a:pt x="580513" y="954719"/>
                  </a:lnTo>
                  <a:lnTo>
                    <a:pt x="601175" y="1001215"/>
                  </a:lnTo>
                  <a:lnTo>
                    <a:pt x="621072" y="1048127"/>
                  </a:lnTo>
                  <a:lnTo>
                    <a:pt x="640173" y="1095473"/>
                  </a:lnTo>
                  <a:lnTo>
                    <a:pt x="658444" y="1143271"/>
                  </a:lnTo>
                  <a:lnTo>
                    <a:pt x="675853" y="1191541"/>
                  </a:lnTo>
                  <a:lnTo>
                    <a:pt x="692365" y="1240299"/>
                  </a:lnTo>
                  <a:lnTo>
                    <a:pt x="707947" y="1289566"/>
                  </a:lnTo>
                  <a:lnTo>
                    <a:pt x="722567" y="1339357"/>
                  </a:lnTo>
                  <a:lnTo>
                    <a:pt x="735859" y="1387973"/>
                  </a:lnTo>
                  <a:lnTo>
                    <a:pt x="748308" y="1437035"/>
                  </a:lnTo>
                  <a:lnTo>
                    <a:pt x="760003" y="1486489"/>
                  </a:lnTo>
                  <a:lnTo>
                    <a:pt x="771034" y="1536282"/>
                  </a:lnTo>
                  <a:lnTo>
                    <a:pt x="781490" y="1586358"/>
                  </a:lnTo>
                  <a:lnTo>
                    <a:pt x="791461" y="1636665"/>
                  </a:lnTo>
                  <a:lnTo>
                    <a:pt x="801037" y="1687148"/>
                  </a:lnTo>
                  <a:lnTo>
                    <a:pt x="810307" y="1737752"/>
                  </a:lnTo>
                  <a:lnTo>
                    <a:pt x="846116" y="1940310"/>
                  </a:lnTo>
                  <a:lnTo>
                    <a:pt x="855199" y="1990714"/>
                  </a:lnTo>
                  <a:lnTo>
                    <a:pt x="864512" y="2040916"/>
                  </a:lnTo>
                  <a:lnTo>
                    <a:pt x="874146" y="2090862"/>
                  </a:lnTo>
                  <a:lnTo>
                    <a:pt x="884190" y="2140497"/>
                  </a:lnTo>
                  <a:lnTo>
                    <a:pt x="894734" y="2189768"/>
                  </a:lnTo>
                  <a:lnTo>
                    <a:pt x="905866" y="2238621"/>
                  </a:lnTo>
                  <a:lnTo>
                    <a:pt x="917678" y="2287001"/>
                  </a:lnTo>
                  <a:lnTo>
                    <a:pt x="930257" y="2334854"/>
                  </a:lnTo>
                  <a:lnTo>
                    <a:pt x="943694" y="2382128"/>
                  </a:lnTo>
                  <a:lnTo>
                    <a:pt x="958078" y="2428766"/>
                  </a:lnTo>
                  <a:lnTo>
                    <a:pt x="973499" y="2474716"/>
                  </a:lnTo>
                  <a:lnTo>
                    <a:pt x="990045" y="2519924"/>
                  </a:lnTo>
                  <a:lnTo>
                    <a:pt x="1007808" y="2564334"/>
                  </a:lnTo>
                  <a:lnTo>
                    <a:pt x="1026875" y="2607894"/>
                  </a:lnTo>
                  <a:lnTo>
                    <a:pt x="1047338" y="2650550"/>
                  </a:lnTo>
                  <a:lnTo>
                    <a:pt x="1069284" y="2692246"/>
                  </a:lnTo>
                  <a:lnTo>
                    <a:pt x="1092804" y="2732930"/>
                  </a:lnTo>
                  <a:lnTo>
                    <a:pt x="1117987" y="2772546"/>
                  </a:lnTo>
                  <a:lnTo>
                    <a:pt x="1144923" y="2811042"/>
                  </a:lnTo>
                  <a:lnTo>
                    <a:pt x="1172749" y="2847221"/>
                  </a:lnTo>
                  <a:lnTo>
                    <a:pt x="1202238" y="2882296"/>
                  </a:lnTo>
                  <a:lnTo>
                    <a:pt x="1233324" y="2916271"/>
                  </a:lnTo>
                  <a:lnTo>
                    <a:pt x="1265942" y="2949147"/>
                  </a:lnTo>
                  <a:lnTo>
                    <a:pt x="1300025" y="2980929"/>
                  </a:lnTo>
                  <a:lnTo>
                    <a:pt x="1335509" y="3011620"/>
                  </a:lnTo>
                  <a:lnTo>
                    <a:pt x="1372327" y="3041222"/>
                  </a:lnTo>
                  <a:lnTo>
                    <a:pt x="1410414" y="3069739"/>
                  </a:lnTo>
                  <a:lnTo>
                    <a:pt x="1449703" y="3097174"/>
                  </a:lnTo>
                  <a:lnTo>
                    <a:pt x="1490130" y="3123530"/>
                  </a:lnTo>
                  <a:lnTo>
                    <a:pt x="1531628" y="3148809"/>
                  </a:lnTo>
                  <a:lnTo>
                    <a:pt x="1574132" y="3173016"/>
                  </a:lnTo>
                  <a:lnTo>
                    <a:pt x="1617576" y="3196153"/>
                  </a:lnTo>
                  <a:lnTo>
                    <a:pt x="1661893" y="3218224"/>
                  </a:lnTo>
                  <a:lnTo>
                    <a:pt x="1707020" y="3239230"/>
                  </a:lnTo>
                  <a:lnTo>
                    <a:pt x="1752888" y="3259177"/>
                  </a:lnTo>
                  <a:lnTo>
                    <a:pt x="1799434" y="3278065"/>
                  </a:lnTo>
                  <a:lnTo>
                    <a:pt x="1846591" y="3295900"/>
                  </a:lnTo>
                  <a:lnTo>
                    <a:pt x="1894293" y="3312683"/>
                  </a:lnTo>
                  <a:lnTo>
                    <a:pt x="1942475" y="3328418"/>
                  </a:lnTo>
                  <a:lnTo>
                    <a:pt x="1991071" y="3343108"/>
                  </a:lnTo>
                  <a:lnTo>
                    <a:pt x="2040015" y="3356756"/>
                  </a:lnTo>
                  <a:lnTo>
                    <a:pt x="2089241" y="3369365"/>
                  </a:lnTo>
                  <a:lnTo>
                    <a:pt x="2138684" y="3380939"/>
                  </a:lnTo>
                  <a:lnTo>
                    <a:pt x="2188278" y="3391480"/>
                  </a:lnTo>
                  <a:lnTo>
                    <a:pt x="2237957" y="3400991"/>
                  </a:lnTo>
                  <a:lnTo>
                    <a:pt x="2287655" y="3409475"/>
                  </a:lnTo>
                  <a:lnTo>
                    <a:pt x="2337307" y="3416937"/>
                  </a:lnTo>
                  <a:lnTo>
                    <a:pt x="2386847" y="3423378"/>
                  </a:lnTo>
                  <a:lnTo>
                    <a:pt x="2436209" y="3428801"/>
                  </a:lnTo>
                  <a:lnTo>
                    <a:pt x="2485328" y="3433211"/>
                  </a:lnTo>
                  <a:lnTo>
                    <a:pt x="2534137" y="3436610"/>
                  </a:lnTo>
                  <a:lnTo>
                    <a:pt x="2587496" y="3439121"/>
                  </a:lnTo>
                  <a:lnTo>
                    <a:pt x="2640409" y="3440448"/>
                  </a:lnTo>
                  <a:lnTo>
                    <a:pt x="2692892" y="3440632"/>
                  </a:lnTo>
                  <a:lnTo>
                    <a:pt x="2744961" y="3439716"/>
                  </a:lnTo>
                  <a:lnTo>
                    <a:pt x="2796632" y="3437742"/>
                  </a:lnTo>
                  <a:lnTo>
                    <a:pt x="2847920" y="3434752"/>
                  </a:lnTo>
                  <a:lnTo>
                    <a:pt x="2898842" y="3430789"/>
                  </a:lnTo>
                  <a:lnTo>
                    <a:pt x="2949413" y="3425895"/>
                  </a:lnTo>
                  <a:lnTo>
                    <a:pt x="2999650" y="3420112"/>
                  </a:lnTo>
                  <a:lnTo>
                    <a:pt x="3049568" y="3413483"/>
                  </a:lnTo>
                  <a:lnTo>
                    <a:pt x="3099184" y="3406050"/>
                  </a:lnTo>
                  <a:lnTo>
                    <a:pt x="3148513" y="3397855"/>
                  </a:lnTo>
                  <a:lnTo>
                    <a:pt x="3197571" y="3388940"/>
                  </a:lnTo>
                  <a:lnTo>
                    <a:pt x="3246374" y="3379349"/>
                  </a:lnTo>
                  <a:lnTo>
                    <a:pt x="3294938" y="3369123"/>
                  </a:lnTo>
                  <a:lnTo>
                    <a:pt x="3343280" y="3358304"/>
                  </a:lnTo>
                  <a:lnTo>
                    <a:pt x="3391414" y="3346935"/>
                  </a:lnTo>
                  <a:lnTo>
                    <a:pt x="3439357" y="3335059"/>
                  </a:lnTo>
                  <a:lnTo>
                    <a:pt x="3487125" y="3322716"/>
                  </a:lnTo>
                  <a:lnTo>
                    <a:pt x="3534733" y="3309951"/>
                  </a:lnTo>
                  <a:lnTo>
                    <a:pt x="3582198" y="3296805"/>
                  </a:lnTo>
                  <a:lnTo>
                    <a:pt x="3629536" y="3283321"/>
                  </a:lnTo>
                  <a:lnTo>
                    <a:pt x="3676762" y="3269540"/>
                  </a:lnTo>
                  <a:lnTo>
                    <a:pt x="3723893" y="3255505"/>
                  </a:lnTo>
                  <a:lnTo>
                    <a:pt x="3770944" y="3241259"/>
                  </a:lnTo>
                  <a:lnTo>
                    <a:pt x="3864870" y="3212301"/>
                  </a:lnTo>
                  <a:lnTo>
                    <a:pt x="3958669" y="31830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119988" y="0"/>
              <a:ext cx="3164205" cy="2750185"/>
            </a:xfrm>
            <a:custGeom>
              <a:avLst/>
              <a:gdLst/>
              <a:ahLst/>
              <a:cxnLst/>
              <a:rect l="l" t="t" r="r" b="b"/>
              <a:pathLst>
                <a:path w="3164205" h="2750185">
                  <a:moveTo>
                    <a:pt x="3163993" y="2543638"/>
                  </a:moveTo>
                  <a:lnTo>
                    <a:pt x="3163993" y="0"/>
                  </a:lnTo>
                  <a:lnTo>
                    <a:pt x="0" y="0"/>
                  </a:lnTo>
                  <a:lnTo>
                    <a:pt x="58006" y="83917"/>
                  </a:lnTo>
                  <a:lnTo>
                    <a:pt x="86880" y="125935"/>
                  </a:lnTo>
                  <a:lnTo>
                    <a:pt x="115599" y="168030"/>
                  </a:lnTo>
                  <a:lnTo>
                    <a:pt x="144111" y="210232"/>
                  </a:lnTo>
                  <a:lnTo>
                    <a:pt x="172364" y="252567"/>
                  </a:lnTo>
                  <a:lnTo>
                    <a:pt x="200308" y="295065"/>
                  </a:lnTo>
                  <a:lnTo>
                    <a:pt x="227889" y="337754"/>
                  </a:lnTo>
                  <a:lnTo>
                    <a:pt x="255058" y="380662"/>
                  </a:lnTo>
                  <a:lnTo>
                    <a:pt x="281761" y="423818"/>
                  </a:lnTo>
                  <a:lnTo>
                    <a:pt x="307947" y="467250"/>
                  </a:lnTo>
                  <a:lnTo>
                    <a:pt x="333564" y="510986"/>
                  </a:lnTo>
                  <a:lnTo>
                    <a:pt x="358561" y="555055"/>
                  </a:lnTo>
                  <a:lnTo>
                    <a:pt x="382887" y="599485"/>
                  </a:lnTo>
                  <a:lnTo>
                    <a:pt x="406488" y="644305"/>
                  </a:lnTo>
                  <a:lnTo>
                    <a:pt x="429315" y="689542"/>
                  </a:lnTo>
                  <a:lnTo>
                    <a:pt x="451314" y="735226"/>
                  </a:lnTo>
                  <a:lnTo>
                    <a:pt x="472434" y="781384"/>
                  </a:lnTo>
                  <a:lnTo>
                    <a:pt x="492625" y="828045"/>
                  </a:lnTo>
                  <a:lnTo>
                    <a:pt x="511833" y="875237"/>
                  </a:lnTo>
                  <a:lnTo>
                    <a:pt x="530007" y="922989"/>
                  </a:lnTo>
                  <a:lnTo>
                    <a:pt x="547096" y="971330"/>
                  </a:lnTo>
                  <a:lnTo>
                    <a:pt x="563048" y="1020286"/>
                  </a:lnTo>
                  <a:lnTo>
                    <a:pt x="577811" y="1069887"/>
                  </a:lnTo>
                  <a:lnTo>
                    <a:pt x="590847" y="1118119"/>
                  </a:lnTo>
                  <a:lnTo>
                    <a:pt x="602876" y="1166888"/>
                  </a:lnTo>
                  <a:lnTo>
                    <a:pt x="614035" y="1216111"/>
                  </a:lnTo>
                  <a:lnTo>
                    <a:pt x="624459" y="1265707"/>
                  </a:lnTo>
                  <a:lnTo>
                    <a:pt x="634286" y="1315591"/>
                  </a:lnTo>
                  <a:lnTo>
                    <a:pt x="643651" y="1365680"/>
                  </a:lnTo>
                  <a:lnTo>
                    <a:pt x="652691" y="1415893"/>
                  </a:lnTo>
                  <a:lnTo>
                    <a:pt x="679223" y="1566441"/>
                  </a:lnTo>
                  <a:lnTo>
                    <a:pt x="688325" y="1616316"/>
                  </a:lnTo>
                  <a:lnTo>
                    <a:pt x="697784" y="1665901"/>
                  </a:lnTo>
                  <a:lnTo>
                    <a:pt x="707736" y="1715110"/>
                  </a:lnTo>
                  <a:lnTo>
                    <a:pt x="718317" y="1763863"/>
                  </a:lnTo>
                  <a:lnTo>
                    <a:pt x="729664" y="1812075"/>
                  </a:lnTo>
                  <a:lnTo>
                    <a:pt x="741913" y="1859664"/>
                  </a:lnTo>
                  <a:lnTo>
                    <a:pt x="755200" y="1906547"/>
                  </a:lnTo>
                  <a:lnTo>
                    <a:pt x="769661" y="1952641"/>
                  </a:lnTo>
                  <a:lnTo>
                    <a:pt x="785433" y="1997864"/>
                  </a:lnTo>
                  <a:lnTo>
                    <a:pt x="802653" y="2042131"/>
                  </a:lnTo>
                  <a:lnTo>
                    <a:pt x="821456" y="2085361"/>
                  </a:lnTo>
                  <a:lnTo>
                    <a:pt x="841980" y="2127470"/>
                  </a:lnTo>
                  <a:lnTo>
                    <a:pt x="864359" y="2168376"/>
                  </a:lnTo>
                  <a:lnTo>
                    <a:pt x="888731" y="2207996"/>
                  </a:lnTo>
                  <a:lnTo>
                    <a:pt x="915233" y="2246246"/>
                  </a:lnTo>
                  <a:lnTo>
                    <a:pt x="942810" y="2281754"/>
                  </a:lnTo>
                  <a:lnTo>
                    <a:pt x="972377" y="2315925"/>
                  </a:lnTo>
                  <a:lnTo>
                    <a:pt x="1003838" y="2348761"/>
                  </a:lnTo>
                  <a:lnTo>
                    <a:pt x="1037093" y="2380269"/>
                  </a:lnTo>
                  <a:lnTo>
                    <a:pt x="1072046" y="2410452"/>
                  </a:lnTo>
                  <a:lnTo>
                    <a:pt x="1108598" y="2439315"/>
                  </a:lnTo>
                  <a:lnTo>
                    <a:pt x="1146653" y="2466862"/>
                  </a:lnTo>
                  <a:lnTo>
                    <a:pt x="1186112" y="2493099"/>
                  </a:lnTo>
                  <a:lnTo>
                    <a:pt x="1226879" y="2518028"/>
                  </a:lnTo>
                  <a:lnTo>
                    <a:pt x="1268854" y="2541656"/>
                  </a:lnTo>
                  <a:lnTo>
                    <a:pt x="1311942" y="2563986"/>
                  </a:lnTo>
                  <a:lnTo>
                    <a:pt x="1356043" y="2585024"/>
                  </a:lnTo>
                  <a:lnTo>
                    <a:pt x="1401061" y="2604772"/>
                  </a:lnTo>
                  <a:lnTo>
                    <a:pt x="1446898" y="2623237"/>
                  </a:lnTo>
                  <a:lnTo>
                    <a:pt x="1493456" y="2640422"/>
                  </a:lnTo>
                  <a:lnTo>
                    <a:pt x="1540638" y="2656333"/>
                  </a:lnTo>
                  <a:lnTo>
                    <a:pt x="1588346" y="2670973"/>
                  </a:lnTo>
                  <a:lnTo>
                    <a:pt x="1636482" y="2684347"/>
                  </a:lnTo>
                  <a:lnTo>
                    <a:pt x="1684949" y="2696459"/>
                  </a:lnTo>
                  <a:lnTo>
                    <a:pt x="1733649" y="2707315"/>
                  </a:lnTo>
                  <a:lnTo>
                    <a:pt x="1782484" y="2716919"/>
                  </a:lnTo>
                  <a:lnTo>
                    <a:pt x="1831358" y="2725274"/>
                  </a:lnTo>
                  <a:lnTo>
                    <a:pt x="1880172" y="2732387"/>
                  </a:lnTo>
                  <a:lnTo>
                    <a:pt x="1928828" y="2738260"/>
                  </a:lnTo>
                  <a:lnTo>
                    <a:pt x="1977230" y="2742899"/>
                  </a:lnTo>
                  <a:lnTo>
                    <a:pt x="2025279" y="2746309"/>
                  </a:lnTo>
                  <a:lnTo>
                    <a:pt x="2078976" y="2748702"/>
                  </a:lnTo>
                  <a:lnTo>
                    <a:pt x="2132114" y="2749605"/>
                  </a:lnTo>
                  <a:lnTo>
                    <a:pt x="2184720" y="2749085"/>
                  </a:lnTo>
                  <a:lnTo>
                    <a:pt x="2236817" y="2747210"/>
                  </a:lnTo>
                  <a:lnTo>
                    <a:pt x="2288433" y="2744047"/>
                  </a:lnTo>
                  <a:lnTo>
                    <a:pt x="2339592" y="2739664"/>
                  </a:lnTo>
                  <a:lnTo>
                    <a:pt x="2390319" y="2734127"/>
                  </a:lnTo>
                  <a:lnTo>
                    <a:pt x="2440641" y="2727504"/>
                  </a:lnTo>
                  <a:lnTo>
                    <a:pt x="2490581" y="2719862"/>
                  </a:lnTo>
                  <a:lnTo>
                    <a:pt x="2540167" y="2711270"/>
                  </a:lnTo>
                  <a:lnTo>
                    <a:pt x="2589422" y="2701793"/>
                  </a:lnTo>
                  <a:lnTo>
                    <a:pt x="2638373" y="2691499"/>
                  </a:lnTo>
                  <a:lnTo>
                    <a:pt x="2687045" y="2680457"/>
                  </a:lnTo>
                  <a:lnTo>
                    <a:pt x="2735463" y="2668732"/>
                  </a:lnTo>
                  <a:lnTo>
                    <a:pt x="2783653" y="2656393"/>
                  </a:lnTo>
                  <a:lnTo>
                    <a:pt x="2831639" y="2643507"/>
                  </a:lnTo>
                  <a:lnTo>
                    <a:pt x="2879448" y="2630141"/>
                  </a:lnTo>
                  <a:lnTo>
                    <a:pt x="2927105" y="2616362"/>
                  </a:lnTo>
                  <a:lnTo>
                    <a:pt x="2974635" y="2602238"/>
                  </a:lnTo>
                  <a:lnTo>
                    <a:pt x="3022063" y="2587837"/>
                  </a:lnTo>
                  <a:lnTo>
                    <a:pt x="3069415" y="2573224"/>
                  </a:lnTo>
                  <a:lnTo>
                    <a:pt x="3163993" y="2543638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907309" y="0"/>
              <a:ext cx="2376805" cy="2066289"/>
            </a:xfrm>
            <a:custGeom>
              <a:avLst/>
              <a:gdLst/>
              <a:ahLst/>
              <a:cxnLst/>
              <a:rect l="l" t="t" r="r" b="b"/>
              <a:pathLst>
                <a:path w="2376805" h="2066289">
                  <a:moveTo>
                    <a:pt x="2376673" y="1911094"/>
                  </a:moveTo>
                  <a:lnTo>
                    <a:pt x="2376673" y="0"/>
                  </a:lnTo>
                  <a:lnTo>
                    <a:pt x="0" y="0"/>
                  </a:lnTo>
                  <a:lnTo>
                    <a:pt x="58041" y="83950"/>
                  </a:lnTo>
                  <a:lnTo>
                    <a:pt x="86831" y="126067"/>
                  </a:lnTo>
                  <a:lnTo>
                    <a:pt x="115344" y="168343"/>
                  </a:lnTo>
                  <a:lnTo>
                    <a:pt x="143487" y="210826"/>
                  </a:lnTo>
                  <a:lnTo>
                    <a:pt x="171168" y="253565"/>
                  </a:lnTo>
                  <a:lnTo>
                    <a:pt x="198295" y="296608"/>
                  </a:lnTo>
                  <a:lnTo>
                    <a:pt x="224774" y="340004"/>
                  </a:lnTo>
                  <a:lnTo>
                    <a:pt x="250515" y="383800"/>
                  </a:lnTo>
                  <a:lnTo>
                    <a:pt x="275423" y="428047"/>
                  </a:lnTo>
                  <a:lnTo>
                    <a:pt x="299408" y="472791"/>
                  </a:lnTo>
                  <a:lnTo>
                    <a:pt x="322376" y="518082"/>
                  </a:lnTo>
                  <a:lnTo>
                    <a:pt x="344235" y="563968"/>
                  </a:lnTo>
                  <a:lnTo>
                    <a:pt x="364892" y="610496"/>
                  </a:lnTo>
                  <a:lnTo>
                    <a:pt x="384256" y="657717"/>
                  </a:lnTo>
                  <a:lnTo>
                    <a:pt x="402234" y="705677"/>
                  </a:lnTo>
                  <a:lnTo>
                    <a:pt x="418733" y="754427"/>
                  </a:lnTo>
                  <a:lnTo>
                    <a:pt x="433661" y="804013"/>
                  </a:lnTo>
                  <a:lnTo>
                    <a:pt x="446439" y="851781"/>
                  </a:lnTo>
                  <a:lnTo>
                    <a:pt x="457957" y="900215"/>
                  </a:lnTo>
                  <a:lnTo>
                    <a:pt x="468448" y="949172"/>
                  </a:lnTo>
                  <a:lnTo>
                    <a:pt x="478146" y="998512"/>
                  </a:lnTo>
                  <a:lnTo>
                    <a:pt x="487284" y="1048092"/>
                  </a:lnTo>
                  <a:lnTo>
                    <a:pt x="504810" y="1147408"/>
                  </a:lnTo>
                  <a:lnTo>
                    <a:pt x="513666" y="1196860"/>
                  </a:lnTo>
                  <a:lnTo>
                    <a:pt x="522893" y="1245987"/>
                  </a:lnTo>
                  <a:lnTo>
                    <a:pt x="532726" y="1294647"/>
                  </a:lnTo>
                  <a:lnTo>
                    <a:pt x="543398" y="1342698"/>
                  </a:lnTo>
                  <a:lnTo>
                    <a:pt x="555141" y="1389999"/>
                  </a:lnTo>
                  <a:lnTo>
                    <a:pt x="568189" y="1436408"/>
                  </a:lnTo>
                  <a:lnTo>
                    <a:pt x="582776" y="1481784"/>
                  </a:lnTo>
                  <a:lnTo>
                    <a:pt x="599133" y="1525984"/>
                  </a:lnTo>
                  <a:lnTo>
                    <a:pt x="617495" y="1568868"/>
                  </a:lnTo>
                  <a:lnTo>
                    <a:pt x="638094" y="1610294"/>
                  </a:lnTo>
                  <a:lnTo>
                    <a:pt x="661164" y="1650121"/>
                  </a:lnTo>
                  <a:lnTo>
                    <a:pt x="686937" y="1688206"/>
                  </a:lnTo>
                  <a:lnTo>
                    <a:pt x="715699" y="1724323"/>
                  </a:lnTo>
                  <a:lnTo>
                    <a:pt x="747221" y="1758578"/>
                  </a:lnTo>
                  <a:lnTo>
                    <a:pt x="781311" y="1790977"/>
                  </a:lnTo>
                  <a:lnTo>
                    <a:pt x="817781" y="1821529"/>
                  </a:lnTo>
                  <a:lnTo>
                    <a:pt x="856440" y="1850241"/>
                  </a:lnTo>
                  <a:lnTo>
                    <a:pt x="897098" y="1877121"/>
                  </a:lnTo>
                  <a:lnTo>
                    <a:pt x="939565" y="1902176"/>
                  </a:lnTo>
                  <a:lnTo>
                    <a:pt x="983652" y="1925416"/>
                  </a:lnTo>
                  <a:lnTo>
                    <a:pt x="1029167" y="1946846"/>
                  </a:lnTo>
                  <a:lnTo>
                    <a:pt x="1075922" y="1966475"/>
                  </a:lnTo>
                  <a:lnTo>
                    <a:pt x="1123727" y="1984311"/>
                  </a:lnTo>
                  <a:lnTo>
                    <a:pt x="1172390" y="2000362"/>
                  </a:lnTo>
                  <a:lnTo>
                    <a:pt x="1221722" y="2014634"/>
                  </a:lnTo>
                  <a:lnTo>
                    <a:pt x="1271534" y="2027137"/>
                  </a:lnTo>
                  <a:lnTo>
                    <a:pt x="1321635" y="2037877"/>
                  </a:lnTo>
                  <a:lnTo>
                    <a:pt x="1371835" y="2046862"/>
                  </a:lnTo>
                  <a:lnTo>
                    <a:pt x="1421944" y="2054100"/>
                  </a:lnTo>
                  <a:lnTo>
                    <a:pt x="1471772" y="2059599"/>
                  </a:lnTo>
                  <a:lnTo>
                    <a:pt x="1521129" y="2063367"/>
                  </a:lnTo>
                  <a:lnTo>
                    <a:pt x="1575685" y="2065556"/>
                  </a:lnTo>
                  <a:lnTo>
                    <a:pt x="1629464" y="2065719"/>
                  </a:lnTo>
                  <a:lnTo>
                    <a:pt x="1682518" y="2063982"/>
                  </a:lnTo>
                  <a:lnTo>
                    <a:pt x="1734894" y="2060471"/>
                  </a:lnTo>
                  <a:lnTo>
                    <a:pt x="1786642" y="2055314"/>
                  </a:lnTo>
                  <a:lnTo>
                    <a:pt x="1837812" y="2048637"/>
                  </a:lnTo>
                  <a:lnTo>
                    <a:pt x="1888454" y="2040567"/>
                  </a:lnTo>
                  <a:lnTo>
                    <a:pt x="1938617" y="2031230"/>
                  </a:lnTo>
                  <a:lnTo>
                    <a:pt x="1988349" y="2020753"/>
                  </a:lnTo>
                  <a:lnTo>
                    <a:pt x="2037702" y="2009262"/>
                  </a:lnTo>
                  <a:lnTo>
                    <a:pt x="2086723" y="1996885"/>
                  </a:lnTo>
                  <a:lnTo>
                    <a:pt x="2135463" y="1983748"/>
                  </a:lnTo>
                  <a:lnTo>
                    <a:pt x="2183971" y="1969977"/>
                  </a:lnTo>
                  <a:lnTo>
                    <a:pt x="2232297" y="1955700"/>
                  </a:lnTo>
                  <a:lnTo>
                    <a:pt x="2280489" y="1941043"/>
                  </a:lnTo>
                  <a:lnTo>
                    <a:pt x="2376673" y="191109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701986" y="0"/>
              <a:ext cx="1582420" cy="1375410"/>
            </a:xfrm>
            <a:custGeom>
              <a:avLst/>
              <a:gdLst/>
              <a:ahLst/>
              <a:cxnLst/>
              <a:rect l="l" t="t" r="r" b="b"/>
              <a:pathLst>
                <a:path w="1582419" h="1375410">
                  <a:moveTo>
                    <a:pt x="1581996" y="1271749"/>
                  </a:moveTo>
                  <a:lnTo>
                    <a:pt x="1581996" y="0"/>
                  </a:lnTo>
                  <a:lnTo>
                    <a:pt x="0" y="0"/>
                  </a:lnTo>
                  <a:lnTo>
                    <a:pt x="29003" y="41886"/>
                  </a:lnTo>
                  <a:lnTo>
                    <a:pt x="57799" y="83910"/>
                  </a:lnTo>
                  <a:lnTo>
                    <a:pt x="86182" y="126179"/>
                  </a:lnTo>
                  <a:lnTo>
                    <a:pt x="113945" y="168799"/>
                  </a:lnTo>
                  <a:lnTo>
                    <a:pt x="140880" y="211879"/>
                  </a:lnTo>
                  <a:lnTo>
                    <a:pt x="166782" y="255525"/>
                  </a:lnTo>
                  <a:lnTo>
                    <a:pt x="191443" y="299843"/>
                  </a:lnTo>
                  <a:lnTo>
                    <a:pt x="214657" y="344942"/>
                  </a:lnTo>
                  <a:lnTo>
                    <a:pt x="236217" y="390928"/>
                  </a:lnTo>
                  <a:lnTo>
                    <a:pt x="255917" y="437909"/>
                  </a:lnTo>
                  <a:lnTo>
                    <a:pt x="273548" y="485991"/>
                  </a:lnTo>
                  <a:lnTo>
                    <a:pt x="288906" y="535281"/>
                  </a:lnTo>
                  <a:lnTo>
                    <a:pt x="301919" y="585822"/>
                  </a:lnTo>
                  <a:lnTo>
                    <a:pt x="313066" y="637334"/>
                  </a:lnTo>
                  <a:lnTo>
                    <a:pt x="322962" y="689442"/>
                  </a:lnTo>
                  <a:lnTo>
                    <a:pt x="341464" y="793950"/>
                  </a:lnTo>
                  <a:lnTo>
                    <a:pt x="351299" y="845600"/>
                  </a:lnTo>
                  <a:lnTo>
                    <a:pt x="362344" y="896347"/>
                  </a:lnTo>
                  <a:lnTo>
                    <a:pt x="375215" y="945817"/>
                  </a:lnTo>
                  <a:lnTo>
                    <a:pt x="390525" y="993635"/>
                  </a:lnTo>
                  <a:lnTo>
                    <a:pt x="408891" y="1039427"/>
                  </a:lnTo>
                  <a:lnTo>
                    <a:pt x="430928" y="1082817"/>
                  </a:lnTo>
                  <a:lnTo>
                    <a:pt x="457250" y="1123431"/>
                  </a:lnTo>
                  <a:lnTo>
                    <a:pt x="485906" y="1158184"/>
                  </a:lnTo>
                  <a:lnTo>
                    <a:pt x="518345" y="1190271"/>
                  </a:lnTo>
                  <a:lnTo>
                    <a:pt x="554173" y="1219714"/>
                  </a:lnTo>
                  <a:lnTo>
                    <a:pt x="592996" y="1246532"/>
                  </a:lnTo>
                  <a:lnTo>
                    <a:pt x="634421" y="1270745"/>
                  </a:lnTo>
                  <a:lnTo>
                    <a:pt x="678055" y="1292373"/>
                  </a:lnTo>
                  <a:lnTo>
                    <a:pt x="723503" y="1311436"/>
                  </a:lnTo>
                  <a:lnTo>
                    <a:pt x="770373" y="1327955"/>
                  </a:lnTo>
                  <a:lnTo>
                    <a:pt x="818271" y="1341949"/>
                  </a:lnTo>
                  <a:lnTo>
                    <a:pt x="866803" y="1353438"/>
                  </a:lnTo>
                  <a:lnTo>
                    <a:pt x="915576" y="1362444"/>
                  </a:lnTo>
                  <a:lnTo>
                    <a:pt x="964197" y="1368984"/>
                  </a:lnTo>
                  <a:lnTo>
                    <a:pt x="1012272" y="1373081"/>
                  </a:lnTo>
                  <a:lnTo>
                    <a:pt x="1063577" y="1374789"/>
                  </a:lnTo>
                  <a:lnTo>
                    <a:pt x="1113897" y="1373836"/>
                  </a:lnTo>
                  <a:lnTo>
                    <a:pt x="1163318" y="1370465"/>
                  </a:lnTo>
                  <a:lnTo>
                    <a:pt x="1211928" y="1364923"/>
                  </a:lnTo>
                  <a:lnTo>
                    <a:pt x="1259813" y="1357453"/>
                  </a:lnTo>
                  <a:lnTo>
                    <a:pt x="1307059" y="1348300"/>
                  </a:lnTo>
                  <a:lnTo>
                    <a:pt x="1353754" y="1337709"/>
                  </a:lnTo>
                  <a:lnTo>
                    <a:pt x="1399985" y="1325925"/>
                  </a:lnTo>
                  <a:lnTo>
                    <a:pt x="1445837" y="1313192"/>
                  </a:lnTo>
                  <a:lnTo>
                    <a:pt x="1491399" y="1299755"/>
                  </a:lnTo>
                  <a:lnTo>
                    <a:pt x="1536756" y="1285859"/>
                  </a:lnTo>
                  <a:lnTo>
                    <a:pt x="1581996" y="1271749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489308" y="0"/>
              <a:ext cx="795020" cy="690880"/>
            </a:xfrm>
            <a:custGeom>
              <a:avLst/>
              <a:gdLst/>
              <a:ahLst/>
              <a:cxnLst/>
              <a:rect l="l" t="t" r="r" b="b"/>
              <a:pathLst>
                <a:path w="795019" h="690880">
                  <a:moveTo>
                    <a:pt x="794675" y="639346"/>
                  </a:moveTo>
                  <a:lnTo>
                    <a:pt x="794675" y="0"/>
                  </a:lnTo>
                  <a:lnTo>
                    <a:pt x="0" y="0"/>
                  </a:lnTo>
                  <a:lnTo>
                    <a:pt x="29032" y="42156"/>
                  </a:lnTo>
                  <a:lnTo>
                    <a:pt x="57224" y="84764"/>
                  </a:lnTo>
                  <a:lnTo>
                    <a:pt x="83733" y="128275"/>
                  </a:lnTo>
                  <a:lnTo>
                    <a:pt x="107718" y="173138"/>
                  </a:lnTo>
                  <a:lnTo>
                    <a:pt x="128339" y="219807"/>
                  </a:lnTo>
                  <a:lnTo>
                    <a:pt x="144755" y="268731"/>
                  </a:lnTo>
                  <a:lnTo>
                    <a:pt x="157047" y="320038"/>
                  </a:lnTo>
                  <a:lnTo>
                    <a:pt x="176420" y="424784"/>
                  </a:lnTo>
                  <a:lnTo>
                    <a:pt x="188466" y="475230"/>
                  </a:lnTo>
                  <a:lnTo>
                    <a:pt x="205395" y="522394"/>
                  </a:lnTo>
                  <a:lnTo>
                    <a:pt x="229688" y="564780"/>
                  </a:lnTo>
                  <a:lnTo>
                    <a:pt x="263138" y="600840"/>
                  </a:lnTo>
                  <a:lnTo>
                    <a:pt x="304528" y="630787"/>
                  </a:lnTo>
                  <a:lnTo>
                    <a:pt x="351826" y="654665"/>
                  </a:lnTo>
                  <a:lnTo>
                    <a:pt x="403001" y="672514"/>
                  </a:lnTo>
                  <a:lnTo>
                    <a:pt x="456023" y="684374"/>
                  </a:lnTo>
                  <a:lnTo>
                    <a:pt x="508860" y="690287"/>
                  </a:lnTo>
                  <a:lnTo>
                    <a:pt x="559881" y="690564"/>
                  </a:lnTo>
                  <a:lnTo>
                    <a:pt x="609056" y="686103"/>
                  </a:lnTo>
                  <a:lnTo>
                    <a:pt x="656754" y="677829"/>
                  </a:lnTo>
                  <a:lnTo>
                    <a:pt x="703343" y="666662"/>
                  </a:lnTo>
                  <a:lnTo>
                    <a:pt x="749194" y="653527"/>
                  </a:lnTo>
                  <a:lnTo>
                    <a:pt x="794675" y="639346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266" y="6687760"/>
              <a:ext cx="4036060" cy="3601720"/>
            </a:xfrm>
            <a:custGeom>
              <a:avLst/>
              <a:gdLst/>
              <a:ahLst/>
              <a:cxnLst/>
              <a:rect l="l" t="t" r="r" b="b"/>
              <a:pathLst>
                <a:path w="4036060" h="3601720">
                  <a:moveTo>
                    <a:pt x="3918788" y="3601350"/>
                  </a:moveTo>
                  <a:lnTo>
                    <a:pt x="0" y="3601350"/>
                  </a:lnTo>
                  <a:lnTo>
                    <a:pt x="0" y="174270"/>
                  </a:lnTo>
                  <a:lnTo>
                    <a:pt x="103225" y="149618"/>
                  </a:lnTo>
                  <a:lnTo>
                    <a:pt x="206311" y="125408"/>
                  </a:lnTo>
                  <a:lnTo>
                    <a:pt x="257757" y="113608"/>
                  </a:lnTo>
                  <a:lnTo>
                    <a:pt x="309116" y="102084"/>
                  </a:lnTo>
                  <a:lnTo>
                    <a:pt x="360369" y="90892"/>
                  </a:lnTo>
                  <a:lnTo>
                    <a:pt x="411499" y="80087"/>
                  </a:lnTo>
                  <a:lnTo>
                    <a:pt x="462489" y="69724"/>
                  </a:lnTo>
                  <a:lnTo>
                    <a:pt x="513320" y="59859"/>
                  </a:lnTo>
                  <a:lnTo>
                    <a:pt x="563976" y="50546"/>
                  </a:lnTo>
                  <a:lnTo>
                    <a:pt x="614440" y="41842"/>
                  </a:lnTo>
                  <a:lnTo>
                    <a:pt x="664692" y="33802"/>
                  </a:lnTo>
                  <a:lnTo>
                    <a:pt x="714716" y="26480"/>
                  </a:lnTo>
                  <a:lnTo>
                    <a:pt x="764494" y="19933"/>
                  </a:lnTo>
                  <a:lnTo>
                    <a:pt x="814009" y="14215"/>
                  </a:lnTo>
                  <a:lnTo>
                    <a:pt x="863244" y="9381"/>
                  </a:lnTo>
                  <a:lnTo>
                    <a:pt x="912179" y="5487"/>
                  </a:lnTo>
                  <a:lnTo>
                    <a:pt x="960799" y="2589"/>
                  </a:lnTo>
                  <a:lnTo>
                    <a:pt x="1009085" y="741"/>
                  </a:lnTo>
                  <a:lnTo>
                    <a:pt x="1057020" y="0"/>
                  </a:lnTo>
                  <a:lnTo>
                    <a:pt x="1104587" y="419"/>
                  </a:lnTo>
                  <a:lnTo>
                    <a:pt x="1151767" y="2054"/>
                  </a:lnTo>
                  <a:lnTo>
                    <a:pt x="1198543" y="4962"/>
                  </a:lnTo>
                  <a:lnTo>
                    <a:pt x="1244899" y="9196"/>
                  </a:lnTo>
                  <a:lnTo>
                    <a:pt x="1290815" y="14812"/>
                  </a:lnTo>
                  <a:lnTo>
                    <a:pt x="1336275" y="21866"/>
                  </a:lnTo>
                  <a:lnTo>
                    <a:pt x="1381260" y="30413"/>
                  </a:lnTo>
                  <a:lnTo>
                    <a:pt x="1425755" y="40508"/>
                  </a:lnTo>
                  <a:lnTo>
                    <a:pt x="1469740" y="52207"/>
                  </a:lnTo>
                  <a:lnTo>
                    <a:pt x="1513129" y="65543"/>
                  </a:lnTo>
                  <a:lnTo>
                    <a:pt x="1556029" y="80469"/>
                  </a:lnTo>
                  <a:lnTo>
                    <a:pt x="1598478" y="96924"/>
                  </a:lnTo>
                  <a:lnTo>
                    <a:pt x="1640511" y="114845"/>
                  </a:lnTo>
                  <a:lnTo>
                    <a:pt x="1682168" y="134169"/>
                  </a:lnTo>
                  <a:lnTo>
                    <a:pt x="1723484" y="154833"/>
                  </a:lnTo>
                  <a:lnTo>
                    <a:pt x="1764498" y="176775"/>
                  </a:lnTo>
                  <a:lnTo>
                    <a:pt x="1805247" y="199933"/>
                  </a:lnTo>
                  <a:lnTo>
                    <a:pt x="1845769" y="224243"/>
                  </a:lnTo>
                  <a:lnTo>
                    <a:pt x="1886100" y="249644"/>
                  </a:lnTo>
                  <a:lnTo>
                    <a:pt x="1926278" y="276072"/>
                  </a:lnTo>
                  <a:lnTo>
                    <a:pt x="1966340" y="303465"/>
                  </a:lnTo>
                  <a:lnTo>
                    <a:pt x="2006324" y="331761"/>
                  </a:lnTo>
                  <a:lnTo>
                    <a:pt x="2046268" y="360896"/>
                  </a:lnTo>
                  <a:lnTo>
                    <a:pt x="2086208" y="390808"/>
                  </a:lnTo>
                  <a:lnTo>
                    <a:pt x="2126181" y="421436"/>
                  </a:lnTo>
                  <a:lnTo>
                    <a:pt x="2166227" y="452715"/>
                  </a:lnTo>
                  <a:lnTo>
                    <a:pt x="2206380" y="484583"/>
                  </a:lnTo>
                  <a:lnTo>
                    <a:pt x="2246680" y="516979"/>
                  </a:lnTo>
                  <a:lnTo>
                    <a:pt x="2287163" y="549838"/>
                  </a:lnTo>
                  <a:lnTo>
                    <a:pt x="2451677" y="684667"/>
                  </a:lnTo>
                  <a:lnTo>
                    <a:pt x="2493637" y="718909"/>
                  </a:lnTo>
                  <a:lnTo>
                    <a:pt x="2536005" y="753240"/>
                  </a:lnTo>
                  <a:lnTo>
                    <a:pt x="2578818" y="787596"/>
                  </a:lnTo>
                  <a:lnTo>
                    <a:pt x="2622114" y="821917"/>
                  </a:lnTo>
                  <a:lnTo>
                    <a:pt x="2665929" y="856138"/>
                  </a:lnTo>
                  <a:lnTo>
                    <a:pt x="2710301" y="890197"/>
                  </a:lnTo>
                  <a:lnTo>
                    <a:pt x="2751069" y="920980"/>
                  </a:lnTo>
                  <a:lnTo>
                    <a:pt x="2792264" y="951606"/>
                  </a:lnTo>
                  <a:lnTo>
                    <a:pt x="2833818" y="982106"/>
                  </a:lnTo>
                  <a:lnTo>
                    <a:pt x="2875663" y="1012506"/>
                  </a:lnTo>
                  <a:lnTo>
                    <a:pt x="2959951" y="1073129"/>
                  </a:lnTo>
                  <a:lnTo>
                    <a:pt x="3086857" y="1164050"/>
                  </a:lnTo>
                  <a:lnTo>
                    <a:pt x="3129012" y="1194469"/>
                  </a:lnTo>
                  <a:lnTo>
                    <a:pt x="3170980" y="1224994"/>
                  </a:lnTo>
                  <a:lnTo>
                    <a:pt x="3212692" y="1255652"/>
                  </a:lnTo>
                  <a:lnTo>
                    <a:pt x="3254080" y="1286472"/>
                  </a:lnTo>
                  <a:lnTo>
                    <a:pt x="3295075" y="1317484"/>
                  </a:lnTo>
                  <a:lnTo>
                    <a:pt x="3335610" y="1348717"/>
                  </a:lnTo>
                  <a:lnTo>
                    <a:pt x="3375617" y="1380200"/>
                  </a:lnTo>
                  <a:lnTo>
                    <a:pt x="3415026" y="1411961"/>
                  </a:lnTo>
                  <a:lnTo>
                    <a:pt x="3453769" y="1444030"/>
                  </a:lnTo>
                  <a:lnTo>
                    <a:pt x="3491779" y="1476435"/>
                  </a:lnTo>
                  <a:lnTo>
                    <a:pt x="3528987" y="1509206"/>
                  </a:lnTo>
                  <a:lnTo>
                    <a:pt x="3565324" y="1542372"/>
                  </a:lnTo>
                  <a:lnTo>
                    <a:pt x="3600723" y="1575961"/>
                  </a:lnTo>
                  <a:lnTo>
                    <a:pt x="3635114" y="1610003"/>
                  </a:lnTo>
                  <a:lnTo>
                    <a:pt x="3668431" y="1644527"/>
                  </a:lnTo>
                  <a:lnTo>
                    <a:pt x="3700603" y="1679562"/>
                  </a:lnTo>
                  <a:lnTo>
                    <a:pt x="3731564" y="1715135"/>
                  </a:lnTo>
                  <a:lnTo>
                    <a:pt x="3761245" y="1751278"/>
                  </a:lnTo>
                  <a:lnTo>
                    <a:pt x="3789577" y="1788018"/>
                  </a:lnTo>
                  <a:lnTo>
                    <a:pt x="3816493" y="1825385"/>
                  </a:lnTo>
                  <a:lnTo>
                    <a:pt x="3841923" y="1863408"/>
                  </a:lnTo>
                  <a:lnTo>
                    <a:pt x="3865800" y="1902115"/>
                  </a:lnTo>
                  <a:lnTo>
                    <a:pt x="3888055" y="1941536"/>
                  </a:lnTo>
                  <a:lnTo>
                    <a:pt x="3908621" y="1981699"/>
                  </a:lnTo>
                  <a:lnTo>
                    <a:pt x="3927378" y="2022695"/>
                  </a:lnTo>
                  <a:lnTo>
                    <a:pt x="3944435" y="2064435"/>
                  </a:lnTo>
                  <a:lnTo>
                    <a:pt x="3959843" y="2106896"/>
                  </a:lnTo>
                  <a:lnTo>
                    <a:pt x="3973657" y="2150055"/>
                  </a:lnTo>
                  <a:lnTo>
                    <a:pt x="3985929" y="2193888"/>
                  </a:lnTo>
                  <a:lnTo>
                    <a:pt x="3996711" y="2238374"/>
                  </a:lnTo>
                  <a:lnTo>
                    <a:pt x="4006059" y="2283488"/>
                  </a:lnTo>
                  <a:lnTo>
                    <a:pt x="4014023" y="2329208"/>
                  </a:lnTo>
                  <a:lnTo>
                    <a:pt x="4020657" y="2375510"/>
                  </a:lnTo>
                  <a:lnTo>
                    <a:pt x="4026015" y="2422371"/>
                  </a:lnTo>
                  <a:lnTo>
                    <a:pt x="4030148" y="2469769"/>
                  </a:lnTo>
                  <a:lnTo>
                    <a:pt x="4033111" y="2517679"/>
                  </a:lnTo>
                  <a:lnTo>
                    <a:pt x="4034957" y="2566079"/>
                  </a:lnTo>
                  <a:lnTo>
                    <a:pt x="4035737" y="2614946"/>
                  </a:lnTo>
                  <a:lnTo>
                    <a:pt x="4035506" y="2664257"/>
                  </a:lnTo>
                  <a:lnTo>
                    <a:pt x="4034316" y="2713988"/>
                  </a:lnTo>
                  <a:lnTo>
                    <a:pt x="4032221" y="2764117"/>
                  </a:lnTo>
                  <a:lnTo>
                    <a:pt x="4029273" y="2814620"/>
                  </a:lnTo>
                  <a:lnTo>
                    <a:pt x="4025525" y="2865474"/>
                  </a:lnTo>
                  <a:lnTo>
                    <a:pt x="4021031" y="2916656"/>
                  </a:lnTo>
                  <a:lnTo>
                    <a:pt x="4015843" y="2968143"/>
                  </a:lnTo>
                  <a:lnTo>
                    <a:pt x="4010014" y="3019911"/>
                  </a:lnTo>
                  <a:lnTo>
                    <a:pt x="4003598" y="3071939"/>
                  </a:lnTo>
                  <a:lnTo>
                    <a:pt x="3996648" y="3124202"/>
                  </a:lnTo>
                  <a:lnTo>
                    <a:pt x="3989216" y="3176677"/>
                  </a:lnTo>
                  <a:lnTo>
                    <a:pt x="3981355" y="3229341"/>
                  </a:lnTo>
                  <a:lnTo>
                    <a:pt x="3973119" y="3282172"/>
                  </a:lnTo>
                  <a:lnTo>
                    <a:pt x="3964561" y="3335146"/>
                  </a:lnTo>
                  <a:lnTo>
                    <a:pt x="3955733" y="3388239"/>
                  </a:lnTo>
                  <a:lnTo>
                    <a:pt x="3937481" y="3494693"/>
                  </a:lnTo>
                  <a:lnTo>
                    <a:pt x="3918788" y="360135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266" y="7408024"/>
              <a:ext cx="3230245" cy="2881630"/>
            </a:xfrm>
            <a:custGeom>
              <a:avLst/>
              <a:gdLst/>
              <a:ahLst/>
              <a:cxnLst/>
              <a:rect l="l" t="t" r="r" b="b"/>
              <a:pathLst>
                <a:path w="3230245" h="2881629">
                  <a:moveTo>
                    <a:pt x="3136584" y="2881086"/>
                  </a:moveTo>
                  <a:lnTo>
                    <a:pt x="0" y="2881086"/>
                  </a:lnTo>
                  <a:lnTo>
                    <a:pt x="0" y="139486"/>
                  </a:lnTo>
                  <a:lnTo>
                    <a:pt x="103263" y="114939"/>
                  </a:lnTo>
                  <a:lnTo>
                    <a:pt x="154827" y="102871"/>
                  </a:lnTo>
                  <a:lnTo>
                    <a:pt x="206307" y="91056"/>
                  </a:lnTo>
                  <a:lnTo>
                    <a:pt x="257678" y="79580"/>
                  </a:lnTo>
                  <a:lnTo>
                    <a:pt x="308911" y="68530"/>
                  </a:lnTo>
                  <a:lnTo>
                    <a:pt x="359979" y="57994"/>
                  </a:lnTo>
                  <a:lnTo>
                    <a:pt x="410854" y="48058"/>
                  </a:lnTo>
                  <a:lnTo>
                    <a:pt x="461509" y="38810"/>
                  </a:lnTo>
                  <a:lnTo>
                    <a:pt x="511917" y="30336"/>
                  </a:lnTo>
                  <a:lnTo>
                    <a:pt x="562049" y="22723"/>
                  </a:lnTo>
                  <a:lnTo>
                    <a:pt x="611879" y="16058"/>
                  </a:lnTo>
                  <a:lnTo>
                    <a:pt x="661379" y="10428"/>
                  </a:lnTo>
                  <a:lnTo>
                    <a:pt x="710522" y="5921"/>
                  </a:lnTo>
                  <a:lnTo>
                    <a:pt x="759279" y="2622"/>
                  </a:lnTo>
                  <a:lnTo>
                    <a:pt x="807623" y="619"/>
                  </a:lnTo>
                  <a:lnTo>
                    <a:pt x="855527" y="0"/>
                  </a:lnTo>
                  <a:lnTo>
                    <a:pt x="902964" y="850"/>
                  </a:lnTo>
                  <a:lnTo>
                    <a:pt x="949906" y="3256"/>
                  </a:lnTo>
                  <a:lnTo>
                    <a:pt x="996325" y="7307"/>
                  </a:lnTo>
                  <a:lnTo>
                    <a:pt x="1042193" y="13088"/>
                  </a:lnTo>
                  <a:lnTo>
                    <a:pt x="1087484" y="20687"/>
                  </a:lnTo>
                  <a:lnTo>
                    <a:pt x="1132170" y="30190"/>
                  </a:lnTo>
                  <a:lnTo>
                    <a:pt x="1176223" y="41685"/>
                  </a:lnTo>
                  <a:lnTo>
                    <a:pt x="1219625" y="55223"/>
                  </a:lnTo>
                  <a:lnTo>
                    <a:pt x="1262417" y="70732"/>
                  </a:lnTo>
                  <a:lnTo>
                    <a:pt x="1304659" y="88115"/>
                  </a:lnTo>
                  <a:lnTo>
                    <a:pt x="1346410" y="107274"/>
                  </a:lnTo>
                  <a:lnTo>
                    <a:pt x="1387729" y="128110"/>
                  </a:lnTo>
                  <a:lnTo>
                    <a:pt x="1428676" y="150526"/>
                  </a:lnTo>
                  <a:lnTo>
                    <a:pt x="1469308" y="174424"/>
                  </a:lnTo>
                  <a:lnTo>
                    <a:pt x="1509686" y="199704"/>
                  </a:lnTo>
                  <a:lnTo>
                    <a:pt x="1549868" y="226269"/>
                  </a:lnTo>
                  <a:lnTo>
                    <a:pt x="1589914" y="254021"/>
                  </a:lnTo>
                  <a:lnTo>
                    <a:pt x="1629882" y="282862"/>
                  </a:lnTo>
                  <a:lnTo>
                    <a:pt x="1669832" y="312694"/>
                  </a:lnTo>
                  <a:lnTo>
                    <a:pt x="1709823" y="343417"/>
                  </a:lnTo>
                  <a:lnTo>
                    <a:pt x="1749914" y="374936"/>
                  </a:lnTo>
                  <a:lnTo>
                    <a:pt x="1790163" y="407150"/>
                  </a:lnTo>
                  <a:lnTo>
                    <a:pt x="1830631" y="439962"/>
                  </a:lnTo>
                  <a:lnTo>
                    <a:pt x="1953933" y="541006"/>
                  </a:lnTo>
                  <a:lnTo>
                    <a:pt x="1995864" y="575229"/>
                  </a:lnTo>
                  <a:lnTo>
                    <a:pt x="2038308" y="609559"/>
                  </a:lnTo>
                  <a:lnTo>
                    <a:pt x="2081325" y="643898"/>
                  </a:lnTo>
                  <a:lnTo>
                    <a:pt x="2124973" y="678149"/>
                  </a:lnTo>
                  <a:lnTo>
                    <a:pt x="2169312" y="712212"/>
                  </a:lnTo>
                  <a:lnTo>
                    <a:pt x="2210790" y="743429"/>
                  </a:lnTo>
                  <a:lnTo>
                    <a:pt x="2252794" y="774457"/>
                  </a:lnTo>
                  <a:lnTo>
                    <a:pt x="2295213" y="805344"/>
                  </a:lnTo>
                  <a:lnTo>
                    <a:pt x="2380849" y="866882"/>
                  </a:lnTo>
                  <a:lnTo>
                    <a:pt x="2466803" y="928421"/>
                  </a:lnTo>
                  <a:lnTo>
                    <a:pt x="2509619" y="959309"/>
                  </a:lnTo>
                  <a:lnTo>
                    <a:pt x="2552178" y="990339"/>
                  </a:lnTo>
                  <a:lnTo>
                    <a:pt x="2594369" y="1021558"/>
                  </a:lnTo>
                  <a:lnTo>
                    <a:pt x="2636080" y="1053014"/>
                  </a:lnTo>
                  <a:lnTo>
                    <a:pt x="2677198" y="1084754"/>
                  </a:lnTo>
                  <a:lnTo>
                    <a:pt x="2717612" y="1116825"/>
                  </a:lnTo>
                  <a:lnTo>
                    <a:pt x="2757210" y="1149275"/>
                  </a:lnTo>
                  <a:lnTo>
                    <a:pt x="2795880" y="1182150"/>
                  </a:lnTo>
                  <a:lnTo>
                    <a:pt x="2833510" y="1215498"/>
                  </a:lnTo>
                  <a:lnTo>
                    <a:pt x="2869988" y="1249366"/>
                  </a:lnTo>
                  <a:lnTo>
                    <a:pt x="2905202" y="1283802"/>
                  </a:lnTo>
                  <a:lnTo>
                    <a:pt x="2939040" y="1318853"/>
                  </a:lnTo>
                  <a:lnTo>
                    <a:pt x="2971390" y="1354566"/>
                  </a:lnTo>
                  <a:lnTo>
                    <a:pt x="3002141" y="1390988"/>
                  </a:lnTo>
                  <a:lnTo>
                    <a:pt x="3031180" y="1428167"/>
                  </a:lnTo>
                  <a:lnTo>
                    <a:pt x="3058395" y="1466149"/>
                  </a:lnTo>
                  <a:lnTo>
                    <a:pt x="3083675" y="1504983"/>
                  </a:lnTo>
                  <a:lnTo>
                    <a:pt x="3106907" y="1544716"/>
                  </a:lnTo>
                  <a:lnTo>
                    <a:pt x="3127980" y="1585394"/>
                  </a:lnTo>
                  <a:lnTo>
                    <a:pt x="3146241" y="1625494"/>
                  </a:lnTo>
                  <a:lnTo>
                    <a:pt x="3162467" y="1666488"/>
                  </a:lnTo>
                  <a:lnTo>
                    <a:pt x="3176738" y="1708341"/>
                  </a:lnTo>
                  <a:lnTo>
                    <a:pt x="3189131" y="1751017"/>
                  </a:lnTo>
                  <a:lnTo>
                    <a:pt x="3199725" y="1794484"/>
                  </a:lnTo>
                  <a:lnTo>
                    <a:pt x="3208600" y="1838706"/>
                  </a:lnTo>
                  <a:lnTo>
                    <a:pt x="3215832" y="1883649"/>
                  </a:lnTo>
                  <a:lnTo>
                    <a:pt x="3221501" y="1929279"/>
                  </a:lnTo>
                  <a:lnTo>
                    <a:pt x="3225686" y="1975562"/>
                  </a:lnTo>
                  <a:lnTo>
                    <a:pt x="3228464" y="2022463"/>
                  </a:lnTo>
                  <a:lnTo>
                    <a:pt x="3229914" y="2069948"/>
                  </a:lnTo>
                  <a:lnTo>
                    <a:pt x="3230115" y="2117982"/>
                  </a:lnTo>
                  <a:lnTo>
                    <a:pt x="3229145" y="2166532"/>
                  </a:lnTo>
                  <a:lnTo>
                    <a:pt x="3227083" y="2215562"/>
                  </a:lnTo>
                  <a:lnTo>
                    <a:pt x="3224007" y="2265039"/>
                  </a:lnTo>
                  <a:lnTo>
                    <a:pt x="3219996" y="2314928"/>
                  </a:lnTo>
                  <a:lnTo>
                    <a:pt x="3215127" y="2365195"/>
                  </a:lnTo>
                  <a:lnTo>
                    <a:pt x="3209481" y="2415805"/>
                  </a:lnTo>
                  <a:lnTo>
                    <a:pt x="3203134" y="2466725"/>
                  </a:lnTo>
                  <a:lnTo>
                    <a:pt x="3196166" y="2517919"/>
                  </a:lnTo>
                  <a:lnTo>
                    <a:pt x="3188655" y="2569353"/>
                  </a:lnTo>
                  <a:lnTo>
                    <a:pt x="3180680" y="2620994"/>
                  </a:lnTo>
                  <a:lnTo>
                    <a:pt x="3172319" y="2672806"/>
                  </a:lnTo>
                  <a:lnTo>
                    <a:pt x="3163650" y="2724756"/>
                  </a:lnTo>
                  <a:lnTo>
                    <a:pt x="3145704" y="2828930"/>
                  </a:lnTo>
                  <a:lnTo>
                    <a:pt x="3136584" y="28810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266" y="8128385"/>
              <a:ext cx="2425065" cy="2160905"/>
            </a:xfrm>
            <a:custGeom>
              <a:avLst/>
              <a:gdLst/>
              <a:ahLst/>
              <a:cxnLst/>
              <a:rect l="l" t="t" r="r" b="b"/>
              <a:pathLst>
                <a:path w="2425065" h="2160904">
                  <a:moveTo>
                    <a:pt x="2354324" y="2160725"/>
                  </a:moveTo>
                  <a:lnTo>
                    <a:pt x="0" y="2160725"/>
                  </a:lnTo>
                  <a:lnTo>
                    <a:pt x="0" y="104738"/>
                  </a:lnTo>
                  <a:lnTo>
                    <a:pt x="103317" y="80169"/>
                  </a:lnTo>
                  <a:lnTo>
                    <a:pt x="154854" y="68269"/>
                  </a:lnTo>
                  <a:lnTo>
                    <a:pt x="206242" y="56830"/>
                  </a:lnTo>
                  <a:lnTo>
                    <a:pt x="257434" y="46006"/>
                  </a:lnTo>
                  <a:lnTo>
                    <a:pt x="308380" y="35951"/>
                  </a:lnTo>
                  <a:lnTo>
                    <a:pt x="359032" y="26818"/>
                  </a:lnTo>
                  <a:lnTo>
                    <a:pt x="409339" y="18761"/>
                  </a:lnTo>
                  <a:lnTo>
                    <a:pt x="459253" y="11934"/>
                  </a:lnTo>
                  <a:lnTo>
                    <a:pt x="508725" y="6491"/>
                  </a:lnTo>
                  <a:lnTo>
                    <a:pt x="557705" y="2585"/>
                  </a:lnTo>
                  <a:lnTo>
                    <a:pt x="606145" y="370"/>
                  </a:lnTo>
                  <a:lnTo>
                    <a:pt x="653994" y="0"/>
                  </a:lnTo>
                  <a:lnTo>
                    <a:pt x="701205" y="1628"/>
                  </a:lnTo>
                  <a:lnTo>
                    <a:pt x="747728" y="5408"/>
                  </a:lnTo>
                  <a:lnTo>
                    <a:pt x="793513" y="11494"/>
                  </a:lnTo>
                  <a:lnTo>
                    <a:pt x="838512" y="20040"/>
                  </a:lnTo>
                  <a:lnTo>
                    <a:pt x="882676" y="31200"/>
                  </a:lnTo>
                  <a:lnTo>
                    <a:pt x="925980" y="45071"/>
                  </a:lnTo>
                  <a:lnTo>
                    <a:pt x="968504" y="61535"/>
                  </a:lnTo>
                  <a:lnTo>
                    <a:pt x="1010352" y="80414"/>
                  </a:lnTo>
                  <a:lnTo>
                    <a:pt x="1051631" y="101535"/>
                  </a:lnTo>
                  <a:lnTo>
                    <a:pt x="1092443" y="124720"/>
                  </a:lnTo>
                  <a:lnTo>
                    <a:pt x="1132895" y="149796"/>
                  </a:lnTo>
                  <a:lnTo>
                    <a:pt x="1173090" y="176585"/>
                  </a:lnTo>
                  <a:lnTo>
                    <a:pt x="1213134" y="204914"/>
                  </a:lnTo>
                  <a:lnTo>
                    <a:pt x="1253132" y="234606"/>
                  </a:lnTo>
                  <a:lnTo>
                    <a:pt x="1293187" y="265486"/>
                  </a:lnTo>
                  <a:lnTo>
                    <a:pt x="1333406" y="297379"/>
                  </a:lnTo>
                  <a:lnTo>
                    <a:pt x="1373892" y="330109"/>
                  </a:lnTo>
                  <a:lnTo>
                    <a:pt x="1498002" y="431566"/>
                  </a:lnTo>
                  <a:lnTo>
                    <a:pt x="1540606" y="465889"/>
                  </a:lnTo>
                  <a:lnTo>
                    <a:pt x="1584001" y="500172"/>
                  </a:lnTo>
                  <a:lnTo>
                    <a:pt x="1628292" y="534240"/>
                  </a:lnTo>
                  <a:lnTo>
                    <a:pt x="1668845" y="564723"/>
                  </a:lnTo>
                  <a:lnTo>
                    <a:pt x="1710024" y="594969"/>
                  </a:lnTo>
                  <a:lnTo>
                    <a:pt x="1751645" y="625056"/>
                  </a:lnTo>
                  <a:lnTo>
                    <a:pt x="1877314" y="715160"/>
                  </a:lnTo>
                  <a:lnTo>
                    <a:pt x="1918857" y="745406"/>
                  </a:lnTo>
                  <a:lnTo>
                    <a:pt x="1959920" y="775890"/>
                  </a:lnTo>
                  <a:lnTo>
                    <a:pt x="2000318" y="806691"/>
                  </a:lnTo>
                  <a:lnTo>
                    <a:pt x="2039867" y="837887"/>
                  </a:lnTo>
                  <a:lnTo>
                    <a:pt x="2078382" y="869559"/>
                  </a:lnTo>
                  <a:lnTo>
                    <a:pt x="2115678" y="901786"/>
                  </a:lnTo>
                  <a:lnTo>
                    <a:pt x="2151572" y="934646"/>
                  </a:lnTo>
                  <a:lnTo>
                    <a:pt x="2185879" y="968219"/>
                  </a:lnTo>
                  <a:lnTo>
                    <a:pt x="2218414" y="1002584"/>
                  </a:lnTo>
                  <a:lnTo>
                    <a:pt x="2248993" y="1037820"/>
                  </a:lnTo>
                  <a:lnTo>
                    <a:pt x="2277432" y="1074007"/>
                  </a:lnTo>
                  <a:lnTo>
                    <a:pt x="2303545" y="1111223"/>
                  </a:lnTo>
                  <a:lnTo>
                    <a:pt x="2327149" y="1149548"/>
                  </a:lnTo>
                  <a:lnTo>
                    <a:pt x="2348060" y="1189061"/>
                  </a:lnTo>
                  <a:lnTo>
                    <a:pt x="2366146" y="1229818"/>
                  </a:lnTo>
                  <a:lnTo>
                    <a:pt x="2381499" y="1271779"/>
                  </a:lnTo>
                  <a:lnTo>
                    <a:pt x="2394261" y="1314880"/>
                  </a:lnTo>
                  <a:lnTo>
                    <a:pt x="2404576" y="1359059"/>
                  </a:lnTo>
                  <a:lnTo>
                    <a:pt x="2412589" y="1404252"/>
                  </a:lnTo>
                  <a:lnTo>
                    <a:pt x="2418443" y="1450395"/>
                  </a:lnTo>
                  <a:lnTo>
                    <a:pt x="2422282" y="1497425"/>
                  </a:lnTo>
                  <a:lnTo>
                    <a:pt x="2424250" y="1545279"/>
                  </a:lnTo>
                  <a:lnTo>
                    <a:pt x="2424491" y="1593894"/>
                  </a:lnTo>
                  <a:lnTo>
                    <a:pt x="2423150" y="1643206"/>
                  </a:lnTo>
                  <a:lnTo>
                    <a:pt x="2420369" y="1693151"/>
                  </a:lnTo>
                  <a:lnTo>
                    <a:pt x="2416293" y="1743667"/>
                  </a:lnTo>
                  <a:lnTo>
                    <a:pt x="2411065" y="1794690"/>
                  </a:lnTo>
                  <a:lnTo>
                    <a:pt x="2404830" y="1846157"/>
                  </a:lnTo>
                  <a:lnTo>
                    <a:pt x="2397732" y="1898003"/>
                  </a:lnTo>
                  <a:lnTo>
                    <a:pt x="2389914" y="1950167"/>
                  </a:lnTo>
                  <a:lnTo>
                    <a:pt x="2381520" y="2002585"/>
                  </a:lnTo>
                  <a:lnTo>
                    <a:pt x="2372695" y="2055192"/>
                  </a:lnTo>
                  <a:lnTo>
                    <a:pt x="2354324" y="216072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266" y="8848856"/>
              <a:ext cx="1610995" cy="1440815"/>
            </a:xfrm>
            <a:custGeom>
              <a:avLst/>
              <a:gdLst/>
              <a:ahLst/>
              <a:cxnLst/>
              <a:rect l="l" t="t" r="r" b="b"/>
              <a:pathLst>
                <a:path w="1610995" h="1440815">
                  <a:moveTo>
                    <a:pt x="1564463" y="1440253"/>
                  </a:moveTo>
                  <a:lnTo>
                    <a:pt x="0" y="1440253"/>
                  </a:lnTo>
                  <a:lnTo>
                    <a:pt x="0" y="69160"/>
                  </a:lnTo>
                  <a:lnTo>
                    <a:pt x="51506" y="56891"/>
                  </a:lnTo>
                  <a:lnTo>
                    <a:pt x="102904" y="44967"/>
                  </a:lnTo>
                  <a:lnTo>
                    <a:pt x="154084" y="33733"/>
                  </a:lnTo>
                  <a:lnTo>
                    <a:pt x="204940" y="23535"/>
                  </a:lnTo>
                  <a:lnTo>
                    <a:pt x="255362" y="14718"/>
                  </a:lnTo>
                  <a:lnTo>
                    <a:pt x="305242" y="7626"/>
                  </a:lnTo>
                  <a:lnTo>
                    <a:pt x="354471" y="2605"/>
                  </a:lnTo>
                  <a:lnTo>
                    <a:pt x="402941" y="0"/>
                  </a:lnTo>
                  <a:lnTo>
                    <a:pt x="450544" y="155"/>
                  </a:lnTo>
                  <a:lnTo>
                    <a:pt x="497171" y="3416"/>
                  </a:lnTo>
                  <a:lnTo>
                    <a:pt x="542714" y="10128"/>
                  </a:lnTo>
                  <a:lnTo>
                    <a:pt x="587064" y="20635"/>
                  </a:lnTo>
                  <a:lnTo>
                    <a:pt x="629975" y="34983"/>
                  </a:lnTo>
                  <a:lnTo>
                    <a:pt x="671814" y="53111"/>
                  </a:lnTo>
                  <a:lnTo>
                    <a:pt x="712814" y="74624"/>
                  </a:lnTo>
                  <a:lnTo>
                    <a:pt x="753203" y="99128"/>
                  </a:lnTo>
                  <a:lnTo>
                    <a:pt x="793213" y="126231"/>
                  </a:lnTo>
                  <a:lnTo>
                    <a:pt x="833074" y="155536"/>
                  </a:lnTo>
                  <a:lnTo>
                    <a:pt x="873016" y="186652"/>
                  </a:lnTo>
                  <a:lnTo>
                    <a:pt x="913270" y="219183"/>
                  </a:lnTo>
                  <a:lnTo>
                    <a:pt x="995634" y="286917"/>
                  </a:lnTo>
                  <a:lnTo>
                    <a:pt x="1038205" y="321331"/>
                  </a:lnTo>
                  <a:lnTo>
                    <a:pt x="1082009" y="355585"/>
                  </a:lnTo>
                  <a:lnTo>
                    <a:pt x="1123648" y="386791"/>
                  </a:lnTo>
                  <a:lnTo>
                    <a:pt x="1166116" y="417690"/>
                  </a:lnTo>
                  <a:lnTo>
                    <a:pt x="1251758" y="479333"/>
                  </a:lnTo>
                  <a:lnTo>
                    <a:pt x="1294041" y="510462"/>
                  </a:lnTo>
                  <a:lnTo>
                    <a:pt x="1335371" y="542053"/>
                  </a:lnTo>
                  <a:lnTo>
                    <a:pt x="1375301" y="574298"/>
                  </a:lnTo>
                  <a:lnTo>
                    <a:pt x="1413388" y="607389"/>
                  </a:lnTo>
                  <a:lnTo>
                    <a:pt x="1449184" y="641519"/>
                  </a:lnTo>
                  <a:lnTo>
                    <a:pt x="1482246" y="676881"/>
                  </a:lnTo>
                  <a:lnTo>
                    <a:pt x="1512126" y="713665"/>
                  </a:lnTo>
                  <a:lnTo>
                    <a:pt x="1538379" y="752066"/>
                  </a:lnTo>
                  <a:lnTo>
                    <a:pt x="1560560" y="792274"/>
                  </a:lnTo>
                  <a:lnTo>
                    <a:pt x="1578190" y="834423"/>
                  </a:lnTo>
                  <a:lnTo>
                    <a:pt x="1591673" y="878420"/>
                  </a:lnTo>
                  <a:lnTo>
                    <a:pt x="1601352" y="924109"/>
                  </a:lnTo>
                  <a:lnTo>
                    <a:pt x="1607571" y="971337"/>
                  </a:lnTo>
                  <a:lnTo>
                    <a:pt x="1610673" y="1019951"/>
                  </a:lnTo>
                  <a:lnTo>
                    <a:pt x="1611000" y="1069795"/>
                  </a:lnTo>
                  <a:lnTo>
                    <a:pt x="1608897" y="1120717"/>
                  </a:lnTo>
                  <a:lnTo>
                    <a:pt x="1604707" y="1172562"/>
                  </a:lnTo>
                  <a:lnTo>
                    <a:pt x="1598773" y="1225177"/>
                  </a:lnTo>
                  <a:lnTo>
                    <a:pt x="1591438" y="1278407"/>
                  </a:lnTo>
                  <a:lnTo>
                    <a:pt x="1583046" y="1332099"/>
                  </a:lnTo>
                  <a:lnTo>
                    <a:pt x="1573940" y="1386099"/>
                  </a:lnTo>
                  <a:lnTo>
                    <a:pt x="1564463" y="1440253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266" y="9568968"/>
              <a:ext cx="805815" cy="720725"/>
            </a:xfrm>
            <a:custGeom>
              <a:avLst/>
              <a:gdLst/>
              <a:ahLst/>
              <a:cxnLst/>
              <a:rect l="l" t="t" r="r" b="b"/>
              <a:pathLst>
                <a:path w="805815" h="720725">
                  <a:moveTo>
                    <a:pt x="782266" y="720141"/>
                  </a:moveTo>
                  <a:lnTo>
                    <a:pt x="0" y="720141"/>
                  </a:lnTo>
                  <a:lnTo>
                    <a:pt x="0" y="34661"/>
                  </a:lnTo>
                  <a:lnTo>
                    <a:pt x="51454" y="22431"/>
                  </a:lnTo>
                  <a:lnTo>
                    <a:pt x="102474" y="11679"/>
                  </a:lnTo>
                  <a:lnTo>
                    <a:pt x="152627" y="3753"/>
                  </a:lnTo>
                  <a:lnTo>
                    <a:pt x="201479" y="0"/>
                  </a:lnTo>
                  <a:lnTo>
                    <a:pt x="248596" y="1768"/>
                  </a:lnTo>
                  <a:lnTo>
                    <a:pt x="293544" y="10406"/>
                  </a:lnTo>
                  <a:lnTo>
                    <a:pt x="335785" y="26776"/>
                  </a:lnTo>
                  <a:lnTo>
                    <a:pt x="376443" y="49819"/>
                  </a:lnTo>
                  <a:lnTo>
                    <a:pt x="416407" y="77992"/>
                  </a:lnTo>
                  <a:lnTo>
                    <a:pt x="456566" y="109753"/>
                  </a:lnTo>
                  <a:lnTo>
                    <a:pt x="497810" y="143557"/>
                  </a:lnTo>
                  <a:lnTo>
                    <a:pt x="541027" y="177862"/>
                  </a:lnTo>
                  <a:lnTo>
                    <a:pt x="580030" y="206711"/>
                  </a:lnTo>
                  <a:lnTo>
                    <a:pt x="619798" y="235313"/>
                  </a:lnTo>
                  <a:lnTo>
                    <a:pt x="658897" y="264284"/>
                  </a:lnTo>
                  <a:lnTo>
                    <a:pt x="695893" y="294241"/>
                  </a:lnTo>
                  <a:lnTo>
                    <a:pt x="729351" y="325799"/>
                  </a:lnTo>
                  <a:lnTo>
                    <a:pt x="757839" y="359574"/>
                  </a:lnTo>
                  <a:lnTo>
                    <a:pt x="779922" y="396183"/>
                  </a:lnTo>
                  <a:lnTo>
                    <a:pt x="794883" y="436056"/>
                  </a:lnTo>
                  <a:lnTo>
                    <a:pt x="803056" y="478886"/>
                  </a:lnTo>
                  <a:lnTo>
                    <a:pt x="805590" y="524181"/>
                  </a:lnTo>
                  <a:lnTo>
                    <a:pt x="803630" y="571447"/>
                  </a:lnTo>
                  <a:lnTo>
                    <a:pt x="798325" y="620191"/>
                  </a:lnTo>
                  <a:lnTo>
                    <a:pt x="790822" y="669920"/>
                  </a:lnTo>
                  <a:lnTo>
                    <a:pt x="782266" y="720141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690558" y="7040837"/>
              <a:ext cx="3356610" cy="2178685"/>
            </a:xfrm>
            <a:custGeom>
              <a:avLst/>
              <a:gdLst/>
              <a:ahLst/>
              <a:cxnLst/>
              <a:rect l="l" t="t" r="r" b="b"/>
              <a:pathLst>
                <a:path w="3356609" h="2178684">
                  <a:moveTo>
                    <a:pt x="3356101" y="2178365"/>
                  </a:moveTo>
                  <a:lnTo>
                    <a:pt x="0" y="2178365"/>
                  </a:lnTo>
                  <a:lnTo>
                    <a:pt x="0" y="0"/>
                  </a:lnTo>
                  <a:lnTo>
                    <a:pt x="3356101" y="0"/>
                  </a:lnTo>
                  <a:lnTo>
                    <a:pt x="3356101" y="217836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0410" y="7077405"/>
              <a:ext cx="5086349" cy="27493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4090" y="6773847"/>
              <a:ext cx="2314101" cy="1654823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273300" y="2986677"/>
            <a:ext cx="1374140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物流管理的操作系統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911412" y="6010909"/>
            <a:ext cx="4465177" cy="323229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lang="zh-TW" altLang="en-US" sz="3600" spc="12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第</a:t>
            </a:r>
            <a:r>
              <a:rPr sz="3600" spc="12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10組</a:t>
            </a:r>
            <a:endParaRPr sz="3600" spc="125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2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409570224林虹樺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2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409570236吳思嫻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2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409570248何亭萱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2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409570298王殿馨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1901" y="7653459"/>
            <a:ext cx="2314101" cy="16548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1419" y="2"/>
            <a:ext cx="4276725" cy="3773170"/>
            <a:chOff x="14011419" y="2"/>
            <a:chExt cx="4276725" cy="3773170"/>
          </a:xfrm>
        </p:grpSpPr>
        <p:sp>
          <p:nvSpPr>
            <p:cNvPr id="3" name="object 3"/>
            <p:cNvSpPr/>
            <p:nvPr/>
          </p:nvSpPr>
          <p:spPr>
            <a:xfrm>
              <a:off x="14011419" y="2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9" y="532675"/>
                  </a:lnTo>
                  <a:lnTo>
                    <a:pt x="381386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2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7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4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2" y="2312712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7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6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7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0" y="3425152"/>
                  </a:lnTo>
                  <a:lnTo>
                    <a:pt x="1671628" y="3450611"/>
                  </a:lnTo>
                  <a:lnTo>
                    <a:pt x="1714342" y="3475083"/>
                  </a:lnTo>
                  <a:lnTo>
                    <a:pt x="1757928" y="3498568"/>
                  </a:lnTo>
                  <a:lnTo>
                    <a:pt x="1802331" y="3521070"/>
                  </a:lnTo>
                  <a:lnTo>
                    <a:pt x="1847495" y="3542591"/>
                  </a:lnTo>
                  <a:lnTo>
                    <a:pt x="1893366" y="3563134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6"/>
                  </a:lnTo>
                  <a:lnTo>
                    <a:pt x="2428706" y="3725291"/>
                  </a:lnTo>
                  <a:lnTo>
                    <a:pt x="2478732" y="3734299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4"/>
                  </a:lnTo>
                  <a:lnTo>
                    <a:pt x="2727558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4" y="3773109"/>
                  </a:lnTo>
                  <a:lnTo>
                    <a:pt x="2987339" y="3772549"/>
                  </a:lnTo>
                  <a:lnTo>
                    <a:pt x="3039059" y="3771017"/>
                  </a:lnTo>
                  <a:lnTo>
                    <a:pt x="3090426" y="3768549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3" y="3629895"/>
                  </a:lnTo>
                  <a:lnTo>
                    <a:pt x="3922396" y="3616803"/>
                  </a:lnTo>
                  <a:lnTo>
                    <a:pt x="3969651" y="3603399"/>
                  </a:lnTo>
                  <a:lnTo>
                    <a:pt x="4016802" y="3589717"/>
                  </a:lnTo>
                  <a:lnTo>
                    <a:pt x="4063862" y="3575792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2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3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7" y="876214"/>
                  </a:lnTo>
                  <a:lnTo>
                    <a:pt x="540934" y="922245"/>
                  </a:lnTo>
                  <a:lnTo>
                    <a:pt x="559233" y="968752"/>
                  </a:lnTo>
                  <a:lnTo>
                    <a:pt x="576612" y="1015757"/>
                  </a:lnTo>
                  <a:lnTo>
                    <a:pt x="593033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4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2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2"/>
                  </a:lnTo>
                  <a:lnTo>
                    <a:pt x="1267545" y="2712312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9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5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4"/>
                  </a:lnTo>
                  <a:lnTo>
                    <a:pt x="2018311" y="2986946"/>
                  </a:lnTo>
                  <a:lnTo>
                    <a:pt x="2068185" y="2993908"/>
                  </a:lnTo>
                  <a:lnTo>
                    <a:pt x="2117889" y="2999693"/>
                  </a:lnTo>
                  <a:lnTo>
                    <a:pt x="2167338" y="3004306"/>
                  </a:lnTo>
                  <a:lnTo>
                    <a:pt x="2216445" y="3007751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9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70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2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09" y="491947"/>
                  </a:lnTo>
                  <a:lnTo>
                    <a:pt x="334129" y="536735"/>
                  </a:lnTo>
                  <a:lnTo>
                    <a:pt x="356184" y="582040"/>
                  </a:lnTo>
                  <a:lnTo>
                    <a:pt x="377201" y="627903"/>
                  </a:lnTo>
                  <a:lnTo>
                    <a:pt x="397105" y="674361"/>
                  </a:lnTo>
                  <a:lnTo>
                    <a:pt x="415822" y="721455"/>
                  </a:lnTo>
                  <a:lnTo>
                    <a:pt x="433279" y="769222"/>
                  </a:lnTo>
                  <a:lnTo>
                    <a:pt x="449400" y="817701"/>
                  </a:lnTo>
                  <a:lnTo>
                    <a:pt x="464112" y="866933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4" y="1723181"/>
                  </a:lnTo>
                  <a:lnTo>
                    <a:pt x="693806" y="1764126"/>
                  </a:lnTo>
                  <a:lnTo>
                    <a:pt x="717155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20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8" y="2165182"/>
                  </a:lnTo>
                  <a:lnTo>
                    <a:pt x="1264595" y="2181527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9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6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6"/>
                  </a:lnTo>
                  <a:lnTo>
                    <a:pt x="1872529" y="2253672"/>
                  </a:lnTo>
                  <a:lnTo>
                    <a:pt x="1923792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6"/>
                  </a:lnTo>
                  <a:lnTo>
                    <a:pt x="2317997" y="2172672"/>
                  </a:lnTo>
                  <a:lnTo>
                    <a:pt x="2365871" y="2159338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2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6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5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20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8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2"/>
                  </a:lnTo>
                  <a:lnTo>
                    <a:pt x="1101151" y="1494165"/>
                  </a:lnTo>
                  <a:lnTo>
                    <a:pt x="1153331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8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4" y="2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1" y="60672"/>
                  </a:lnTo>
                  <a:lnTo>
                    <a:pt x="66694" y="101421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6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9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3"/>
                  </a:lnTo>
                  <a:lnTo>
                    <a:pt x="446987" y="726399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7" y="736972"/>
                  </a:lnTo>
                  <a:lnTo>
                    <a:pt x="709791" y="727851"/>
                  </a:lnTo>
                  <a:lnTo>
                    <a:pt x="761084" y="715544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6" y="6124157"/>
            <a:ext cx="4084320" cy="4163060"/>
            <a:chOff x="1306" y="6124157"/>
            <a:chExt cx="4084320" cy="4163060"/>
          </a:xfrm>
        </p:grpSpPr>
        <p:sp>
          <p:nvSpPr>
            <p:cNvPr id="9" name="object 9"/>
            <p:cNvSpPr/>
            <p:nvPr/>
          </p:nvSpPr>
          <p:spPr>
            <a:xfrm>
              <a:off x="1306" y="6124157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2"/>
                  </a:moveTo>
                  <a:lnTo>
                    <a:pt x="0" y="4162842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2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6994615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3"/>
                  </a:moveTo>
                  <a:lnTo>
                    <a:pt x="0" y="3292383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7864988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0"/>
                  </a:moveTo>
                  <a:lnTo>
                    <a:pt x="0" y="2422010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8735385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3"/>
                  </a:moveTo>
                  <a:lnTo>
                    <a:pt x="0" y="1551613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9605848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1"/>
                  </a:moveTo>
                  <a:lnTo>
                    <a:pt x="0" y="681151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1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2822" y="4622482"/>
            <a:ext cx="9086849" cy="529589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91792" y="832522"/>
            <a:ext cx="14904719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物流管理流程舉例</a:t>
            </a:r>
            <a:r>
              <a:rPr lang="en-US" altLang="zh-TW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-</a:t>
            </a: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集中收款流</a:t>
            </a:r>
            <a:r>
              <a:rPr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程</a:t>
            </a:r>
            <a:endParaRPr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5242" y="2415220"/>
            <a:ext cx="1297813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99"/>
              </a:lnSpc>
              <a:spcBef>
                <a:spcPts val="100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在運送電子商務、電話購物等貨品的同時，也提供代收款項的服務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 </a:t>
            </a: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當消費者完成網路購物後，可以選擇貨到付款的方式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</a:t>
            </a: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由宅急便負責在送貨抵達時代收貨款，其後在統一匯給寄件公司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37132" y="3150227"/>
            <a:ext cx="13653769" cy="366839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z="4100" spc="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本資料庫為</a:t>
            </a:r>
            <a:r>
              <a:rPr sz="4100" spc="20" dirty="0">
                <a:solidFill>
                  <a:srgbClr val="BD651C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設計給物流管理師</a:t>
            </a:r>
            <a:r>
              <a:rPr sz="4100" spc="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的系統</a:t>
            </a:r>
            <a:r>
              <a:rPr sz="4100" spc="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  <a:endParaRPr sz="41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5080" algn="ctr">
              <a:lnSpc>
                <a:spcPct val="116599"/>
              </a:lnSpc>
            </a:pPr>
            <a:r>
              <a:rPr sz="4100" spc="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希望物流師可以藉由此系統達到更有效率分配貨物的目的</a:t>
            </a:r>
            <a:r>
              <a:rPr sz="4100" spc="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 </a:t>
            </a:r>
            <a:r>
              <a:rPr sz="4100" spc="-20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4100" spc="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規劃零散的運送資訊</a:t>
            </a:r>
            <a:r>
              <a:rPr sz="4100" spc="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</a:t>
            </a:r>
            <a:endParaRPr sz="41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536575" marR="528955" algn="ctr">
              <a:lnSpc>
                <a:spcPct val="116599"/>
              </a:lnSpc>
            </a:pPr>
            <a:r>
              <a:rPr sz="4100" spc="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並以最快速的方式進行貨物的儲存、檢貨、配送等等</a:t>
            </a:r>
            <a:r>
              <a:rPr sz="4100" spc="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 </a:t>
            </a:r>
            <a:r>
              <a:rPr sz="4100" spc="-20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4100" spc="20" dirty="0">
                <a:solidFill>
                  <a:srgbClr val="D03123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提高企業的競爭力</a:t>
            </a:r>
            <a:r>
              <a:rPr sz="4100" spc="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及</a:t>
            </a:r>
            <a:r>
              <a:rPr sz="4100" spc="20" dirty="0">
                <a:solidFill>
                  <a:srgbClr val="D03123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生活效率品質</a:t>
            </a:r>
            <a:r>
              <a:rPr sz="4100" spc="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  <a:endParaRPr sz="41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0002" y="291139"/>
            <a:ext cx="17649825" cy="9705975"/>
          </a:xfrm>
          <a:custGeom>
            <a:avLst/>
            <a:gdLst/>
            <a:ahLst/>
            <a:cxnLst/>
            <a:rect l="l" t="t" r="r" b="b"/>
            <a:pathLst>
              <a:path w="17649825" h="9705975">
                <a:moveTo>
                  <a:pt x="17649725" y="9705974"/>
                </a:moveTo>
                <a:lnTo>
                  <a:pt x="0" y="9705974"/>
                </a:lnTo>
                <a:lnTo>
                  <a:pt x="0" y="0"/>
                </a:lnTo>
                <a:lnTo>
                  <a:pt x="17649725" y="0"/>
                </a:lnTo>
                <a:lnTo>
                  <a:pt x="17649725" y="9705974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4598" y="2860422"/>
            <a:ext cx="11605260" cy="56451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544830" indent="-532765">
              <a:lnSpc>
                <a:spcPct val="100000"/>
              </a:lnSpc>
              <a:spcBef>
                <a:spcPts val="685"/>
              </a:spcBef>
              <a:buAutoNum type="arabicPeriod"/>
              <a:tabLst>
                <a:tab pos="545465" algn="l"/>
              </a:tabLst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寄件</a:t>
            </a:r>
            <a:r>
              <a:rPr lang="en-US" altLang="zh-TW"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/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收件者查詢包裹信件的物流進度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貨態查詢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5080" indent="202565">
              <a:lnSpc>
                <a:spcPct val="115199"/>
              </a:lnSpc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員工將需要寄出的包裹信件編號輸入至資料庫中，使寄件者及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件者雙方可查詢物流進度，及可能到達的時間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544830" indent="-53276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545465" algn="l"/>
              </a:tabLst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物流資料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</a:p>
          <a:p>
            <a:pPr marL="12700" marR="2152650">
              <a:lnSpc>
                <a:spcPct val="115199"/>
              </a:lnSpc>
            </a:pP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(1)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寄件者資料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：寄件者姓名、電話、地址、寄送方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式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 </a:t>
            </a:r>
            <a:r>
              <a:rPr lang="en-US" altLang="zh-TW" sz="32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(2)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收件者資料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：收件者姓名、電話、地址、付款方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式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207645">
              <a:lnSpc>
                <a:spcPct val="115199"/>
              </a:lnSpc>
            </a:pP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(3)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物流作業可以在規劃零散的運送資料後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，進行更有效率的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分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配，將貨品配合倉儲、配送以最優先與最快速的方式送往指定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地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點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6" name="object 6"/>
            <p:cNvSpPr/>
            <p:nvPr/>
          </p:nvSpPr>
          <p:spPr>
            <a:xfrm>
              <a:off x="14728015" y="1"/>
              <a:ext cx="3560445" cy="2646045"/>
            </a:xfrm>
            <a:custGeom>
              <a:avLst/>
              <a:gdLst/>
              <a:ahLst/>
              <a:cxnLst/>
              <a:rect l="l" t="t" r="r" b="b"/>
              <a:pathLst>
                <a:path w="3560444" h="2646045">
                  <a:moveTo>
                    <a:pt x="3559924" y="2645963"/>
                  </a:moveTo>
                  <a:lnTo>
                    <a:pt x="3442070" y="2608645"/>
                  </a:lnTo>
                  <a:lnTo>
                    <a:pt x="3233789" y="2545097"/>
                  </a:lnTo>
                  <a:lnTo>
                    <a:pt x="3103089" y="2507981"/>
                  </a:lnTo>
                  <a:lnTo>
                    <a:pt x="3012480" y="2483839"/>
                  </a:lnTo>
                  <a:lnTo>
                    <a:pt x="2918485" y="2460279"/>
                  </a:lnTo>
                  <a:lnTo>
                    <a:pt x="2820581" y="2437388"/>
                  </a:lnTo>
                  <a:lnTo>
                    <a:pt x="2718247" y="2415252"/>
                  </a:lnTo>
                  <a:lnTo>
                    <a:pt x="2610963" y="2393958"/>
                  </a:lnTo>
                  <a:lnTo>
                    <a:pt x="2498206" y="2373591"/>
                  </a:lnTo>
                  <a:lnTo>
                    <a:pt x="2379457" y="2354238"/>
                  </a:lnTo>
                  <a:lnTo>
                    <a:pt x="2254193" y="2335985"/>
                  </a:lnTo>
                  <a:lnTo>
                    <a:pt x="2142221" y="2321395"/>
                  </a:lnTo>
                  <a:lnTo>
                    <a:pt x="1692174" y="2269093"/>
                  </a:lnTo>
                  <a:lnTo>
                    <a:pt x="1483075" y="2241868"/>
                  </a:lnTo>
                  <a:lnTo>
                    <a:pt x="1378390" y="2226235"/>
                  </a:lnTo>
                  <a:lnTo>
                    <a:pt x="1274312" y="2208863"/>
                  </a:lnTo>
                  <a:lnTo>
                    <a:pt x="1222664" y="2199432"/>
                  </a:lnTo>
                  <a:lnTo>
                    <a:pt x="1171364" y="2189457"/>
                  </a:lnTo>
                  <a:lnTo>
                    <a:pt x="1120477" y="2178900"/>
                  </a:lnTo>
                  <a:lnTo>
                    <a:pt x="1070068" y="2167724"/>
                  </a:lnTo>
                  <a:lnTo>
                    <a:pt x="1020203" y="2155893"/>
                  </a:lnTo>
                  <a:lnTo>
                    <a:pt x="970947" y="2143369"/>
                  </a:lnTo>
                  <a:lnTo>
                    <a:pt x="922366" y="2130117"/>
                  </a:lnTo>
                  <a:lnTo>
                    <a:pt x="874525" y="2116099"/>
                  </a:lnTo>
                  <a:lnTo>
                    <a:pt x="827489" y="2101279"/>
                  </a:lnTo>
                  <a:lnTo>
                    <a:pt x="781323" y="2085620"/>
                  </a:lnTo>
                  <a:lnTo>
                    <a:pt x="736093" y="2069085"/>
                  </a:lnTo>
                  <a:lnTo>
                    <a:pt x="691864" y="2051637"/>
                  </a:lnTo>
                  <a:lnTo>
                    <a:pt x="648702" y="2033240"/>
                  </a:lnTo>
                  <a:lnTo>
                    <a:pt x="606671" y="2013856"/>
                  </a:lnTo>
                  <a:lnTo>
                    <a:pt x="565838" y="1993450"/>
                  </a:lnTo>
                  <a:lnTo>
                    <a:pt x="526267" y="1971984"/>
                  </a:lnTo>
                  <a:lnTo>
                    <a:pt x="488025" y="1949422"/>
                  </a:lnTo>
                  <a:lnTo>
                    <a:pt x="451175" y="1925726"/>
                  </a:lnTo>
                  <a:lnTo>
                    <a:pt x="415784" y="1900861"/>
                  </a:lnTo>
                  <a:lnTo>
                    <a:pt x="381917" y="1874789"/>
                  </a:lnTo>
                  <a:lnTo>
                    <a:pt x="349639" y="1847473"/>
                  </a:lnTo>
                  <a:lnTo>
                    <a:pt x="319015" y="1818878"/>
                  </a:lnTo>
                  <a:lnTo>
                    <a:pt x="290094" y="1788975"/>
                  </a:lnTo>
                  <a:lnTo>
                    <a:pt x="262849" y="1757787"/>
                  </a:lnTo>
                  <a:lnTo>
                    <a:pt x="237239" y="1725344"/>
                  </a:lnTo>
                  <a:lnTo>
                    <a:pt x="213219" y="1691682"/>
                  </a:lnTo>
                  <a:lnTo>
                    <a:pt x="190746" y="1656832"/>
                  </a:lnTo>
                  <a:lnTo>
                    <a:pt x="169779" y="1620828"/>
                  </a:lnTo>
                  <a:lnTo>
                    <a:pt x="150273" y="1583702"/>
                  </a:lnTo>
                  <a:lnTo>
                    <a:pt x="132185" y="1545489"/>
                  </a:lnTo>
                  <a:lnTo>
                    <a:pt x="115473" y="1506220"/>
                  </a:lnTo>
                  <a:lnTo>
                    <a:pt x="100093" y="1465929"/>
                  </a:lnTo>
                  <a:lnTo>
                    <a:pt x="86003" y="1424649"/>
                  </a:lnTo>
                  <a:lnTo>
                    <a:pt x="73159" y="1382414"/>
                  </a:lnTo>
                  <a:lnTo>
                    <a:pt x="61518" y="1339255"/>
                  </a:lnTo>
                  <a:lnTo>
                    <a:pt x="51037" y="1295206"/>
                  </a:lnTo>
                  <a:lnTo>
                    <a:pt x="41673" y="1250301"/>
                  </a:lnTo>
                  <a:lnTo>
                    <a:pt x="33383" y="1204572"/>
                  </a:lnTo>
                  <a:lnTo>
                    <a:pt x="26125" y="1158052"/>
                  </a:lnTo>
                  <a:lnTo>
                    <a:pt x="19854" y="1110775"/>
                  </a:lnTo>
                  <a:lnTo>
                    <a:pt x="14527" y="1062773"/>
                  </a:lnTo>
                  <a:lnTo>
                    <a:pt x="10103" y="1014080"/>
                  </a:lnTo>
                  <a:lnTo>
                    <a:pt x="6537" y="964728"/>
                  </a:lnTo>
                  <a:lnTo>
                    <a:pt x="3787" y="914751"/>
                  </a:lnTo>
                  <a:lnTo>
                    <a:pt x="1809" y="864181"/>
                  </a:lnTo>
                  <a:lnTo>
                    <a:pt x="561" y="813052"/>
                  </a:lnTo>
                  <a:lnTo>
                    <a:pt x="0" y="761397"/>
                  </a:lnTo>
                  <a:lnTo>
                    <a:pt x="81" y="709248"/>
                  </a:lnTo>
                  <a:lnTo>
                    <a:pt x="763" y="656640"/>
                  </a:lnTo>
                  <a:lnTo>
                    <a:pt x="2002" y="603604"/>
                  </a:lnTo>
                  <a:lnTo>
                    <a:pt x="3755" y="550174"/>
                  </a:lnTo>
                  <a:lnTo>
                    <a:pt x="5980" y="496384"/>
                  </a:lnTo>
                  <a:lnTo>
                    <a:pt x="8632" y="442265"/>
                  </a:lnTo>
                  <a:lnTo>
                    <a:pt x="11669" y="387851"/>
                  </a:lnTo>
                  <a:lnTo>
                    <a:pt x="15049" y="333176"/>
                  </a:lnTo>
                  <a:lnTo>
                    <a:pt x="18727" y="278272"/>
                  </a:lnTo>
                  <a:lnTo>
                    <a:pt x="22660" y="223172"/>
                  </a:lnTo>
                  <a:lnTo>
                    <a:pt x="26807" y="167909"/>
                  </a:lnTo>
                  <a:lnTo>
                    <a:pt x="31123" y="112517"/>
                  </a:lnTo>
                  <a:lnTo>
                    <a:pt x="35566" y="57028"/>
                  </a:lnTo>
                  <a:lnTo>
                    <a:pt x="40213" y="0"/>
                  </a:lnTo>
                  <a:lnTo>
                    <a:pt x="3559924" y="0"/>
                  </a:lnTo>
                  <a:lnTo>
                    <a:pt x="3559924" y="26459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5435307" y="1"/>
              <a:ext cx="2853055" cy="2106295"/>
            </a:xfrm>
            <a:custGeom>
              <a:avLst/>
              <a:gdLst/>
              <a:ahLst/>
              <a:cxnLst/>
              <a:rect l="l" t="t" r="r" b="b"/>
              <a:pathLst>
                <a:path w="2853055" h="2106295">
                  <a:moveTo>
                    <a:pt x="2852632" y="2105685"/>
                  </a:moveTo>
                  <a:lnTo>
                    <a:pt x="2689975" y="2054708"/>
                  </a:lnTo>
                  <a:lnTo>
                    <a:pt x="2560714" y="2016173"/>
                  </a:lnTo>
                  <a:lnTo>
                    <a:pt x="2470971" y="1991095"/>
                  </a:lnTo>
                  <a:lnTo>
                    <a:pt x="2377363" y="1966677"/>
                  </a:lnTo>
                  <a:lnTo>
                    <a:pt x="2328837" y="1954761"/>
                  </a:lnTo>
                  <a:lnTo>
                    <a:pt x="2279021" y="1943066"/>
                  </a:lnTo>
                  <a:lnTo>
                    <a:pt x="2227804" y="1931609"/>
                  </a:lnTo>
                  <a:lnTo>
                    <a:pt x="2175079" y="1920409"/>
                  </a:lnTo>
                  <a:lnTo>
                    <a:pt x="2120737" y="1909484"/>
                  </a:lnTo>
                  <a:lnTo>
                    <a:pt x="2064670" y="1898853"/>
                  </a:lnTo>
                  <a:lnTo>
                    <a:pt x="2006770" y="1888533"/>
                  </a:lnTo>
                  <a:lnTo>
                    <a:pt x="1946928" y="1878544"/>
                  </a:lnTo>
                  <a:lnTo>
                    <a:pt x="1885036" y="1868903"/>
                  </a:lnTo>
                  <a:lnTo>
                    <a:pt x="1820986" y="1859629"/>
                  </a:lnTo>
                  <a:lnTo>
                    <a:pt x="1754668" y="1850741"/>
                  </a:lnTo>
                  <a:lnTo>
                    <a:pt x="1356529" y="1804548"/>
                  </a:lnTo>
                  <a:lnTo>
                    <a:pt x="1199491" y="1784316"/>
                  </a:lnTo>
                  <a:lnTo>
                    <a:pt x="1094663" y="1768703"/>
                  </a:lnTo>
                  <a:lnTo>
                    <a:pt x="1042515" y="1760088"/>
                  </a:lnTo>
                  <a:lnTo>
                    <a:pt x="990679" y="1750857"/>
                  </a:lnTo>
                  <a:lnTo>
                    <a:pt x="939257" y="1740952"/>
                  </a:lnTo>
                  <a:lnTo>
                    <a:pt x="888353" y="1730317"/>
                  </a:lnTo>
                  <a:lnTo>
                    <a:pt x="838066" y="1718894"/>
                  </a:lnTo>
                  <a:lnTo>
                    <a:pt x="788500" y="1706626"/>
                  </a:lnTo>
                  <a:lnTo>
                    <a:pt x="739756" y="1693455"/>
                  </a:lnTo>
                  <a:lnTo>
                    <a:pt x="691937" y="1679325"/>
                  </a:lnTo>
                  <a:lnTo>
                    <a:pt x="645144" y="1664177"/>
                  </a:lnTo>
                  <a:lnTo>
                    <a:pt x="599479" y="1647955"/>
                  </a:lnTo>
                  <a:lnTo>
                    <a:pt x="555043" y="1630601"/>
                  </a:lnTo>
                  <a:lnTo>
                    <a:pt x="511940" y="1612058"/>
                  </a:lnTo>
                  <a:lnTo>
                    <a:pt x="470271" y="1592268"/>
                  </a:lnTo>
                  <a:lnTo>
                    <a:pt x="430138" y="1571174"/>
                  </a:lnTo>
                  <a:lnTo>
                    <a:pt x="391642" y="1548720"/>
                  </a:lnTo>
                  <a:lnTo>
                    <a:pt x="354886" y="1524846"/>
                  </a:lnTo>
                  <a:lnTo>
                    <a:pt x="319972" y="1499497"/>
                  </a:lnTo>
                  <a:lnTo>
                    <a:pt x="287001" y="1472615"/>
                  </a:lnTo>
                  <a:lnTo>
                    <a:pt x="256076" y="1444142"/>
                  </a:lnTo>
                  <a:lnTo>
                    <a:pt x="227274" y="1414103"/>
                  </a:lnTo>
                  <a:lnTo>
                    <a:pt x="200560" y="1382463"/>
                  </a:lnTo>
                  <a:lnTo>
                    <a:pt x="175867" y="1349276"/>
                  </a:lnTo>
                  <a:lnTo>
                    <a:pt x="153127" y="1314591"/>
                  </a:lnTo>
                  <a:lnTo>
                    <a:pt x="132274" y="1278462"/>
                  </a:lnTo>
                  <a:lnTo>
                    <a:pt x="113239" y="1240939"/>
                  </a:lnTo>
                  <a:lnTo>
                    <a:pt x="95956" y="1202075"/>
                  </a:lnTo>
                  <a:lnTo>
                    <a:pt x="80357" y="1161922"/>
                  </a:lnTo>
                  <a:lnTo>
                    <a:pt x="66374" y="1120531"/>
                  </a:lnTo>
                  <a:lnTo>
                    <a:pt x="53941" y="1077953"/>
                  </a:lnTo>
                  <a:lnTo>
                    <a:pt x="42989" y="1034241"/>
                  </a:lnTo>
                  <a:lnTo>
                    <a:pt x="33452" y="989447"/>
                  </a:lnTo>
                  <a:lnTo>
                    <a:pt x="25263" y="943621"/>
                  </a:lnTo>
                  <a:lnTo>
                    <a:pt x="18353" y="896817"/>
                  </a:lnTo>
                  <a:lnTo>
                    <a:pt x="12656" y="849085"/>
                  </a:lnTo>
                  <a:lnTo>
                    <a:pt x="8104" y="800477"/>
                  </a:lnTo>
                  <a:lnTo>
                    <a:pt x="4629" y="751046"/>
                  </a:lnTo>
                  <a:lnTo>
                    <a:pt x="2166" y="700842"/>
                  </a:lnTo>
                  <a:lnTo>
                    <a:pt x="645" y="649918"/>
                  </a:lnTo>
                  <a:lnTo>
                    <a:pt x="0" y="598325"/>
                  </a:lnTo>
                  <a:lnTo>
                    <a:pt x="163" y="546116"/>
                  </a:lnTo>
                  <a:lnTo>
                    <a:pt x="1067" y="493341"/>
                  </a:lnTo>
                  <a:lnTo>
                    <a:pt x="2645" y="440053"/>
                  </a:lnTo>
                  <a:lnTo>
                    <a:pt x="4829" y="386303"/>
                  </a:lnTo>
                  <a:lnTo>
                    <a:pt x="7551" y="332143"/>
                  </a:lnTo>
                  <a:lnTo>
                    <a:pt x="10746" y="277625"/>
                  </a:lnTo>
                  <a:lnTo>
                    <a:pt x="14344" y="222801"/>
                  </a:lnTo>
                  <a:lnTo>
                    <a:pt x="18280" y="167722"/>
                  </a:lnTo>
                  <a:lnTo>
                    <a:pt x="22485" y="112440"/>
                  </a:lnTo>
                  <a:lnTo>
                    <a:pt x="26892" y="57006"/>
                  </a:lnTo>
                  <a:lnTo>
                    <a:pt x="31555" y="0"/>
                  </a:lnTo>
                  <a:lnTo>
                    <a:pt x="2852632" y="0"/>
                  </a:lnTo>
                  <a:lnTo>
                    <a:pt x="2852632" y="210568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149537" y="1"/>
              <a:ext cx="2138680" cy="1565910"/>
            </a:xfrm>
            <a:custGeom>
              <a:avLst/>
              <a:gdLst/>
              <a:ahLst/>
              <a:cxnLst/>
              <a:rect l="l" t="t" r="r" b="b"/>
              <a:pathLst>
                <a:path w="2138680" h="1565910">
                  <a:moveTo>
                    <a:pt x="2138401" y="1565403"/>
                  </a:moveTo>
                  <a:lnTo>
                    <a:pt x="1980079" y="1516211"/>
                  </a:lnTo>
                  <a:lnTo>
                    <a:pt x="1895284" y="1491536"/>
                  </a:lnTo>
                  <a:lnTo>
                    <a:pt x="1851394" y="1479450"/>
                  </a:lnTo>
                  <a:lnTo>
                    <a:pt x="1806275" y="1467571"/>
                  </a:lnTo>
                  <a:lnTo>
                    <a:pt x="1759751" y="1455929"/>
                  </a:lnTo>
                  <a:lnTo>
                    <a:pt x="1711648" y="1444554"/>
                  </a:lnTo>
                  <a:lnTo>
                    <a:pt x="1661789" y="1433475"/>
                  </a:lnTo>
                  <a:lnTo>
                    <a:pt x="1609999" y="1422721"/>
                  </a:lnTo>
                  <a:lnTo>
                    <a:pt x="1556102" y="1412323"/>
                  </a:lnTo>
                  <a:lnTo>
                    <a:pt x="1499923" y="1402310"/>
                  </a:lnTo>
                  <a:lnTo>
                    <a:pt x="1441287" y="1392711"/>
                  </a:lnTo>
                  <a:lnTo>
                    <a:pt x="1380017" y="1383556"/>
                  </a:lnTo>
                  <a:lnTo>
                    <a:pt x="1315938" y="1374875"/>
                  </a:lnTo>
                  <a:lnTo>
                    <a:pt x="1017225" y="1339906"/>
                  </a:lnTo>
                  <a:lnTo>
                    <a:pt x="912557" y="1326465"/>
                  </a:lnTo>
                  <a:lnTo>
                    <a:pt x="860082" y="1318951"/>
                  </a:lnTo>
                  <a:lnTo>
                    <a:pt x="807754" y="1310773"/>
                  </a:lnTo>
                  <a:lnTo>
                    <a:pt x="755756" y="1301828"/>
                  </a:lnTo>
                  <a:lnTo>
                    <a:pt x="704266" y="1292014"/>
                  </a:lnTo>
                  <a:lnTo>
                    <a:pt x="653468" y="1281230"/>
                  </a:lnTo>
                  <a:lnTo>
                    <a:pt x="603542" y="1269374"/>
                  </a:lnTo>
                  <a:lnTo>
                    <a:pt x="554668" y="1256343"/>
                  </a:lnTo>
                  <a:lnTo>
                    <a:pt x="507029" y="1242036"/>
                  </a:lnTo>
                  <a:lnTo>
                    <a:pt x="460805" y="1226351"/>
                  </a:lnTo>
                  <a:lnTo>
                    <a:pt x="416177" y="1209186"/>
                  </a:lnTo>
                  <a:lnTo>
                    <a:pt x="373326" y="1190439"/>
                  </a:lnTo>
                  <a:lnTo>
                    <a:pt x="332433" y="1170008"/>
                  </a:lnTo>
                  <a:lnTo>
                    <a:pt x="293681" y="1147791"/>
                  </a:lnTo>
                  <a:lnTo>
                    <a:pt x="257248" y="1123687"/>
                  </a:lnTo>
                  <a:lnTo>
                    <a:pt x="223318" y="1097593"/>
                  </a:lnTo>
                  <a:lnTo>
                    <a:pt x="192070" y="1069407"/>
                  </a:lnTo>
                  <a:lnTo>
                    <a:pt x="163635" y="1039140"/>
                  </a:lnTo>
                  <a:lnTo>
                    <a:pt x="137952" y="1006757"/>
                  </a:lnTo>
                  <a:lnTo>
                    <a:pt x="114901" y="972350"/>
                  </a:lnTo>
                  <a:lnTo>
                    <a:pt x="94361" y="936013"/>
                  </a:lnTo>
                  <a:lnTo>
                    <a:pt x="76213" y="897837"/>
                  </a:lnTo>
                  <a:lnTo>
                    <a:pt x="60339" y="857915"/>
                  </a:lnTo>
                  <a:lnTo>
                    <a:pt x="46617" y="816338"/>
                  </a:lnTo>
                  <a:lnTo>
                    <a:pt x="34929" y="773200"/>
                  </a:lnTo>
                  <a:lnTo>
                    <a:pt x="25154" y="728592"/>
                  </a:lnTo>
                  <a:lnTo>
                    <a:pt x="17174" y="682607"/>
                  </a:lnTo>
                  <a:lnTo>
                    <a:pt x="10868" y="635337"/>
                  </a:lnTo>
                  <a:lnTo>
                    <a:pt x="6118" y="586875"/>
                  </a:lnTo>
                  <a:lnTo>
                    <a:pt x="2802" y="537312"/>
                  </a:lnTo>
                  <a:lnTo>
                    <a:pt x="803" y="486741"/>
                  </a:lnTo>
                  <a:lnTo>
                    <a:pt x="0" y="435254"/>
                  </a:lnTo>
                  <a:lnTo>
                    <a:pt x="273" y="382944"/>
                  </a:lnTo>
                  <a:lnTo>
                    <a:pt x="1503" y="329902"/>
                  </a:lnTo>
                  <a:lnTo>
                    <a:pt x="3570" y="276222"/>
                  </a:lnTo>
                  <a:lnTo>
                    <a:pt x="6355" y="221995"/>
                  </a:lnTo>
                  <a:lnTo>
                    <a:pt x="9738" y="167314"/>
                  </a:lnTo>
                  <a:lnTo>
                    <a:pt x="13600" y="112271"/>
                  </a:lnTo>
                  <a:lnTo>
                    <a:pt x="17820" y="56959"/>
                  </a:lnTo>
                  <a:lnTo>
                    <a:pt x="22401" y="0"/>
                  </a:lnTo>
                  <a:lnTo>
                    <a:pt x="2138401" y="0"/>
                  </a:lnTo>
                  <a:lnTo>
                    <a:pt x="2138401" y="1565403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6863762" y="1"/>
              <a:ext cx="1424305" cy="1025525"/>
            </a:xfrm>
            <a:custGeom>
              <a:avLst/>
              <a:gdLst/>
              <a:ahLst/>
              <a:cxnLst/>
              <a:rect l="l" t="t" r="r" b="b"/>
              <a:pathLst>
                <a:path w="1424305" h="1025525">
                  <a:moveTo>
                    <a:pt x="1424177" y="1025128"/>
                  </a:moveTo>
                  <a:lnTo>
                    <a:pt x="1302131" y="987554"/>
                  </a:lnTo>
                  <a:lnTo>
                    <a:pt x="1258032" y="974880"/>
                  </a:lnTo>
                  <a:lnTo>
                    <a:pt x="1212217" y="962484"/>
                  </a:lnTo>
                  <a:lnTo>
                    <a:pt x="1164257" y="950444"/>
                  </a:lnTo>
                  <a:lnTo>
                    <a:pt x="1113725" y="938839"/>
                  </a:lnTo>
                  <a:lnTo>
                    <a:pt x="1060190" y="927745"/>
                  </a:lnTo>
                  <a:lnTo>
                    <a:pt x="1003224" y="917241"/>
                  </a:lnTo>
                  <a:lnTo>
                    <a:pt x="942399" y="907406"/>
                  </a:lnTo>
                  <a:lnTo>
                    <a:pt x="877284" y="898317"/>
                  </a:lnTo>
                  <a:lnTo>
                    <a:pt x="626056" y="868517"/>
                  </a:lnTo>
                  <a:lnTo>
                    <a:pt x="573582" y="861193"/>
                  </a:lnTo>
                  <a:lnTo>
                    <a:pt x="521321" y="852876"/>
                  </a:lnTo>
                  <a:lnTo>
                    <a:pt x="469684" y="843336"/>
                  </a:lnTo>
                  <a:lnTo>
                    <a:pt x="419081" y="832344"/>
                  </a:lnTo>
                  <a:lnTo>
                    <a:pt x="369921" y="819668"/>
                  </a:lnTo>
                  <a:lnTo>
                    <a:pt x="322615" y="805078"/>
                  </a:lnTo>
                  <a:lnTo>
                    <a:pt x="277573" y="788345"/>
                  </a:lnTo>
                  <a:lnTo>
                    <a:pt x="235204" y="769237"/>
                  </a:lnTo>
                  <a:lnTo>
                    <a:pt x="195918" y="747524"/>
                  </a:lnTo>
                  <a:lnTo>
                    <a:pt x="160126" y="722977"/>
                  </a:lnTo>
                  <a:lnTo>
                    <a:pt x="128237" y="695364"/>
                  </a:lnTo>
                  <a:lnTo>
                    <a:pt x="100414" y="664407"/>
                  </a:lnTo>
                  <a:lnTo>
                    <a:pt x="76648" y="630375"/>
                  </a:lnTo>
                  <a:lnTo>
                    <a:pt x="56668" y="593474"/>
                  </a:lnTo>
                  <a:lnTo>
                    <a:pt x="40203" y="553908"/>
                  </a:lnTo>
                  <a:lnTo>
                    <a:pt x="26981" y="511882"/>
                  </a:lnTo>
                  <a:lnTo>
                    <a:pt x="16729" y="467602"/>
                  </a:lnTo>
                  <a:lnTo>
                    <a:pt x="9177" y="421273"/>
                  </a:lnTo>
                  <a:lnTo>
                    <a:pt x="4053" y="373099"/>
                  </a:lnTo>
                  <a:lnTo>
                    <a:pt x="1084" y="323285"/>
                  </a:lnTo>
                  <a:lnTo>
                    <a:pt x="0" y="272036"/>
                  </a:lnTo>
                  <a:lnTo>
                    <a:pt x="527" y="219558"/>
                  </a:lnTo>
                  <a:lnTo>
                    <a:pt x="2396" y="166055"/>
                  </a:lnTo>
                  <a:lnTo>
                    <a:pt x="5334" y="111732"/>
                  </a:lnTo>
                  <a:lnTo>
                    <a:pt x="9069" y="56794"/>
                  </a:lnTo>
                  <a:lnTo>
                    <a:pt x="13447" y="0"/>
                  </a:lnTo>
                  <a:lnTo>
                    <a:pt x="1424177" y="0"/>
                  </a:lnTo>
                  <a:lnTo>
                    <a:pt x="1424177" y="102512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577974" y="1"/>
              <a:ext cx="710565" cy="485140"/>
            </a:xfrm>
            <a:custGeom>
              <a:avLst/>
              <a:gdLst/>
              <a:ahLst/>
              <a:cxnLst/>
              <a:rect l="l" t="t" r="r" b="b"/>
              <a:pathLst>
                <a:path w="710565" h="485140">
                  <a:moveTo>
                    <a:pt x="709965" y="484836"/>
                  </a:moveTo>
                  <a:lnTo>
                    <a:pt x="636608" y="462422"/>
                  </a:lnTo>
                  <a:lnTo>
                    <a:pt x="594406" y="451198"/>
                  </a:lnTo>
                  <a:lnTo>
                    <a:pt x="548216" y="440667"/>
                  </a:lnTo>
                  <a:lnTo>
                    <a:pt x="496748" y="431021"/>
                  </a:lnTo>
                  <a:lnTo>
                    <a:pt x="438712" y="422452"/>
                  </a:lnTo>
                  <a:lnTo>
                    <a:pt x="339232" y="410731"/>
                  </a:lnTo>
                  <a:lnTo>
                    <a:pt x="286843" y="403689"/>
                  </a:lnTo>
                  <a:lnTo>
                    <a:pt x="234869" y="394659"/>
                  </a:lnTo>
                  <a:lnTo>
                    <a:pt x="184946" y="382738"/>
                  </a:lnTo>
                  <a:lnTo>
                    <a:pt x="138711" y="367027"/>
                  </a:lnTo>
                  <a:lnTo>
                    <a:pt x="97797" y="346625"/>
                  </a:lnTo>
                  <a:lnTo>
                    <a:pt x="63842" y="320630"/>
                  </a:lnTo>
                  <a:lnTo>
                    <a:pt x="38257" y="288135"/>
                  </a:lnTo>
                  <a:lnTo>
                    <a:pt x="20138" y="249901"/>
                  </a:lnTo>
                  <a:lnTo>
                    <a:pt x="8426" y="206748"/>
                  </a:lnTo>
                  <a:lnTo>
                    <a:pt x="2066" y="159496"/>
                  </a:lnTo>
                  <a:lnTo>
                    <a:pt x="0" y="108965"/>
                  </a:lnTo>
                  <a:lnTo>
                    <a:pt x="1170" y="55974"/>
                  </a:lnTo>
                  <a:lnTo>
                    <a:pt x="4520" y="1344"/>
                  </a:lnTo>
                  <a:lnTo>
                    <a:pt x="4628" y="0"/>
                  </a:lnTo>
                  <a:lnTo>
                    <a:pt x="709965" y="0"/>
                  </a:lnTo>
                  <a:lnTo>
                    <a:pt x="709965" y="4848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61125"/>
              <a:ext cx="3726774" cy="65258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9421" y="3764708"/>
              <a:ext cx="2484450" cy="276259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07212" y="908717"/>
            <a:ext cx="62738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系統情境描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320002" y="291139"/>
              <a:ext cx="17649825" cy="9705975"/>
            </a:xfrm>
            <a:custGeom>
              <a:avLst/>
              <a:gdLst/>
              <a:ahLst/>
              <a:cxnLst/>
              <a:rect l="l" t="t" r="r" b="b"/>
              <a:pathLst>
                <a:path w="17649825" h="9705975">
                  <a:moveTo>
                    <a:pt x="17649725" y="9705974"/>
                  </a:moveTo>
                  <a:lnTo>
                    <a:pt x="0" y="9705974"/>
                  </a:lnTo>
                  <a:lnTo>
                    <a:pt x="0" y="0"/>
                  </a:lnTo>
                  <a:lnTo>
                    <a:pt x="17649725" y="0"/>
                  </a:lnTo>
                  <a:lnTo>
                    <a:pt x="17649725" y="970597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728015" y="1"/>
              <a:ext cx="3560445" cy="2646045"/>
            </a:xfrm>
            <a:custGeom>
              <a:avLst/>
              <a:gdLst/>
              <a:ahLst/>
              <a:cxnLst/>
              <a:rect l="l" t="t" r="r" b="b"/>
              <a:pathLst>
                <a:path w="3560444" h="2646045">
                  <a:moveTo>
                    <a:pt x="3559924" y="2645963"/>
                  </a:moveTo>
                  <a:lnTo>
                    <a:pt x="3442070" y="2608645"/>
                  </a:lnTo>
                  <a:lnTo>
                    <a:pt x="3233789" y="2545097"/>
                  </a:lnTo>
                  <a:lnTo>
                    <a:pt x="3103089" y="2507980"/>
                  </a:lnTo>
                  <a:lnTo>
                    <a:pt x="3012480" y="2483838"/>
                  </a:lnTo>
                  <a:lnTo>
                    <a:pt x="2918485" y="2460279"/>
                  </a:lnTo>
                  <a:lnTo>
                    <a:pt x="2820581" y="2437388"/>
                  </a:lnTo>
                  <a:lnTo>
                    <a:pt x="2718247" y="2415252"/>
                  </a:lnTo>
                  <a:lnTo>
                    <a:pt x="2610963" y="2393957"/>
                  </a:lnTo>
                  <a:lnTo>
                    <a:pt x="2498206" y="2373591"/>
                  </a:lnTo>
                  <a:lnTo>
                    <a:pt x="2379457" y="2354238"/>
                  </a:lnTo>
                  <a:lnTo>
                    <a:pt x="2254193" y="2335985"/>
                  </a:lnTo>
                  <a:lnTo>
                    <a:pt x="2142221" y="2321395"/>
                  </a:lnTo>
                  <a:lnTo>
                    <a:pt x="1692174" y="2269093"/>
                  </a:lnTo>
                  <a:lnTo>
                    <a:pt x="1483075" y="2241868"/>
                  </a:lnTo>
                  <a:lnTo>
                    <a:pt x="1378390" y="2226235"/>
                  </a:lnTo>
                  <a:lnTo>
                    <a:pt x="1274312" y="2208863"/>
                  </a:lnTo>
                  <a:lnTo>
                    <a:pt x="1222664" y="2199432"/>
                  </a:lnTo>
                  <a:lnTo>
                    <a:pt x="1171364" y="2189457"/>
                  </a:lnTo>
                  <a:lnTo>
                    <a:pt x="1120477" y="2178900"/>
                  </a:lnTo>
                  <a:lnTo>
                    <a:pt x="1070068" y="2167724"/>
                  </a:lnTo>
                  <a:lnTo>
                    <a:pt x="1020203" y="2155893"/>
                  </a:lnTo>
                  <a:lnTo>
                    <a:pt x="970947" y="2143369"/>
                  </a:lnTo>
                  <a:lnTo>
                    <a:pt x="922366" y="2130117"/>
                  </a:lnTo>
                  <a:lnTo>
                    <a:pt x="874525" y="2116099"/>
                  </a:lnTo>
                  <a:lnTo>
                    <a:pt x="827489" y="2101279"/>
                  </a:lnTo>
                  <a:lnTo>
                    <a:pt x="781323" y="2085620"/>
                  </a:lnTo>
                  <a:lnTo>
                    <a:pt x="736093" y="2069085"/>
                  </a:lnTo>
                  <a:lnTo>
                    <a:pt x="691864" y="2051637"/>
                  </a:lnTo>
                  <a:lnTo>
                    <a:pt x="648702" y="2033240"/>
                  </a:lnTo>
                  <a:lnTo>
                    <a:pt x="606671" y="2013856"/>
                  </a:lnTo>
                  <a:lnTo>
                    <a:pt x="565838" y="1993450"/>
                  </a:lnTo>
                  <a:lnTo>
                    <a:pt x="526267" y="1971984"/>
                  </a:lnTo>
                  <a:lnTo>
                    <a:pt x="488025" y="1949422"/>
                  </a:lnTo>
                  <a:lnTo>
                    <a:pt x="451175" y="1925726"/>
                  </a:lnTo>
                  <a:lnTo>
                    <a:pt x="415784" y="1900861"/>
                  </a:lnTo>
                  <a:lnTo>
                    <a:pt x="381917" y="1874789"/>
                  </a:lnTo>
                  <a:lnTo>
                    <a:pt x="349639" y="1847473"/>
                  </a:lnTo>
                  <a:lnTo>
                    <a:pt x="319015" y="1818878"/>
                  </a:lnTo>
                  <a:lnTo>
                    <a:pt x="290094" y="1788975"/>
                  </a:lnTo>
                  <a:lnTo>
                    <a:pt x="262849" y="1757787"/>
                  </a:lnTo>
                  <a:lnTo>
                    <a:pt x="237239" y="1725344"/>
                  </a:lnTo>
                  <a:lnTo>
                    <a:pt x="213219" y="1691682"/>
                  </a:lnTo>
                  <a:lnTo>
                    <a:pt x="190746" y="1656832"/>
                  </a:lnTo>
                  <a:lnTo>
                    <a:pt x="169779" y="1620828"/>
                  </a:lnTo>
                  <a:lnTo>
                    <a:pt x="150273" y="1583702"/>
                  </a:lnTo>
                  <a:lnTo>
                    <a:pt x="132185" y="1545488"/>
                  </a:lnTo>
                  <a:lnTo>
                    <a:pt x="115473" y="1506220"/>
                  </a:lnTo>
                  <a:lnTo>
                    <a:pt x="100093" y="1465929"/>
                  </a:lnTo>
                  <a:lnTo>
                    <a:pt x="86003" y="1424649"/>
                  </a:lnTo>
                  <a:lnTo>
                    <a:pt x="73159" y="1382413"/>
                  </a:lnTo>
                  <a:lnTo>
                    <a:pt x="61518" y="1339255"/>
                  </a:lnTo>
                  <a:lnTo>
                    <a:pt x="51037" y="1295206"/>
                  </a:lnTo>
                  <a:lnTo>
                    <a:pt x="41673" y="1250301"/>
                  </a:lnTo>
                  <a:lnTo>
                    <a:pt x="33383" y="1204572"/>
                  </a:lnTo>
                  <a:lnTo>
                    <a:pt x="26125" y="1158052"/>
                  </a:lnTo>
                  <a:lnTo>
                    <a:pt x="19854" y="1110775"/>
                  </a:lnTo>
                  <a:lnTo>
                    <a:pt x="14527" y="1062773"/>
                  </a:lnTo>
                  <a:lnTo>
                    <a:pt x="10103" y="1014080"/>
                  </a:lnTo>
                  <a:lnTo>
                    <a:pt x="6537" y="964728"/>
                  </a:lnTo>
                  <a:lnTo>
                    <a:pt x="3787" y="914751"/>
                  </a:lnTo>
                  <a:lnTo>
                    <a:pt x="1809" y="864181"/>
                  </a:lnTo>
                  <a:lnTo>
                    <a:pt x="561" y="813052"/>
                  </a:lnTo>
                  <a:lnTo>
                    <a:pt x="0" y="761397"/>
                  </a:lnTo>
                  <a:lnTo>
                    <a:pt x="81" y="709248"/>
                  </a:lnTo>
                  <a:lnTo>
                    <a:pt x="763" y="656640"/>
                  </a:lnTo>
                  <a:lnTo>
                    <a:pt x="2002" y="603604"/>
                  </a:lnTo>
                  <a:lnTo>
                    <a:pt x="3755" y="550174"/>
                  </a:lnTo>
                  <a:lnTo>
                    <a:pt x="5980" y="496383"/>
                  </a:lnTo>
                  <a:lnTo>
                    <a:pt x="8632" y="442265"/>
                  </a:lnTo>
                  <a:lnTo>
                    <a:pt x="11669" y="387851"/>
                  </a:lnTo>
                  <a:lnTo>
                    <a:pt x="15049" y="333176"/>
                  </a:lnTo>
                  <a:lnTo>
                    <a:pt x="18727" y="278272"/>
                  </a:lnTo>
                  <a:lnTo>
                    <a:pt x="22660" y="223172"/>
                  </a:lnTo>
                  <a:lnTo>
                    <a:pt x="26807" y="167909"/>
                  </a:lnTo>
                  <a:lnTo>
                    <a:pt x="31123" y="112517"/>
                  </a:lnTo>
                  <a:lnTo>
                    <a:pt x="35566" y="57028"/>
                  </a:lnTo>
                  <a:lnTo>
                    <a:pt x="40213" y="0"/>
                  </a:lnTo>
                  <a:lnTo>
                    <a:pt x="3559924" y="0"/>
                  </a:lnTo>
                  <a:lnTo>
                    <a:pt x="3559924" y="26459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435307" y="1"/>
              <a:ext cx="2853055" cy="2106295"/>
            </a:xfrm>
            <a:custGeom>
              <a:avLst/>
              <a:gdLst/>
              <a:ahLst/>
              <a:cxnLst/>
              <a:rect l="l" t="t" r="r" b="b"/>
              <a:pathLst>
                <a:path w="2853055" h="2106295">
                  <a:moveTo>
                    <a:pt x="2852632" y="2105685"/>
                  </a:moveTo>
                  <a:lnTo>
                    <a:pt x="2689975" y="2054708"/>
                  </a:lnTo>
                  <a:lnTo>
                    <a:pt x="2560714" y="2016173"/>
                  </a:lnTo>
                  <a:lnTo>
                    <a:pt x="2470971" y="1991095"/>
                  </a:lnTo>
                  <a:lnTo>
                    <a:pt x="2377363" y="1966677"/>
                  </a:lnTo>
                  <a:lnTo>
                    <a:pt x="2328837" y="1954761"/>
                  </a:lnTo>
                  <a:lnTo>
                    <a:pt x="2279021" y="1943066"/>
                  </a:lnTo>
                  <a:lnTo>
                    <a:pt x="2227804" y="1931609"/>
                  </a:lnTo>
                  <a:lnTo>
                    <a:pt x="2175079" y="1920409"/>
                  </a:lnTo>
                  <a:lnTo>
                    <a:pt x="2120737" y="1909484"/>
                  </a:lnTo>
                  <a:lnTo>
                    <a:pt x="2064670" y="1898853"/>
                  </a:lnTo>
                  <a:lnTo>
                    <a:pt x="2006770" y="1888533"/>
                  </a:lnTo>
                  <a:lnTo>
                    <a:pt x="1946928" y="1878544"/>
                  </a:lnTo>
                  <a:lnTo>
                    <a:pt x="1885036" y="1868903"/>
                  </a:lnTo>
                  <a:lnTo>
                    <a:pt x="1820986" y="1859629"/>
                  </a:lnTo>
                  <a:lnTo>
                    <a:pt x="1754668" y="1850741"/>
                  </a:lnTo>
                  <a:lnTo>
                    <a:pt x="1356529" y="1804548"/>
                  </a:lnTo>
                  <a:lnTo>
                    <a:pt x="1199491" y="1784316"/>
                  </a:lnTo>
                  <a:lnTo>
                    <a:pt x="1094663" y="1768703"/>
                  </a:lnTo>
                  <a:lnTo>
                    <a:pt x="1042515" y="1760088"/>
                  </a:lnTo>
                  <a:lnTo>
                    <a:pt x="990679" y="1750857"/>
                  </a:lnTo>
                  <a:lnTo>
                    <a:pt x="939257" y="1740952"/>
                  </a:lnTo>
                  <a:lnTo>
                    <a:pt x="888353" y="1730317"/>
                  </a:lnTo>
                  <a:lnTo>
                    <a:pt x="838066" y="1718894"/>
                  </a:lnTo>
                  <a:lnTo>
                    <a:pt x="788500" y="1706626"/>
                  </a:lnTo>
                  <a:lnTo>
                    <a:pt x="739756" y="1693455"/>
                  </a:lnTo>
                  <a:lnTo>
                    <a:pt x="691937" y="1679325"/>
                  </a:lnTo>
                  <a:lnTo>
                    <a:pt x="645144" y="1664177"/>
                  </a:lnTo>
                  <a:lnTo>
                    <a:pt x="599479" y="1647955"/>
                  </a:lnTo>
                  <a:lnTo>
                    <a:pt x="555043" y="1630601"/>
                  </a:lnTo>
                  <a:lnTo>
                    <a:pt x="511940" y="1612058"/>
                  </a:lnTo>
                  <a:lnTo>
                    <a:pt x="470271" y="1592268"/>
                  </a:lnTo>
                  <a:lnTo>
                    <a:pt x="430138" y="1571174"/>
                  </a:lnTo>
                  <a:lnTo>
                    <a:pt x="391642" y="1548719"/>
                  </a:lnTo>
                  <a:lnTo>
                    <a:pt x="354886" y="1524846"/>
                  </a:lnTo>
                  <a:lnTo>
                    <a:pt x="319972" y="1499497"/>
                  </a:lnTo>
                  <a:lnTo>
                    <a:pt x="287001" y="1472615"/>
                  </a:lnTo>
                  <a:lnTo>
                    <a:pt x="256076" y="1444142"/>
                  </a:lnTo>
                  <a:lnTo>
                    <a:pt x="227274" y="1414103"/>
                  </a:lnTo>
                  <a:lnTo>
                    <a:pt x="200560" y="1382463"/>
                  </a:lnTo>
                  <a:lnTo>
                    <a:pt x="175867" y="1349276"/>
                  </a:lnTo>
                  <a:lnTo>
                    <a:pt x="153127" y="1314591"/>
                  </a:lnTo>
                  <a:lnTo>
                    <a:pt x="132274" y="1278462"/>
                  </a:lnTo>
                  <a:lnTo>
                    <a:pt x="113239" y="1240939"/>
                  </a:lnTo>
                  <a:lnTo>
                    <a:pt x="95956" y="1202075"/>
                  </a:lnTo>
                  <a:lnTo>
                    <a:pt x="80357" y="1161922"/>
                  </a:lnTo>
                  <a:lnTo>
                    <a:pt x="66374" y="1120531"/>
                  </a:lnTo>
                  <a:lnTo>
                    <a:pt x="53941" y="1077953"/>
                  </a:lnTo>
                  <a:lnTo>
                    <a:pt x="42989" y="1034241"/>
                  </a:lnTo>
                  <a:lnTo>
                    <a:pt x="33452" y="989447"/>
                  </a:lnTo>
                  <a:lnTo>
                    <a:pt x="25263" y="943621"/>
                  </a:lnTo>
                  <a:lnTo>
                    <a:pt x="18353" y="896817"/>
                  </a:lnTo>
                  <a:lnTo>
                    <a:pt x="12656" y="849085"/>
                  </a:lnTo>
                  <a:lnTo>
                    <a:pt x="8104" y="800477"/>
                  </a:lnTo>
                  <a:lnTo>
                    <a:pt x="4629" y="751046"/>
                  </a:lnTo>
                  <a:lnTo>
                    <a:pt x="2166" y="700842"/>
                  </a:lnTo>
                  <a:lnTo>
                    <a:pt x="645" y="649918"/>
                  </a:lnTo>
                  <a:lnTo>
                    <a:pt x="0" y="598325"/>
                  </a:lnTo>
                  <a:lnTo>
                    <a:pt x="163" y="546116"/>
                  </a:lnTo>
                  <a:lnTo>
                    <a:pt x="1067" y="493341"/>
                  </a:lnTo>
                  <a:lnTo>
                    <a:pt x="2645" y="440053"/>
                  </a:lnTo>
                  <a:lnTo>
                    <a:pt x="4829" y="386303"/>
                  </a:lnTo>
                  <a:lnTo>
                    <a:pt x="7551" y="332143"/>
                  </a:lnTo>
                  <a:lnTo>
                    <a:pt x="10746" y="277625"/>
                  </a:lnTo>
                  <a:lnTo>
                    <a:pt x="14344" y="222801"/>
                  </a:lnTo>
                  <a:lnTo>
                    <a:pt x="18280" y="167722"/>
                  </a:lnTo>
                  <a:lnTo>
                    <a:pt x="22485" y="112440"/>
                  </a:lnTo>
                  <a:lnTo>
                    <a:pt x="26892" y="57006"/>
                  </a:lnTo>
                  <a:lnTo>
                    <a:pt x="31555" y="0"/>
                  </a:lnTo>
                  <a:lnTo>
                    <a:pt x="2852632" y="0"/>
                  </a:lnTo>
                  <a:lnTo>
                    <a:pt x="2852632" y="210568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149537" y="1"/>
              <a:ext cx="2138680" cy="1565910"/>
            </a:xfrm>
            <a:custGeom>
              <a:avLst/>
              <a:gdLst/>
              <a:ahLst/>
              <a:cxnLst/>
              <a:rect l="l" t="t" r="r" b="b"/>
              <a:pathLst>
                <a:path w="2138680" h="1565910">
                  <a:moveTo>
                    <a:pt x="2138401" y="1565403"/>
                  </a:moveTo>
                  <a:lnTo>
                    <a:pt x="1980079" y="1516211"/>
                  </a:lnTo>
                  <a:lnTo>
                    <a:pt x="1895284" y="1491536"/>
                  </a:lnTo>
                  <a:lnTo>
                    <a:pt x="1851394" y="1479450"/>
                  </a:lnTo>
                  <a:lnTo>
                    <a:pt x="1806275" y="1467571"/>
                  </a:lnTo>
                  <a:lnTo>
                    <a:pt x="1759751" y="1455929"/>
                  </a:lnTo>
                  <a:lnTo>
                    <a:pt x="1711648" y="1444554"/>
                  </a:lnTo>
                  <a:lnTo>
                    <a:pt x="1661789" y="1433475"/>
                  </a:lnTo>
                  <a:lnTo>
                    <a:pt x="1609999" y="1422721"/>
                  </a:lnTo>
                  <a:lnTo>
                    <a:pt x="1556102" y="1412323"/>
                  </a:lnTo>
                  <a:lnTo>
                    <a:pt x="1499923" y="1402310"/>
                  </a:lnTo>
                  <a:lnTo>
                    <a:pt x="1441287" y="1392711"/>
                  </a:lnTo>
                  <a:lnTo>
                    <a:pt x="1380017" y="1383556"/>
                  </a:lnTo>
                  <a:lnTo>
                    <a:pt x="1315938" y="1374875"/>
                  </a:lnTo>
                  <a:lnTo>
                    <a:pt x="1017225" y="1339906"/>
                  </a:lnTo>
                  <a:lnTo>
                    <a:pt x="912557" y="1326465"/>
                  </a:lnTo>
                  <a:lnTo>
                    <a:pt x="860082" y="1318951"/>
                  </a:lnTo>
                  <a:lnTo>
                    <a:pt x="807754" y="1310773"/>
                  </a:lnTo>
                  <a:lnTo>
                    <a:pt x="755756" y="1301828"/>
                  </a:lnTo>
                  <a:lnTo>
                    <a:pt x="704266" y="1292014"/>
                  </a:lnTo>
                  <a:lnTo>
                    <a:pt x="653468" y="1281230"/>
                  </a:lnTo>
                  <a:lnTo>
                    <a:pt x="603542" y="1269374"/>
                  </a:lnTo>
                  <a:lnTo>
                    <a:pt x="554668" y="1256343"/>
                  </a:lnTo>
                  <a:lnTo>
                    <a:pt x="507029" y="1242036"/>
                  </a:lnTo>
                  <a:lnTo>
                    <a:pt x="460805" y="1226351"/>
                  </a:lnTo>
                  <a:lnTo>
                    <a:pt x="416177" y="1209186"/>
                  </a:lnTo>
                  <a:lnTo>
                    <a:pt x="373326" y="1190439"/>
                  </a:lnTo>
                  <a:lnTo>
                    <a:pt x="332433" y="1170008"/>
                  </a:lnTo>
                  <a:lnTo>
                    <a:pt x="293681" y="1147791"/>
                  </a:lnTo>
                  <a:lnTo>
                    <a:pt x="257248" y="1123687"/>
                  </a:lnTo>
                  <a:lnTo>
                    <a:pt x="223318" y="1097593"/>
                  </a:lnTo>
                  <a:lnTo>
                    <a:pt x="192070" y="1069407"/>
                  </a:lnTo>
                  <a:lnTo>
                    <a:pt x="163635" y="1039140"/>
                  </a:lnTo>
                  <a:lnTo>
                    <a:pt x="137952" y="1006757"/>
                  </a:lnTo>
                  <a:lnTo>
                    <a:pt x="114901" y="972350"/>
                  </a:lnTo>
                  <a:lnTo>
                    <a:pt x="94361" y="936013"/>
                  </a:lnTo>
                  <a:lnTo>
                    <a:pt x="76213" y="897837"/>
                  </a:lnTo>
                  <a:lnTo>
                    <a:pt x="60339" y="857915"/>
                  </a:lnTo>
                  <a:lnTo>
                    <a:pt x="46617" y="816338"/>
                  </a:lnTo>
                  <a:lnTo>
                    <a:pt x="34929" y="773200"/>
                  </a:lnTo>
                  <a:lnTo>
                    <a:pt x="25154" y="728592"/>
                  </a:lnTo>
                  <a:lnTo>
                    <a:pt x="17174" y="682607"/>
                  </a:lnTo>
                  <a:lnTo>
                    <a:pt x="10868" y="635337"/>
                  </a:lnTo>
                  <a:lnTo>
                    <a:pt x="6118" y="586875"/>
                  </a:lnTo>
                  <a:lnTo>
                    <a:pt x="2802" y="537312"/>
                  </a:lnTo>
                  <a:lnTo>
                    <a:pt x="803" y="486741"/>
                  </a:lnTo>
                  <a:lnTo>
                    <a:pt x="0" y="435254"/>
                  </a:lnTo>
                  <a:lnTo>
                    <a:pt x="273" y="382944"/>
                  </a:lnTo>
                  <a:lnTo>
                    <a:pt x="1503" y="329902"/>
                  </a:lnTo>
                  <a:lnTo>
                    <a:pt x="3570" y="276222"/>
                  </a:lnTo>
                  <a:lnTo>
                    <a:pt x="6355" y="221995"/>
                  </a:lnTo>
                  <a:lnTo>
                    <a:pt x="9738" y="167314"/>
                  </a:lnTo>
                  <a:lnTo>
                    <a:pt x="13600" y="112271"/>
                  </a:lnTo>
                  <a:lnTo>
                    <a:pt x="17820" y="56959"/>
                  </a:lnTo>
                  <a:lnTo>
                    <a:pt x="22401" y="0"/>
                  </a:lnTo>
                  <a:lnTo>
                    <a:pt x="2138401" y="0"/>
                  </a:lnTo>
                  <a:lnTo>
                    <a:pt x="2138401" y="1565403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863762" y="1"/>
              <a:ext cx="1424305" cy="1025525"/>
            </a:xfrm>
            <a:custGeom>
              <a:avLst/>
              <a:gdLst/>
              <a:ahLst/>
              <a:cxnLst/>
              <a:rect l="l" t="t" r="r" b="b"/>
              <a:pathLst>
                <a:path w="1424305" h="1025525">
                  <a:moveTo>
                    <a:pt x="1424177" y="1025127"/>
                  </a:moveTo>
                  <a:lnTo>
                    <a:pt x="1302131" y="987554"/>
                  </a:lnTo>
                  <a:lnTo>
                    <a:pt x="1258032" y="974880"/>
                  </a:lnTo>
                  <a:lnTo>
                    <a:pt x="1212217" y="962484"/>
                  </a:lnTo>
                  <a:lnTo>
                    <a:pt x="1164257" y="950444"/>
                  </a:lnTo>
                  <a:lnTo>
                    <a:pt x="1113725" y="938839"/>
                  </a:lnTo>
                  <a:lnTo>
                    <a:pt x="1060190" y="927745"/>
                  </a:lnTo>
                  <a:lnTo>
                    <a:pt x="1003224" y="917241"/>
                  </a:lnTo>
                  <a:lnTo>
                    <a:pt x="942399" y="907406"/>
                  </a:lnTo>
                  <a:lnTo>
                    <a:pt x="877284" y="898317"/>
                  </a:lnTo>
                  <a:lnTo>
                    <a:pt x="626056" y="868517"/>
                  </a:lnTo>
                  <a:lnTo>
                    <a:pt x="573582" y="861193"/>
                  </a:lnTo>
                  <a:lnTo>
                    <a:pt x="521321" y="852876"/>
                  </a:lnTo>
                  <a:lnTo>
                    <a:pt x="469684" y="843336"/>
                  </a:lnTo>
                  <a:lnTo>
                    <a:pt x="419081" y="832344"/>
                  </a:lnTo>
                  <a:lnTo>
                    <a:pt x="369921" y="819668"/>
                  </a:lnTo>
                  <a:lnTo>
                    <a:pt x="322615" y="805078"/>
                  </a:lnTo>
                  <a:lnTo>
                    <a:pt x="277573" y="788345"/>
                  </a:lnTo>
                  <a:lnTo>
                    <a:pt x="235204" y="769237"/>
                  </a:lnTo>
                  <a:lnTo>
                    <a:pt x="195918" y="747524"/>
                  </a:lnTo>
                  <a:lnTo>
                    <a:pt x="160126" y="722977"/>
                  </a:lnTo>
                  <a:lnTo>
                    <a:pt x="128237" y="695364"/>
                  </a:lnTo>
                  <a:lnTo>
                    <a:pt x="100414" y="664407"/>
                  </a:lnTo>
                  <a:lnTo>
                    <a:pt x="76648" y="630375"/>
                  </a:lnTo>
                  <a:lnTo>
                    <a:pt x="56668" y="593473"/>
                  </a:lnTo>
                  <a:lnTo>
                    <a:pt x="40203" y="553908"/>
                  </a:lnTo>
                  <a:lnTo>
                    <a:pt x="26981" y="511882"/>
                  </a:lnTo>
                  <a:lnTo>
                    <a:pt x="16729" y="467602"/>
                  </a:lnTo>
                  <a:lnTo>
                    <a:pt x="9177" y="421273"/>
                  </a:lnTo>
                  <a:lnTo>
                    <a:pt x="4053" y="373099"/>
                  </a:lnTo>
                  <a:lnTo>
                    <a:pt x="1084" y="323285"/>
                  </a:lnTo>
                  <a:lnTo>
                    <a:pt x="0" y="272036"/>
                  </a:lnTo>
                  <a:lnTo>
                    <a:pt x="527" y="219558"/>
                  </a:lnTo>
                  <a:lnTo>
                    <a:pt x="2396" y="166055"/>
                  </a:lnTo>
                  <a:lnTo>
                    <a:pt x="5334" y="111732"/>
                  </a:lnTo>
                  <a:lnTo>
                    <a:pt x="9069" y="56794"/>
                  </a:lnTo>
                  <a:lnTo>
                    <a:pt x="13447" y="0"/>
                  </a:lnTo>
                  <a:lnTo>
                    <a:pt x="1424177" y="0"/>
                  </a:lnTo>
                  <a:lnTo>
                    <a:pt x="1424177" y="1025127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7577974" y="1"/>
              <a:ext cx="710565" cy="485140"/>
            </a:xfrm>
            <a:custGeom>
              <a:avLst/>
              <a:gdLst/>
              <a:ahLst/>
              <a:cxnLst/>
              <a:rect l="l" t="t" r="r" b="b"/>
              <a:pathLst>
                <a:path w="710565" h="485140">
                  <a:moveTo>
                    <a:pt x="709965" y="484836"/>
                  </a:moveTo>
                  <a:lnTo>
                    <a:pt x="636608" y="462422"/>
                  </a:lnTo>
                  <a:lnTo>
                    <a:pt x="594406" y="451198"/>
                  </a:lnTo>
                  <a:lnTo>
                    <a:pt x="548216" y="440667"/>
                  </a:lnTo>
                  <a:lnTo>
                    <a:pt x="496748" y="431020"/>
                  </a:lnTo>
                  <a:lnTo>
                    <a:pt x="438712" y="422452"/>
                  </a:lnTo>
                  <a:lnTo>
                    <a:pt x="339232" y="410731"/>
                  </a:lnTo>
                  <a:lnTo>
                    <a:pt x="286843" y="403689"/>
                  </a:lnTo>
                  <a:lnTo>
                    <a:pt x="234869" y="394658"/>
                  </a:lnTo>
                  <a:lnTo>
                    <a:pt x="184946" y="382738"/>
                  </a:lnTo>
                  <a:lnTo>
                    <a:pt x="138711" y="367027"/>
                  </a:lnTo>
                  <a:lnTo>
                    <a:pt x="97797" y="346625"/>
                  </a:lnTo>
                  <a:lnTo>
                    <a:pt x="63842" y="320630"/>
                  </a:lnTo>
                  <a:lnTo>
                    <a:pt x="38257" y="288135"/>
                  </a:lnTo>
                  <a:lnTo>
                    <a:pt x="20138" y="249901"/>
                  </a:lnTo>
                  <a:lnTo>
                    <a:pt x="8426" y="206748"/>
                  </a:lnTo>
                  <a:lnTo>
                    <a:pt x="2066" y="159496"/>
                  </a:lnTo>
                  <a:lnTo>
                    <a:pt x="0" y="108965"/>
                  </a:lnTo>
                  <a:lnTo>
                    <a:pt x="1170" y="55974"/>
                  </a:lnTo>
                  <a:lnTo>
                    <a:pt x="4520" y="1344"/>
                  </a:lnTo>
                  <a:lnTo>
                    <a:pt x="4628" y="0"/>
                  </a:lnTo>
                  <a:lnTo>
                    <a:pt x="709965" y="0"/>
                  </a:lnTo>
                  <a:lnTo>
                    <a:pt x="709965" y="4848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6771476"/>
              <a:ext cx="3726815" cy="3515995"/>
            </a:xfrm>
            <a:custGeom>
              <a:avLst/>
              <a:gdLst/>
              <a:ahLst/>
              <a:cxnLst/>
              <a:rect l="l" t="t" r="r" b="b"/>
              <a:pathLst>
                <a:path w="3726815" h="3515995">
                  <a:moveTo>
                    <a:pt x="0" y="57271"/>
                  </a:moveTo>
                  <a:lnTo>
                    <a:pt x="0" y="3515523"/>
                  </a:lnTo>
                  <a:lnTo>
                    <a:pt x="3647616" y="3515523"/>
                  </a:lnTo>
                  <a:lnTo>
                    <a:pt x="3680916" y="3224310"/>
                  </a:lnTo>
                  <a:lnTo>
                    <a:pt x="3701290" y="3019168"/>
                  </a:lnTo>
                  <a:lnTo>
                    <a:pt x="3713495" y="2866215"/>
                  </a:lnTo>
                  <a:lnTo>
                    <a:pt x="3719713" y="2764814"/>
                  </a:lnTo>
                  <a:lnTo>
                    <a:pt x="3724113" y="2663953"/>
                  </a:lnTo>
                  <a:lnTo>
                    <a:pt x="3725555" y="2613748"/>
                  </a:lnTo>
                  <a:lnTo>
                    <a:pt x="3726453" y="2563705"/>
                  </a:lnTo>
                  <a:lnTo>
                    <a:pt x="3726774" y="2513834"/>
                  </a:lnTo>
                  <a:lnTo>
                    <a:pt x="3726490" y="2464143"/>
                  </a:lnTo>
                  <a:lnTo>
                    <a:pt x="3725569" y="2414643"/>
                  </a:lnTo>
                  <a:lnTo>
                    <a:pt x="3723982" y="2365342"/>
                  </a:lnTo>
                  <a:lnTo>
                    <a:pt x="3721698" y="2316249"/>
                  </a:lnTo>
                  <a:lnTo>
                    <a:pt x="3718687" y="2267374"/>
                  </a:lnTo>
                  <a:lnTo>
                    <a:pt x="3714918" y="2218725"/>
                  </a:lnTo>
                  <a:lnTo>
                    <a:pt x="3710361" y="2170312"/>
                  </a:lnTo>
                  <a:lnTo>
                    <a:pt x="3704987" y="2122144"/>
                  </a:lnTo>
                  <a:lnTo>
                    <a:pt x="3698764" y="2074230"/>
                  </a:lnTo>
                  <a:lnTo>
                    <a:pt x="3691663" y="2026580"/>
                  </a:lnTo>
                  <a:lnTo>
                    <a:pt x="3683652" y="1979202"/>
                  </a:lnTo>
                  <a:lnTo>
                    <a:pt x="3674703" y="1932106"/>
                  </a:lnTo>
                  <a:lnTo>
                    <a:pt x="3664784" y="1885300"/>
                  </a:lnTo>
                  <a:lnTo>
                    <a:pt x="3653865" y="1838795"/>
                  </a:lnTo>
                  <a:lnTo>
                    <a:pt x="3641916" y="1792599"/>
                  </a:lnTo>
                  <a:lnTo>
                    <a:pt x="3628906" y="1746721"/>
                  </a:lnTo>
                  <a:lnTo>
                    <a:pt x="3614806" y="1701171"/>
                  </a:lnTo>
                  <a:lnTo>
                    <a:pt x="3599585" y="1655957"/>
                  </a:lnTo>
                  <a:lnTo>
                    <a:pt x="3583212" y="1611089"/>
                  </a:lnTo>
                  <a:lnTo>
                    <a:pt x="3565658" y="1566577"/>
                  </a:lnTo>
                  <a:lnTo>
                    <a:pt x="3546892" y="1522428"/>
                  </a:lnTo>
                  <a:lnTo>
                    <a:pt x="3526884" y="1478653"/>
                  </a:lnTo>
                  <a:lnTo>
                    <a:pt x="3506123" y="1436212"/>
                  </a:lnTo>
                  <a:lnTo>
                    <a:pt x="3484180" y="1394145"/>
                  </a:lnTo>
                  <a:lnTo>
                    <a:pt x="3461082" y="1352468"/>
                  </a:lnTo>
                  <a:lnTo>
                    <a:pt x="3436859" y="1311191"/>
                  </a:lnTo>
                  <a:lnTo>
                    <a:pt x="3411539" y="1270328"/>
                  </a:lnTo>
                  <a:lnTo>
                    <a:pt x="3385150" y="1229892"/>
                  </a:lnTo>
                  <a:lnTo>
                    <a:pt x="3357721" y="1189895"/>
                  </a:lnTo>
                  <a:lnTo>
                    <a:pt x="3329282" y="1150351"/>
                  </a:lnTo>
                  <a:lnTo>
                    <a:pt x="3299860" y="1111272"/>
                  </a:lnTo>
                  <a:lnTo>
                    <a:pt x="3269484" y="1072671"/>
                  </a:lnTo>
                  <a:lnTo>
                    <a:pt x="3238183" y="1034561"/>
                  </a:lnTo>
                  <a:lnTo>
                    <a:pt x="3205985" y="996955"/>
                  </a:lnTo>
                  <a:lnTo>
                    <a:pt x="3172920" y="959865"/>
                  </a:lnTo>
                  <a:lnTo>
                    <a:pt x="3139015" y="923305"/>
                  </a:lnTo>
                  <a:lnTo>
                    <a:pt x="3104299" y="887287"/>
                  </a:lnTo>
                  <a:lnTo>
                    <a:pt x="3068802" y="851825"/>
                  </a:lnTo>
                  <a:lnTo>
                    <a:pt x="3032551" y="816930"/>
                  </a:lnTo>
                  <a:lnTo>
                    <a:pt x="2995575" y="782616"/>
                  </a:lnTo>
                  <a:lnTo>
                    <a:pt x="2957903" y="748896"/>
                  </a:lnTo>
                  <a:lnTo>
                    <a:pt x="2919564" y="715783"/>
                  </a:lnTo>
                  <a:lnTo>
                    <a:pt x="2880586" y="683289"/>
                  </a:lnTo>
                  <a:lnTo>
                    <a:pt x="2840997" y="651427"/>
                  </a:lnTo>
                  <a:lnTo>
                    <a:pt x="2800827" y="620210"/>
                  </a:lnTo>
                  <a:lnTo>
                    <a:pt x="2760104" y="589651"/>
                  </a:lnTo>
                  <a:lnTo>
                    <a:pt x="2718857" y="559763"/>
                  </a:lnTo>
                  <a:lnTo>
                    <a:pt x="2677114" y="530559"/>
                  </a:lnTo>
                  <a:lnTo>
                    <a:pt x="2634904" y="502050"/>
                  </a:lnTo>
                  <a:lnTo>
                    <a:pt x="2592256" y="474252"/>
                  </a:lnTo>
                  <a:lnTo>
                    <a:pt x="2549198" y="447175"/>
                  </a:lnTo>
                  <a:lnTo>
                    <a:pt x="2505758" y="420833"/>
                  </a:lnTo>
                  <a:lnTo>
                    <a:pt x="2461966" y="395239"/>
                  </a:lnTo>
                  <a:lnTo>
                    <a:pt x="2417850" y="370406"/>
                  </a:lnTo>
                  <a:lnTo>
                    <a:pt x="2373439" y="346347"/>
                  </a:lnTo>
                  <a:lnTo>
                    <a:pt x="2328762" y="323073"/>
                  </a:lnTo>
                  <a:lnTo>
                    <a:pt x="2283846" y="300599"/>
                  </a:lnTo>
                  <a:lnTo>
                    <a:pt x="2238721" y="278937"/>
                  </a:lnTo>
                  <a:lnTo>
                    <a:pt x="2193415" y="258100"/>
                  </a:lnTo>
                  <a:lnTo>
                    <a:pt x="2147958" y="238100"/>
                  </a:lnTo>
                  <a:lnTo>
                    <a:pt x="2102376" y="218951"/>
                  </a:lnTo>
                  <a:lnTo>
                    <a:pt x="2056700" y="200666"/>
                  </a:lnTo>
                  <a:lnTo>
                    <a:pt x="2010958" y="183257"/>
                  </a:lnTo>
                  <a:lnTo>
                    <a:pt x="1965179" y="166737"/>
                  </a:lnTo>
                  <a:lnTo>
                    <a:pt x="1919390" y="151119"/>
                  </a:lnTo>
                  <a:lnTo>
                    <a:pt x="1868926" y="134894"/>
                  </a:lnTo>
                  <a:lnTo>
                    <a:pt x="1818491" y="119753"/>
                  </a:lnTo>
                  <a:lnTo>
                    <a:pt x="1768085" y="105667"/>
                  </a:lnTo>
                  <a:lnTo>
                    <a:pt x="1717706" y="92608"/>
                  </a:lnTo>
                  <a:lnTo>
                    <a:pt x="1667353" y="80546"/>
                  </a:lnTo>
                  <a:lnTo>
                    <a:pt x="1617027" y="69454"/>
                  </a:lnTo>
                  <a:lnTo>
                    <a:pt x="1566725" y="59303"/>
                  </a:lnTo>
                  <a:lnTo>
                    <a:pt x="1516447" y="50065"/>
                  </a:lnTo>
                  <a:lnTo>
                    <a:pt x="1466193" y="41711"/>
                  </a:lnTo>
                  <a:lnTo>
                    <a:pt x="1415961" y="34212"/>
                  </a:lnTo>
                  <a:lnTo>
                    <a:pt x="1365750" y="27540"/>
                  </a:lnTo>
                  <a:lnTo>
                    <a:pt x="1315560" y="21666"/>
                  </a:lnTo>
                  <a:lnTo>
                    <a:pt x="1265390" y="16563"/>
                  </a:lnTo>
                  <a:lnTo>
                    <a:pt x="1215239" y="12200"/>
                  </a:lnTo>
                  <a:lnTo>
                    <a:pt x="1165106" y="8551"/>
                  </a:lnTo>
                  <a:lnTo>
                    <a:pt x="1114990" y="5586"/>
                  </a:lnTo>
                  <a:lnTo>
                    <a:pt x="1064891" y="3277"/>
                  </a:lnTo>
                  <a:lnTo>
                    <a:pt x="1014808" y="1595"/>
                  </a:lnTo>
                  <a:lnTo>
                    <a:pt x="964739" y="512"/>
                  </a:lnTo>
                  <a:lnTo>
                    <a:pt x="914684" y="0"/>
                  </a:lnTo>
                  <a:lnTo>
                    <a:pt x="864642" y="29"/>
                  </a:lnTo>
                  <a:lnTo>
                    <a:pt x="814612" y="571"/>
                  </a:lnTo>
                  <a:lnTo>
                    <a:pt x="764594" y="1598"/>
                  </a:lnTo>
                  <a:lnTo>
                    <a:pt x="714586" y="3082"/>
                  </a:lnTo>
                  <a:lnTo>
                    <a:pt x="664588" y="4993"/>
                  </a:lnTo>
                  <a:lnTo>
                    <a:pt x="614599" y="7303"/>
                  </a:lnTo>
                  <a:lnTo>
                    <a:pt x="564618" y="9984"/>
                  </a:lnTo>
                  <a:lnTo>
                    <a:pt x="514644" y="13008"/>
                  </a:lnTo>
                  <a:lnTo>
                    <a:pt x="464676" y="16344"/>
                  </a:lnTo>
                  <a:lnTo>
                    <a:pt x="414714" y="19967"/>
                  </a:lnTo>
                  <a:lnTo>
                    <a:pt x="364756" y="23845"/>
                  </a:lnTo>
                  <a:lnTo>
                    <a:pt x="314802" y="27952"/>
                  </a:lnTo>
                  <a:lnTo>
                    <a:pt x="264851" y="32259"/>
                  </a:lnTo>
                  <a:lnTo>
                    <a:pt x="214902" y="36736"/>
                  </a:lnTo>
                  <a:lnTo>
                    <a:pt x="164954" y="41356"/>
                  </a:lnTo>
                  <a:lnTo>
                    <a:pt x="115007" y="46090"/>
                  </a:lnTo>
                  <a:lnTo>
                    <a:pt x="65059" y="50910"/>
                  </a:lnTo>
                  <a:lnTo>
                    <a:pt x="0" y="57271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7478137"/>
              <a:ext cx="2974975" cy="2809240"/>
            </a:xfrm>
            <a:custGeom>
              <a:avLst/>
              <a:gdLst/>
              <a:ahLst/>
              <a:cxnLst/>
              <a:rect l="l" t="t" r="r" b="b"/>
              <a:pathLst>
                <a:path w="2974975" h="2809240">
                  <a:moveTo>
                    <a:pt x="0" y="45018"/>
                  </a:moveTo>
                  <a:lnTo>
                    <a:pt x="0" y="2808861"/>
                  </a:lnTo>
                  <a:lnTo>
                    <a:pt x="2911777" y="2808861"/>
                  </a:lnTo>
                  <a:lnTo>
                    <a:pt x="2933112" y="2623054"/>
                  </a:lnTo>
                  <a:lnTo>
                    <a:pt x="2953669" y="2420226"/>
                  </a:lnTo>
                  <a:lnTo>
                    <a:pt x="2961954" y="2319409"/>
                  </a:lnTo>
                  <a:lnTo>
                    <a:pt x="2968420" y="2219135"/>
                  </a:lnTo>
                  <a:lnTo>
                    <a:pt x="2970857" y="2169236"/>
                  </a:lnTo>
                  <a:lnTo>
                    <a:pt x="2972702" y="2119513"/>
                  </a:lnTo>
                  <a:lnTo>
                    <a:pt x="2973908" y="2069980"/>
                  </a:lnTo>
                  <a:lnTo>
                    <a:pt x="2974431" y="2020651"/>
                  </a:lnTo>
                  <a:lnTo>
                    <a:pt x="2974224" y="1971539"/>
                  </a:lnTo>
                  <a:lnTo>
                    <a:pt x="2973241" y="1922657"/>
                  </a:lnTo>
                  <a:lnTo>
                    <a:pt x="2971437" y="1874020"/>
                  </a:lnTo>
                  <a:lnTo>
                    <a:pt x="2968766" y="1825641"/>
                  </a:lnTo>
                  <a:lnTo>
                    <a:pt x="2965181" y="1777533"/>
                  </a:lnTo>
                  <a:lnTo>
                    <a:pt x="2960638" y="1729711"/>
                  </a:lnTo>
                  <a:lnTo>
                    <a:pt x="2955089" y="1682187"/>
                  </a:lnTo>
                  <a:lnTo>
                    <a:pt x="2948490" y="1634975"/>
                  </a:lnTo>
                  <a:lnTo>
                    <a:pt x="2940795" y="1588089"/>
                  </a:lnTo>
                  <a:lnTo>
                    <a:pt x="2931957" y="1541542"/>
                  </a:lnTo>
                  <a:lnTo>
                    <a:pt x="2921931" y="1495348"/>
                  </a:lnTo>
                  <a:lnTo>
                    <a:pt x="2910670" y="1449521"/>
                  </a:lnTo>
                  <a:lnTo>
                    <a:pt x="2898130" y="1404073"/>
                  </a:lnTo>
                  <a:lnTo>
                    <a:pt x="2884264" y="1359020"/>
                  </a:lnTo>
                  <a:lnTo>
                    <a:pt x="2869026" y="1314373"/>
                  </a:lnTo>
                  <a:lnTo>
                    <a:pt x="2852371" y="1270148"/>
                  </a:lnTo>
                  <a:lnTo>
                    <a:pt x="2834252" y="1226356"/>
                  </a:lnTo>
                  <a:lnTo>
                    <a:pt x="2814624" y="1183013"/>
                  </a:lnTo>
                  <a:lnTo>
                    <a:pt x="2794083" y="1141350"/>
                  </a:lnTo>
                  <a:lnTo>
                    <a:pt x="2772122" y="1100142"/>
                  </a:lnTo>
                  <a:lnTo>
                    <a:pt x="2748781" y="1059407"/>
                  </a:lnTo>
                  <a:lnTo>
                    <a:pt x="2724104" y="1019166"/>
                  </a:lnTo>
                  <a:lnTo>
                    <a:pt x="2698134" y="979437"/>
                  </a:lnTo>
                  <a:lnTo>
                    <a:pt x="2670913" y="940239"/>
                  </a:lnTo>
                  <a:lnTo>
                    <a:pt x="2642484" y="901591"/>
                  </a:lnTo>
                  <a:lnTo>
                    <a:pt x="2612888" y="863513"/>
                  </a:lnTo>
                  <a:lnTo>
                    <a:pt x="2582170" y="826023"/>
                  </a:lnTo>
                  <a:lnTo>
                    <a:pt x="2550371" y="789142"/>
                  </a:lnTo>
                  <a:lnTo>
                    <a:pt x="2517533" y="752887"/>
                  </a:lnTo>
                  <a:lnTo>
                    <a:pt x="2483700" y="717278"/>
                  </a:lnTo>
                  <a:lnTo>
                    <a:pt x="2448914" y="682335"/>
                  </a:lnTo>
                  <a:lnTo>
                    <a:pt x="2413218" y="648076"/>
                  </a:lnTo>
                  <a:lnTo>
                    <a:pt x="2376654" y="614520"/>
                  </a:lnTo>
                  <a:lnTo>
                    <a:pt x="2339264" y="581687"/>
                  </a:lnTo>
                  <a:lnTo>
                    <a:pt x="2301092" y="549596"/>
                  </a:lnTo>
                  <a:lnTo>
                    <a:pt x="2262180" y="518266"/>
                  </a:lnTo>
                  <a:lnTo>
                    <a:pt x="2222570" y="487715"/>
                  </a:lnTo>
                  <a:lnTo>
                    <a:pt x="2182305" y="457964"/>
                  </a:lnTo>
                  <a:lnTo>
                    <a:pt x="2141427" y="429032"/>
                  </a:lnTo>
                  <a:lnTo>
                    <a:pt x="2099980" y="400936"/>
                  </a:lnTo>
                  <a:lnTo>
                    <a:pt x="2058005" y="373698"/>
                  </a:lnTo>
                  <a:lnTo>
                    <a:pt x="2015546" y="347335"/>
                  </a:lnTo>
                  <a:lnTo>
                    <a:pt x="1972645" y="321867"/>
                  </a:lnTo>
                  <a:lnTo>
                    <a:pt x="1929344" y="297313"/>
                  </a:lnTo>
                  <a:lnTo>
                    <a:pt x="1885685" y="273692"/>
                  </a:lnTo>
                  <a:lnTo>
                    <a:pt x="1841713" y="251024"/>
                  </a:lnTo>
                  <a:lnTo>
                    <a:pt x="1797468" y="229327"/>
                  </a:lnTo>
                  <a:lnTo>
                    <a:pt x="1752995" y="208621"/>
                  </a:lnTo>
                  <a:lnTo>
                    <a:pt x="1708334" y="188924"/>
                  </a:lnTo>
                  <a:lnTo>
                    <a:pt x="1663530" y="170256"/>
                  </a:lnTo>
                  <a:lnTo>
                    <a:pt x="1618623" y="152636"/>
                  </a:lnTo>
                  <a:lnTo>
                    <a:pt x="1573658" y="136084"/>
                  </a:lnTo>
                  <a:lnTo>
                    <a:pt x="1528676" y="120618"/>
                  </a:lnTo>
                  <a:lnTo>
                    <a:pt x="1477913" y="104471"/>
                  </a:lnTo>
                  <a:lnTo>
                    <a:pt x="1427183" y="89684"/>
                  </a:lnTo>
                  <a:lnTo>
                    <a:pt x="1376483" y="76211"/>
                  </a:lnTo>
                  <a:lnTo>
                    <a:pt x="1325813" y="64006"/>
                  </a:lnTo>
                  <a:lnTo>
                    <a:pt x="1275173" y="53025"/>
                  </a:lnTo>
                  <a:lnTo>
                    <a:pt x="1224560" y="43221"/>
                  </a:lnTo>
                  <a:lnTo>
                    <a:pt x="1173974" y="34550"/>
                  </a:lnTo>
                  <a:lnTo>
                    <a:pt x="1123414" y="26966"/>
                  </a:lnTo>
                  <a:lnTo>
                    <a:pt x="1072878" y="20424"/>
                  </a:lnTo>
                  <a:lnTo>
                    <a:pt x="1022366" y="14878"/>
                  </a:lnTo>
                  <a:lnTo>
                    <a:pt x="971876" y="10284"/>
                  </a:lnTo>
                  <a:lnTo>
                    <a:pt x="921408" y="6596"/>
                  </a:lnTo>
                  <a:lnTo>
                    <a:pt x="870960" y="3769"/>
                  </a:lnTo>
                  <a:lnTo>
                    <a:pt x="820532" y="1758"/>
                  </a:lnTo>
                  <a:lnTo>
                    <a:pt x="770121" y="516"/>
                  </a:lnTo>
                  <a:lnTo>
                    <a:pt x="719728" y="0"/>
                  </a:lnTo>
                  <a:lnTo>
                    <a:pt x="669351" y="162"/>
                  </a:lnTo>
                  <a:lnTo>
                    <a:pt x="618989" y="960"/>
                  </a:lnTo>
                  <a:lnTo>
                    <a:pt x="568641" y="2346"/>
                  </a:lnTo>
                  <a:lnTo>
                    <a:pt x="518305" y="4275"/>
                  </a:lnTo>
                  <a:lnTo>
                    <a:pt x="467982" y="6704"/>
                  </a:lnTo>
                  <a:lnTo>
                    <a:pt x="417669" y="9585"/>
                  </a:lnTo>
                  <a:lnTo>
                    <a:pt x="367366" y="12874"/>
                  </a:lnTo>
                  <a:lnTo>
                    <a:pt x="317071" y="16525"/>
                  </a:lnTo>
                  <a:lnTo>
                    <a:pt x="266784" y="20494"/>
                  </a:lnTo>
                  <a:lnTo>
                    <a:pt x="216503" y="24734"/>
                  </a:lnTo>
                  <a:lnTo>
                    <a:pt x="166228" y="29201"/>
                  </a:lnTo>
                  <a:lnTo>
                    <a:pt x="115957" y="33849"/>
                  </a:lnTo>
                  <a:lnTo>
                    <a:pt x="65689" y="38634"/>
                  </a:lnTo>
                  <a:lnTo>
                    <a:pt x="0" y="45018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184890"/>
              <a:ext cx="2222500" cy="2102485"/>
            </a:xfrm>
            <a:custGeom>
              <a:avLst/>
              <a:gdLst/>
              <a:ahLst/>
              <a:cxnLst/>
              <a:rect l="l" t="t" r="r" b="b"/>
              <a:pathLst>
                <a:path w="2222500" h="2102484">
                  <a:moveTo>
                    <a:pt x="0" y="32938"/>
                  </a:moveTo>
                  <a:lnTo>
                    <a:pt x="0" y="2102109"/>
                  </a:lnTo>
                  <a:lnTo>
                    <a:pt x="2175661" y="2102109"/>
                  </a:lnTo>
                  <a:lnTo>
                    <a:pt x="2202338" y="1860645"/>
                  </a:lnTo>
                  <a:lnTo>
                    <a:pt x="2211437" y="1757623"/>
                  </a:lnTo>
                  <a:lnTo>
                    <a:pt x="2215125" y="1706368"/>
                  </a:lnTo>
                  <a:lnTo>
                    <a:pt x="2218123" y="1655319"/>
                  </a:lnTo>
                  <a:lnTo>
                    <a:pt x="2220347" y="1604502"/>
                  </a:lnTo>
                  <a:lnTo>
                    <a:pt x="2221709" y="1553941"/>
                  </a:lnTo>
                  <a:lnTo>
                    <a:pt x="2222123" y="1503662"/>
                  </a:lnTo>
                  <a:lnTo>
                    <a:pt x="2221504" y="1453692"/>
                  </a:lnTo>
                  <a:lnTo>
                    <a:pt x="2219765" y="1404055"/>
                  </a:lnTo>
                  <a:lnTo>
                    <a:pt x="2216819" y="1354778"/>
                  </a:lnTo>
                  <a:lnTo>
                    <a:pt x="2212582" y="1305886"/>
                  </a:lnTo>
                  <a:lnTo>
                    <a:pt x="2206966" y="1257405"/>
                  </a:lnTo>
                  <a:lnTo>
                    <a:pt x="2199886" y="1209360"/>
                  </a:lnTo>
                  <a:lnTo>
                    <a:pt x="2191255" y="1161777"/>
                  </a:lnTo>
                  <a:lnTo>
                    <a:pt x="2180987" y="1114683"/>
                  </a:lnTo>
                  <a:lnTo>
                    <a:pt x="2168997" y="1068102"/>
                  </a:lnTo>
                  <a:lnTo>
                    <a:pt x="2155197" y="1022060"/>
                  </a:lnTo>
                  <a:lnTo>
                    <a:pt x="2139503" y="976583"/>
                  </a:lnTo>
                  <a:lnTo>
                    <a:pt x="2121826" y="931696"/>
                  </a:lnTo>
                  <a:lnTo>
                    <a:pt x="2102083" y="887426"/>
                  </a:lnTo>
                  <a:lnTo>
                    <a:pt x="2081097" y="845382"/>
                  </a:lnTo>
                  <a:lnTo>
                    <a:pt x="2058204" y="803973"/>
                  </a:lnTo>
                  <a:lnTo>
                    <a:pt x="2033481" y="763233"/>
                  </a:lnTo>
                  <a:lnTo>
                    <a:pt x="2007006" y="723197"/>
                  </a:lnTo>
                  <a:lnTo>
                    <a:pt x="1978856" y="683899"/>
                  </a:lnTo>
                  <a:lnTo>
                    <a:pt x="1949108" y="645374"/>
                  </a:lnTo>
                  <a:lnTo>
                    <a:pt x="1917841" y="607656"/>
                  </a:lnTo>
                  <a:lnTo>
                    <a:pt x="1885130" y="570780"/>
                  </a:lnTo>
                  <a:lnTo>
                    <a:pt x="1851054" y="534780"/>
                  </a:lnTo>
                  <a:lnTo>
                    <a:pt x="1815689" y="499691"/>
                  </a:lnTo>
                  <a:lnTo>
                    <a:pt x="1779114" y="465547"/>
                  </a:lnTo>
                  <a:lnTo>
                    <a:pt x="1741406" y="432383"/>
                  </a:lnTo>
                  <a:lnTo>
                    <a:pt x="1702641" y="400233"/>
                  </a:lnTo>
                  <a:lnTo>
                    <a:pt x="1662898" y="369132"/>
                  </a:lnTo>
                  <a:lnTo>
                    <a:pt x="1622253" y="339115"/>
                  </a:lnTo>
                  <a:lnTo>
                    <a:pt x="1580785" y="310215"/>
                  </a:lnTo>
                  <a:lnTo>
                    <a:pt x="1538570" y="282467"/>
                  </a:lnTo>
                  <a:lnTo>
                    <a:pt x="1495685" y="255906"/>
                  </a:lnTo>
                  <a:lnTo>
                    <a:pt x="1452209" y="230567"/>
                  </a:lnTo>
                  <a:lnTo>
                    <a:pt x="1408219" y="206483"/>
                  </a:lnTo>
                  <a:lnTo>
                    <a:pt x="1363791" y="183690"/>
                  </a:lnTo>
                  <a:lnTo>
                    <a:pt x="1319003" y="162221"/>
                  </a:lnTo>
                  <a:lnTo>
                    <a:pt x="1273933" y="142111"/>
                  </a:lnTo>
                  <a:lnTo>
                    <a:pt x="1228658" y="123396"/>
                  </a:lnTo>
                  <a:lnTo>
                    <a:pt x="1183255" y="106108"/>
                  </a:lnTo>
                  <a:lnTo>
                    <a:pt x="1137802" y="90284"/>
                  </a:lnTo>
                  <a:lnTo>
                    <a:pt x="1088586" y="74817"/>
                  </a:lnTo>
                  <a:lnTo>
                    <a:pt x="1039414" y="61041"/>
                  </a:lnTo>
                  <a:lnTo>
                    <a:pt x="990287" y="48882"/>
                  </a:lnTo>
                  <a:lnTo>
                    <a:pt x="941201" y="38267"/>
                  </a:lnTo>
                  <a:lnTo>
                    <a:pt x="892154" y="29121"/>
                  </a:lnTo>
                  <a:lnTo>
                    <a:pt x="843145" y="21372"/>
                  </a:lnTo>
                  <a:lnTo>
                    <a:pt x="794172" y="14944"/>
                  </a:lnTo>
                  <a:lnTo>
                    <a:pt x="745232" y="9764"/>
                  </a:lnTo>
                  <a:lnTo>
                    <a:pt x="696324" y="5758"/>
                  </a:lnTo>
                  <a:lnTo>
                    <a:pt x="647446" y="2853"/>
                  </a:lnTo>
                  <a:lnTo>
                    <a:pt x="598596" y="974"/>
                  </a:lnTo>
                  <a:lnTo>
                    <a:pt x="549771" y="47"/>
                  </a:lnTo>
                  <a:lnTo>
                    <a:pt x="500970" y="0"/>
                  </a:lnTo>
                  <a:lnTo>
                    <a:pt x="452190" y="756"/>
                  </a:lnTo>
                  <a:lnTo>
                    <a:pt x="403431" y="2244"/>
                  </a:lnTo>
                  <a:lnTo>
                    <a:pt x="354689" y="4389"/>
                  </a:lnTo>
                  <a:lnTo>
                    <a:pt x="305963" y="7116"/>
                  </a:lnTo>
                  <a:lnTo>
                    <a:pt x="257251" y="10353"/>
                  </a:lnTo>
                  <a:lnTo>
                    <a:pt x="208551" y="14026"/>
                  </a:lnTo>
                  <a:lnTo>
                    <a:pt x="159861" y="18060"/>
                  </a:lnTo>
                  <a:lnTo>
                    <a:pt x="111178" y="22381"/>
                  </a:lnTo>
                  <a:lnTo>
                    <a:pt x="62502" y="26916"/>
                  </a:lnTo>
                  <a:lnTo>
                    <a:pt x="13829" y="31591"/>
                  </a:lnTo>
                  <a:lnTo>
                    <a:pt x="0" y="32938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891599"/>
              <a:ext cx="1470025" cy="1395730"/>
            </a:xfrm>
            <a:custGeom>
              <a:avLst/>
              <a:gdLst/>
              <a:ahLst/>
              <a:cxnLst/>
              <a:rect l="l" t="t" r="r" b="b"/>
              <a:pathLst>
                <a:path w="1470025" h="1395729">
                  <a:moveTo>
                    <a:pt x="0" y="20866"/>
                  </a:moveTo>
                  <a:lnTo>
                    <a:pt x="0" y="1395400"/>
                  </a:lnTo>
                  <a:lnTo>
                    <a:pt x="1439554" y="1395400"/>
                  </a:lnTo>
                  <a:lnTo>
                    <a:pt x="1454678" y="1260670"/>
                  </a:lnTo>
                  <a:lnTo>
                    <a:pt x="1459544" y="1210049"/>
                  </a:lnTo>
                  <a:lnTo>
                    <a:pt x="1463671" y="1159642"/>
                  </a:lnTo>
                  <a:lnTo>
                    <a:pt x="1466876" y="1109505"/>
                  </a:lnTo>
                  <a:lnTo>
                    <a:pt x="1468979" y="1059690"/>
                  </a:lnTo>
                  <a:lnTo>
                    <a:pt x="1469798" y="1010253"/>
                  </a:lnTo>
                  <a:lnTo>
                    <a:pt x="1469153" y="961246"/>
                  </a:lnTo>
                  <a:lnTo>
                    <a:pt x="1466862" y="912723"/>
                  </a:lnTo>
                  <a:lnTo>
                    <a:pt x="1462744" y="864738"/>
                  </a:lnTo>
                  <a:lnTo>
                    <a:pt x="1456619" y="817346"/>
                  </a:lnTo>
                  <a:lnTo>
                    <a:pt x="1448304" y="770599"/>
                  </a:lnTo>
                  <a:lnTo>
                    <a:pt x="1437620" y="724552"/>
                  </a:lnTo>
                  <a:lnTo>
                    <a:pt x="1424384" y="679258"/>
                  </a:lnTo>
                  <a:lnTo>
                    <a:pt x="1408416" y="634772"/>
                  </a:lnTo>
                  <a:lnTo>
                    <a:pt x="1389534" y="591146"/>
                  </a:lnTo>
                  <a:lnTo>
                    <a:pt x="1367738" y="548575"/>
                  </a:lnTo>
                  <a:lnTo>
                    <a:pt x="1343003" y="507003"/>
                  </a:lnTo>
                  <a:lnTo>
                    <a:pt x="1315518" y="466512"/>
                  </a:lnTo>
                  <a:lnTo>
                    <a:pt x="1285469" y="427187"/>
                  </a:lnTo>
                  <a:lnTo>
                    <a:pt x="1253045" y="389111"/>
                  </a:lnTo>
                  <a:lnTo>
                    <a:pt x="1218432" y="352368"/>
                  </a:lnTo>
                  <a:lnTo>
                    <a:pt x="1181819" y="317040"/>
                  </a:lnTo>
                  <a:lnTo>
                    <a:pt x="1143393" y="283213"/>
                  </a:lnTo>
                  <a:lnTo>
                    <a:pt x="1103341" y="250968"/>
                  </a:lnTo>
                  <a:lnTo>
                    <a:pt x="1061852" y="220390"/>
                  </a:lnTo>
                  <a:lnTo>
                    <a:pt x="1019113" y="191562"/>
                  </a:lnTo>
                  <a:lnTo>
                    <a:pt x="975311" y="164568"/>
                  </a:lnTo>
                  <a:lnTo>
                    <a:pt x="930634" y="139491"/>
                  </a:lnTo>
                  <a:lnTo>
                    <a:pt x="885270" y="116415"/>
                  </a:lnTo>
                  <a:lnTo>
                    <a:pt x="839406" y="95422"/>
                  </a:lnTo>
                  <a:lnTo>
                    <a:pt x="793230" y="76598"/>
                  </a:lnTo>
                  <a:lnTo>
                    <a:pt x="746929" y="60025"/>
                  </a:lnTo>
                  <a:lnTo>
                    <a:pt x="697762" y="45065"/>
                  </a:lnTo>
                  <a:lnTo>
                    <a:pt x="648646" y="32562"/>
                  </a:lnTo>
                  <a:lnTo>
                    <a:pt x="599580" y="22350"/>
                  </a:lnTo>
                  <a:lnTo>
                    <a:pt x="550560" y="14270"/>
                  </a:lnTo>
                  <a:lnTo>
                    <a:pt x="501585" y="8157"/>
                  </a:lnTo>
                  <a:lnTo>
                    <a:pt x="452652" y="3849"/>
                  </a:lnTo>
                  <a:lnTo>
                    <a:pt x="403759" y="1184"/>
                  </a:lnTo>
                  <a:lnTo>
                    <a:pt x="354904" y="0"/>
                  </a:lnTo>
                  <a:lnTo>
                    <a:pt x="306084" y="133"/>
                  </a:lnTo>
                  <a:lnTo>
                    <a:pt x="257298" y="1421"/>
                  </a:lnTo>
                  <a:lnTo>
                    <a:pt x="208544" y="3702"/>
                  </a:lnTo>
                  <a:lnTo>
                    <a:pt x="159818" y="6813"/>
                  </a:lnTo>
                  <a:lnTo>
                    <a:pt x="111118" y="10592"/>
                  </a:lnTo>
                  <a:lnTo>
                    <a:pt x="62444" y="14876"/>
                  </a:lnTo>
                  <a:lnTo>
                    <a:pt x="13791" y="19503"/>
                  </a:lnTo>
                  <a:lnTo>
                    <a:pt x="0" y="2086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9598242"/>
              <a:ext cx="717550" cy="688975"/>
            </a:xfrm>
            <a:custGeom>
              <a:avLst/>
              <a:gdLst/>
              <a:ahLst/>
              <a:cxnLst/>
              <a:rect l="l" t="t" r="r" b="b"/>
              <a:pathLst>
                <a:path w="717550" h="688975">
                  <a:moveTo>
                    <a:pt x="0" y="8867"/>
                  </a:moveTo>
                  <a:lnTo>
                    <a:pt x="0" y="688757"/>
                  </a:lnTo>
                  <a:lnTo>
                    <a:pt x="703311" y="688757"/>
                  </a:lnTo>
                  <a:lnTo>
                    <a:pt x="707434" y="652558"/>
                  </a:lnTo>
                  <a:lnTo>
                    <a:pt x="712776" y="598728"/>
                  </a:lnTo>
                  <a:lnTo>
                    <a:pt x="716406" y="545415"/>
                  </a:lnTo>
                  <a:lnTo>
                    <a:pt x="717433" y="492876"/>
                  </a:lnTo>
                  <a:lnTo>
                    <a:pt x="714967" y="441370"/>
                  </a:lnTo>
                  <a:lnTo>
                    <a:pt x="708117" y="391155"/>
                  </a:lnTo>
                  <a:lnTo>
                    <a:pt x="695992" y="342489"/>
                  </a:lnTo>
                  <a:lnTo>
                    <a:pt x="677700" y="295630"/>
                  </a:lnTo>
                  <a:lnTo>
                    <a:pt x="655779" y="255748"/>
                  </a:lnTo>
                  <a:lnTo>
                    <a:pt x="628957" y="217829"/>
                  </a:lnTo>
                  <a:lnTo>
                    <a:pt x="597854" y="182149"/>
                  </a:lnTo>
                  <a:lnTo>
                    <a:pt x="563090" y="148982"/>
                  </a:lnTo>
                  <a:lnTo>
                    <a:pt x="525283" y="118604"/>
                  </a:lnTo>
                  <a:lnTo>
                    <a:pt x="485055" y="91290"/>
                  </a:lnTo>
                  <a:lnTo>
                    <a:pt x="443024" y="67316"/>
                  </a:lnTo>
                  <a:lnTo>
                    <a:pt x="399810" y="46955"/>
                  </a:lnTo>
                  <a:lnTo>
                    <a:pt x="356032" y="30484"/>
                  </a:lnTo>
                  <a:lnTo>
                    <a:pt x="306799" y="16519"/>
                  </a:lnTo>
                  <a:lnTo>
                    <a:pt x="257744" y="7229"/>
                  </a:lnTo>
                  <a:lnTo>
                    <a:pt x="208831" y="1945"/>
                  </a:lnTo>
                  <a:lnTo>
                    <a:pt x="160026" y="0"/>
                  </a:lnTo>
                  <a:lnTo>
                    <a:pt x="111291" y="725"/>
                  </a:lnTo>
                  <a:lnTo>
                    <a:pt x="62592" y="3454"/>
                  </a:lnTo>
                  <a:lnTo>
                    <a:pt x="13893" y="7518"/>
                  </a:lnTo>
                  <a:lnTo>
                    <a:pt x="0" y="8867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714598" y="3023857"/>
            <a:ext cx="10995660" cy="45212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3200" spc="-31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3.</a:t>
            </a:r>
            <a:r>
              <a:rPr sz="3200" spc="-6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寄件服務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</a:p>
          <a:p>
            <a:pPr marL="12700" marR="7231380">
              <a:lnSpc>
                <a:spcPct val="115199"/>
              </a:lnSpc>
            </a:pP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(1)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常溫或是低溫配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送</a:t>
            </a:r>
            <a:r>
              <a:rPr sz="32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 </a:t>
            </a:r>
            <a:r>
              <a:rPr lang="en-US" altLang="zh-TW" sz="32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(2)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當日配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送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(3)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到付配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送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3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4</a:t>
            </a:r>
            <a:r>
              <a:rPr lang="en-US" altLang="zh-TW" sz="3200" spc="-3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.</a:t>
            </a:r>
            <a:r>
              <a:rPr sz="3200" spc="-6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收件服務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</a:p>
          <a:p>
            <a:pPr marL="12700" marR="5080">
              <a:lnSpc>
                <a:spcPct val="115199"/>
              </a:lnSpc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提供包裹配送通知，告知收件人包裹預定送達之日期及時間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讓收件人可以提前做準備，安心又便利的領取包裹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4242" y="5884367"/>
            <a:ext cx="2297570" cy="4110386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007212" y="1176524"/>
            <a:ext cx="62738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系統情境描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0002" y="291137"/>
            <a:ext cx="17649825" cy="9705975"/>
          </a:xfrm>
          <a:custGeom>
            <a:avLst/>
            <a:gdLst/>
            <a:ahLst/>
            <a:cxnLst/>
            <a:rect l="l" t="t" r="r" b="b"/>
            <a:pathLst>
              <a:path w="17649825" h="9705975">
                <a:moveTo>
                  <a:pt x="17649725" y="9705974"/>
                </a:moveTo>
                <a:lnTo>
                  <a:pt x="0" y="9705974"/>
                </a:lnTo>
                <a:lnTo>
                  <a:pt x="0" y="0"/>
                </a:lnTo>
                <a:lnTo>
                  <a:pt x="17649725" y="0"/>
                </a:lnTo>
                <a:lnTo>
                  <a:pt x="17649725" y="9705974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4598" y="2732548"/>
            <a:ext cx="11865610" cy="508317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544830" indent="-532765">
              <a:lnSpc>
                <a:spcPct val="100000"/>
              </a:lnSpc>
              <a:spcBef>
                <a:spcPts val="685"/>
              </a:spcBef>
              <a:buAutoNum type="arabicPeriod" startAt="5"/>
              <a:tabLst>
                <a:tab pos="545465" algn="l"/>
              </a:tabLst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金流服務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提供貨到付款、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線上付款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刷卡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超商繳費、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代碼繳費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...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等等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342265" indent="-330200">
              <a:lnSpc>
                <a:spcPct val="100000"/>
              </a:lnSpc>
              <a:buAutoNum type="arabicPeriod" startAt="6"/>
              <a:tabLst>
                <a:tab pos="342900" algn="l"/>
              </a:tabLst>
            </a:pP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配合契約客戶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</a:p>
          <a:p>
            <a:pPr marL="12700" marR="5080">
              <a:lnSpc>
                <a:spcPct val="115199"/>
              </a:lnSpc>
              <a:spcBef>
                <a:spcPts val="5"/>
              </a:spcBef>
            </a:pPr>
            <a:r>
              <a:rPr sz="3200" spc="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若企業有長期的物流需求，可以與其進行合作，將託運透過特別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的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專案企劃，使得雙方長期合作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342265" indent="-330200">
              <a:lnSpc>
                <a:spcPct val="100000"/>
              </a:lnSpc>
              <a:buAutoNum type="arabicPeriod" startAt="7"/>
              <a:tabLst>
                <a:tab pos="342900" algn="l"/>
              </a:tabLst>
            </a:pP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物流車輛及員工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管理物流的車輛，包含車子數量、保養、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車輛的管理者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...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等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等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6" name="object 6"/>
            <p:cNvSpPr/>
            <p:nvPr/>
          </p:nvSpPr>
          <p:spPr>
            <a:xfrm>
              <a:off x="14728015" y="0"/>
              <a:ext cx="3560445" cy="2646045"/>
            </a:xfrm>
            <a:custGeom>
              <a:avLst/>
              <a:gdLst/>
              <a:ahLst/>
              <a:cxnLst/>
              <a:rect l="l" t="t" r="r" b="b"/>
              <a:pathLst>
                <a:path w="3560444" h="2646045">
                  <a:moveTo>
                    <a:pt x="3559924" y="2645964"/>
                  </a:moveTo>
                  <a:lnTo>
                    <a:pt x="3442070" y="2608647"/>
                  </a:lnTo>
                  <a:lnTo>
                    <a:pt x="3233789" y="2545098"/>
                  </a:lnTo>
                  <a:lnTo>
                    <a:pt x="3103089" y="2507982"/>
                  </a:lnTo>
                  <a:lnTo>
                    <a:pt x="3012480" y="2483840"/>
                  </a:lnTo>
                  <a:lnTo>
                    <a:pt x="2918485" y="2460280"/>
                  </a:lnTo>
                  <a:lnTo>
                    <a:pt x="2820581" y="2437389"/>
                  </a:lnTo>
                  <a:lnTo>
                    <a:pt x="2718247" y="2415254"/>
                  </a:lnTo>
                  <a:lnTo>
                    <a:pt x="2610963" y="2393959"/>
                  </a:lnTo>
                  <a:lnTo>
                    <a:pt x="2498206" y="2373592"/>
                  </a:lnTo>
                  <a:lnTo>
                    <a:pt x="2379457" y="2354239"/>
                  </a:lnTo>
                  <a:lnTo>
                    <a:pt x="2254193" y="2335987"/>
                  </a:lnTo>
                  <a:lnTo>
                    <a:pt x="2142221" y="2321396"/>
                  </a:lnTo>
                  <a:lnTo>
                    <a:pt x="1692174" y="2269094"/>
                  </a:lnTo>
                  <a:lnTo>
                    <a:pt x="1483075" y="2241870"/>
                  </a:lnTo>
                  <a:lnTo>
                    <a:pt x="1378390" y="2226237"/>
                  </a:lnTo>
                  <a:lnTo>
                    <a:pt x="1274312" y="2208864"/>
                  </a:lnTo>
                  <a:lnTo>
                    <a:pt x="1222664" y="2199434"/>
                  </a:lnTo>
                  <a:lnTo>
                    <a:pt x="1171364" y="2189459"/>
                  </a:lnTo>
                  <a:lnTo>
                    <a:pt x="1120477" y="2178901"/>
                  </a:lnTo>
                  <a:lnTo>
                    <a:pt x="1070068" y="2167725"/>
                  </a:lnTo>
                  <a:lnTo>
                    <a:pt x="1020203" y="2155894"/>
                  </a:lnTo>
                  <a:lnTo>
                    <a:pt x="970947" y="2143371"/>
                  </a:lnTo>
                  <a:lnTo>
                    <a:pt x="922366" y="2130119"/>
                  </a:lnTo>
                  <a:lnTo>
                    <a:pt x="874525" y="2116101"/>
                  </a:lnTo>
                  <a:lnTo>
                    <a:pt x="827489" y="2101281"/>
                  </a:lnTo>
                  <a:lnTo>
                    <a:pt x="781323" y="2085621"/>
                  </a:lnTo>
                  <a:lnTo>
                    <a:pt x="736093" y="2069086"/>
                  </a:lnTo>
                  <a:lnTo>
                    <a:pt x="691864" y="2051638"/>
                  </a:lnTo>
                  <a:lnTo>
                    <a:pt x="648702" y="2033241"/>
                  </a:lnTo>
                  <a:lnTo>
                    <a:pt x="606671" y="2013858"/>
                  </a:lnTo>
                  <a:lnTo>
                    <a:pt x="565838" y="1993452"/>
                  </a:lnTo>
                  <a:lnTo>
                    <a:pt x="526267" y="1971986"/>
                  </a:lnTo>
                  <a:lnTo>
                    <a:pt x="488025" y="1949423"/>
                  </a:lnTo>
                  <a:lnTo>
                    <a:pt x="451175" y="1925728"/>
                  </a:lnTo>
                  <a:lnTo>
                    <a:pt x="415784" y="1900862"/>
                  </a:lnTo>
                  <a:lnTo>
                    <a:pt x="381917" y="1874790"/>
                  </a:lnTo>
                  <a:lnTo>
                    <a:pt x="349639" y="1847475"/>
                  </a:lnTo>
                  <a:lnTo>
                    <a:pt x="319015" y="1818879"/>
                  </a:lnTo>
                  <a:lnTo>
                    <a:pt x="290094" y="1788977"/>
                  </a:lnTo>
                  <a:lnTo>
                    <a:pt x="262849" y="1757788"/>
                  </a:lnTo>
                  <a:lnTo>
                    <a:pt x="237239" y="1725346"/>
                  </a:lnTo>
                  <a:lnTo>
                    <a:pt x="213219" y="1691683"/>
                  </a:lnTo>
                  <a:lnTo>
                    <a:pt x="190746" y="1656833"/>
                  </a:lnTo>
                  <a:lnTo>
                    <a:pt x="169779" y="1620829"/>
                  </a:lnTo>
                  <a:lnTo>
                    <a:pt x="150273" y="1583704"/>
                  </a:lnTo>
                  <a:lnTo>
                    <a:pt x="132185" y="1545490"/>
                  </a:lnTo>
                  <a:lnTo>
                    <a:pt x="115473" y="1506221"/>
                  </a:lnTo>
                  <a:lnTo>
                    <a:pt x="100093" y="1465930"/>
                  </a:lnTo>
                  <a:lnTo>
                    <a:pt x="86003" y="1424651"/>
                  </a:lnTo>
                  <a:lnTo>
                    <a:pt x="73159" y="1382415"/>
                  </a:lnTo>
                  <a:lnTo>
                    <a:pt x="61518" y="1339256"/>
                  </a:lnTo>
                  <a:lnTo>
                    <a:pt x="51037" y="1295208"/>
                  </a:lnTo>
                  <a:lnTo>
                    <a:pt x="41673" y="1250303"/>
                  </a:lnTo>
                  <a:lnTo>
                    <a:pt x="33383" y="1204574"/>
                  </a:lnTo>
                  <a:lnTo>
                    <a:pt x="26125" y="1158054"/>
                  </a:lnTo>
                  <a:lnTo>
                    <a:pt x="19854" y="1110777"/>
                  </a:lnTo>
                  <a:lnTo>
                    <a:pt x="14527" y="1062775"/>
                  </a:lnTo>
                  <a:lnTo>
                    <a:pt x="10103" y="1014081"/>
                  </a:lnTo>
                  <a:lnTo>
                    <a:pt x="6537" y="964729"/>
                  </a:lnTo>
                  <a:lnTo>
                    <a:pt x="3787" y="914752"/>
                  </a:lnTo>
                  <a:lnTo>
                    <a:pt x="1809" y="864182"/>
                  </a:lnTo>
                  <a:lnTo>
                    <a:pt x="561" y="813053"/>
                  </a:lnTo>
                  <a:lnTo>
                    <a:pt x="0" y="761398"/>
                  </a:lnTo>
                  <a:lnTo>
                    <a:pt x="81" y="709250"/>
                  </a:lnTo>
                  <a:lnTo>
                    <a:pt x="763" y="656641"/>
                  </a:lnTo>
                  <a:lnTo>
                    <a:pt x="2002" y="603605"/>
                  </a:lnTo>
                  <a:lnTo>
                    <a:pt x="3755" y="550176"/>
                  </a:lnTo>
                  <a:lnTo>
                    <a:pt x="5980" y="496385"/>
                  </a:lnTo>
                  <a:lnTo>
                    <a:pt x="8632" y="442266"/>
                  </a:lnTo>
                  <a:lnTo>
                    <a:pt x="11669" y="387853"/>
                  </a:lnTo>
                  <a:lnTo>
                    <a:pt x="15049" y="333177"/>
                  </a:lnTo>
                  <a:lnTo>
                    <a:pt x="18727" y="278273"/>
                  </a:lnTo>
                  <a:lnTo>
                    <a:pt x="22660" y="223173"/>
                  </a:lnTo>
                  <a:lnTo>
                    <a:pt x="26807" y="167911"/>
                  </a:lnTo>
                  <a:lnTo>
                    <a:pt x="31123" y="112519"/>
                  </a:lnTo>
                  <a:lnTo>
                    <a:pt x="35566" y="57030"/>
                  </a:lnTo>
                  <a:lnTo>
                    <a:pt x="40213" y="0"/>
                  </a:lnTo>
                  <a:lnTo>
                    <a:pt x="3559924" y="0"/>
                  </a:lnTo>
                  <a:lnTo>
                    <a:pt x="3559924" y="2645964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5435307" y="0"/>
              <a:ext cx="2853055" cy="2106295"/>
            </a:xfrm>
            <a:custGeom>
              <a:avLst/>
              <a:gdLst/>
              <a:ahLst/>
              <a:cxnLst/>
              <a:rect l="l" t="t" r="r" b="b"/>
              <a:pathLst>
                <a:path w="2853055" h="2106295">
                  <a:moveTo>
                    <a:pt x="2852632" y="2105686"/>
                  </a:moveTo>
                  <a:lnTo>
                    <a:pt x="2689975" y="2054709"/>
                  </a:lnTo>
                  <a:lnTo>
                    <a:pt x="2560714" y="2016174"/>
                  </a:lnTo>
                  <a:lnTo>
                    <a:pt x="2470971" y="1991096"/>
                  </a:lnTo>
                  <a:lnTo>
                    <a:pt x="2377363" y="1966678"/>
                  </a:lnTo>
                  <a:lnTo>
                    <a:pt x="2328837" y="1954763"/>
                  </a:lnTo>
                  <a:lnTo>
                    <a:pt x="2279021" y="1943067"/>
                  </a:lnTo>
                  <a:lnTo>
                    <a:pt x="2227804" y="1931610"/>
                  </a:lnTo>
                  <a:lnTo>
                    <a:pt x="2175079" y="1920410"/>
                  </a:lnTo>
                  <a:lnTo>
                    <a:pt x="2120737" y="1909485"/>
                  </a:lnTo>
                  <a:lnTo>
                    <a:pt x="2064670" y="1898854"/>
                  </a:lnTo>
                  <a:lnTo>
                    <a:pt x="2006770" y="1888535"/>
                  </a:lnTo>
                  <a:lnTo>
                    <a:pt x="1946928" y="1878545"/>
                  </a:lnTo>
                  <a:lnTo>
                    <a:pt x="1885036" y="1868905"/>
                  </a:lnTo>
                  <a:lnTo>
                    <a:pt x="1820986" y="1859631"/>
                  </a:lnTo>
                  <a:lnTo>
                    <a:pt x="1754668" y="1850742"/>
                  </a:lnTo>
                  <a:lnTo>
                    <a:pt x="1356529" y="1804549"/>
                  </a:lnTo>
                  <a:lnTo>
                    <a:pt x="1199491" y="1784317"/>
                  </a:lnTo>
                  <a:lnTo>
                    <a:pt x="1094663" y="1768705"/>
                  </a:lnTo>
                  <a:lnTo>
                    <a:pt x="1042515" y="1760089"/>
                  </a:lnTo>
                  <a:lnTo>
                    <a:pt x="990679" y="1750858"/>
                  </a:lnTo>
                  <a:lnTo>
                    <a:pt x="939257" y="1740954"/>
                  </a:lnTo>
                  <a:lnTo>
                    <a:pt x="888353" y="1730319"/>
                  </a:lnTo>
                  <a:lnTo>
                    <a:pt x="838066" y="1718896"/>
                  </a:lnTo>
                  <a:lnTo>
                    <a:pt x="788500" y="1706628"/>
                  </a:lnTo>
                  <a:lnTo>
                    <a:pt x="739756" y="1693457"/>
                  </a:lnTo>
                  <a:lnTo>
                    <a:pt x="691937" y="1679326"/>
                  </a:lnTo>
                  <a:lnTo>
                    <a:pt x="645144" y="1664179"/>
                  </a:lnTo>
                  <a:lnTo>
                    <a:pt x="599479" y="1647956"/>
                  </a:lnTo>
                  <a:lnTo>
                    <a:pt x="555043" y="1630602"/>
                  </a:lnTo>
                  <a:lnTo>
                    <a:pt x="511940" y="1612059"/>
                  </a:lnTo>
                  <a:lnTo>
                    <a:pt x="470271" y="1592269"/>
                  </a:lnTo>
                  <a:lnTo>
                    <a:pt x="430138" y="1571176"/>
                  </a:lnTo>
                  <a:lnTo>
                    <a:pt x="391642" y="1548721"/>
                  </a:lnTo>
                  <a:lnTo>
                    <a:pt x="354886" y="1524848"/>
                  </a:lnTo>
                  <a:lnTo>
                    <a:pt x="319972" y="1499499"/>
                  </a:lnTo>
                  <a:lnTo>
                    <a:pt x="287001" y="1472616"/>
                  </a:lnTo>
                  <a:lnTo>
                    <a:pt x="256076" y="1444144"/>
                  </a:lnTo>
                  <a:lnTo>
                    <a:pt x="227274" y="1414104"/>
                  </a:lnTo>
                  <a:lnTo>
                    <a:pt x="200560" y="1382465"/>
                  </a:lnTo>
                  <a:lnTo>
                    <a:pt x="175867" y="1349277"/>
                  </a:lnTo>
                  <a:lnTo>
                    <a:pt x="153127" y="1314593"/>
                  </a:lnTo>
                  <a:lnTo>
                    <a:pt x="132274" y="1278463"/>
                  </a:lnTo>
                  <a:lnTo>
                    <a:pt x="113239" y="1240941"/>
                  </a:lnTo>
                  <a:lnTo>
                    <a:pt x="95956" y="1202077"/>
                  </a:lnTo>
                  <a:lnTo>
                    <a:pt x="80357" y="1161923"/>
                  </a:lnTo>
                  <a:lnTo>
                    <a:pt x="66374" y="1120532"/>
                  </a:lnTo>
                  <a:lnTo>
                    <a:pt x="53941" y="1077955"/>
                  </a:lnTo>
                  <a:lnTo>
                    <a:pt x="42989" y="1034243"/>
                  </a:lnTo>
                  <a:lnTo>
                    <a:pt x="33452" y="989448"/>
                  </a:lnTo>
                  <a:lnTo>
                    <a:pt x="25263" y="943623"/>
                  </a:lnTo>
                  <a:lnTo>
                    <a:pt x="18353" y="896818"/>
                  </a:lnTo>
                  <a:lnTo>
                    <a:pt x="12656" y="849086"/>
                  </a:lnTo>
                  <a:lnTo>
                    <a:pt x="8104" y="800479"/>
                  </a:lnTo>
                  <a:lnTo>
                    <a:pt x="4629" y="751047"/>
                  </a:lnTo>
                  <a:lnTo>
                    <a:pt x="2166" y="700844"/>
                  </a:lnTo>
                  <a:lnTo>
                    <a:pt x="645" y="649919"/>
                  </a:lnTo>
                  <a:lnTo>
                    <a:pt x="0" y="598327"/>
                  </a:lnTo>
                  <a:lnTo>
                    <a:pt x="163" y="546117"/>
                  </a:lnTo>
                  <a:lnTo>
                    <a:pt x="1067" y="493342"/>
                  </a:lnTo>
                  <a:lnTo>
                    <a:pt x="2645" y="440054"/>
                  </a:lnTo>
                  <a:lnTo>
                    <a:pt x="4829" y="386304"/>
                  </a:lnTo>
                  <a:lnTo>
                    <a:pt x="7551" y="332144"/>
                  </a:lnTo>
                  <a:lnTo>
                    <a:pt x="10746" y="277627"/>
                  </a:lnTo>
                  <a:lnTo>
                    <a:pt x="14344" y="222802"/>
                  </a:lnTo>
                  <a:lnTo>
                    <a:pt x="18280" y="167723"/>
                  </a:lnTo>
                  <a:lnTo>
                    <a:pt x="22485" y="112441"/>
                  </a:lnTo>
                  <a:lnTo>
                    <a:pt x="26892" y="57008"/>
                  </a:lnTo>
                  <a:lnTo>
                    <a:pt x="31556" y="0"/>
                  </a:lnTo>
                  <a:lnTo>
                    <a:pt x="2852632" y="0"/>
                  </a:lnTo>
                  <a:lnTo>
                    <a:pt x="2852632" y="2105686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149537" y="0"/>
              <a:ext cx="2138680" cy="1565910"/>
            </a:xfrm>
            <a:custGeom>
              <a:avLst/>
              <a:gdLst/>
              <a:ahLst/>
              <a:cxnLst/>
              <a:rect l="l" t="t" r="r" b="b"/>
              <a:pathLst>
                <a:path w="2138680" h="1565910">
                  <a:moveTo>
                    <a:pt x="2138401" y="1565404"/>
                  </a:moveTo>
                  <a:lnTo>
                    <a:pt x="1980079" y="1516212"/>
                  </a:lnTo>
                  <a:lnTo>
                    <a:pt x="1895284" y="1491537"/>
                  </a:lnTo>
                  <a:lnTo>
                    <a:pt x="1851394" y="1479451"/>
                  </a:lnTo>
                  <a:lnTo>
                    <a:pt x="1806275" y="1467573"/>
                  </a:lnTo>
                  <a:lnTo>
                    <a:pt x="1759751" y="1455931"/>
                  </a:lnTo>
                  <a:lnTo>
                    <a:pt x="1711648" y="1444556"/>
                  </a:lnTo>
                  <a:lnTo>
                    <a:pt x="1661789" y="1433476"/>
                  </a:lnTo>
                  <a:lnTo>
                    <a:pt x="1609999" y="1422723"/>
                  </a:lnTo>
                  <a:lnTo>
                    <a:pt x="1556102" y="1412325"/>
                  </a:lnTo>
                  <a:lnTo>
                    <a:pt x="1499923" y="1402311"/>
                  </a:lnTo>
                  <a:lnTo>
                    <a:pt x="1441287" y="1392712"/>
                  </a:lnTo>
                  <a:lnTo>
                    <a:pt x="1380017" y="1383558"/>
                  </a:lnTo>
                  <a:lnTo>
                    <a:pt x="1315938" y="1374877"/>
                  </a:lnTo>
                  <a:lnTo>
                    <a:pt x="1017225" y="1339908"/>
                  </a:lnTo>
                  <a:lnTo>
                    <a:pt x="912557" y="1326467"/>
                  </a:lnTo>
                  <a:lnTo>
                    <a:pt x="860082" y="1318953"/>
                  </a:lnTo>
                  <a:lnTo>
                    <a:pt x="807754" y="1310774"/>
                  </a:lnTo>
                  <a:lnTo>
                    <a:pt x="755756" y="1301829"/>
                  </a:lnTo>
                  <a:lnTo>
                    <a:pt x="704266" y="1292016"/>
                  </a:lnTo>
                  <a:lnTo>
                    <a:pt x="653468" y="1281232"/>
                  </a:lnTo>
                  <a:lnTo>
                    <a:pt x="603542" y="1269375"/>
                  </a:lnTo>
                  <a:lnTo>
                    <a:pt x="554668" y="1256345"/>
                  </a:lnTo>
                  <a:lnTo>
                    <a:pt x="507029" y="1242038"/>
                  </a:lnTo>
                  <a:lnTo>
                    <a:pt x="460805" y="1226353"/>
                  </a:lnTo>
                  <a:lnTo>
                    <a:pt x="416177" y="1209187"/>
                  </a:lnTo>
                  <a:lnTo>
                    <a:pt x="373326" y="1190440"/>
                  </a:lnTo>
                  <a:lnTo>
                    <a:pt x="332433" y="1170009"/>
                  </a:lnTo>
                  <a:lnTo>
                    <a:pt x="293681" y="1147793"/>
                  </a:lnTo>
                  <a:lnTo>
                    <a:pt x="257248" y="1123688"/>
                  </a:lnTo>
                  <a:lnTo>
                    <a:pt x="223318" y="1097594"/>
                  </a:lnTo>
                  <a:lnTo>
                    <a:pt x="192070" y="1069408"/>
                  </a:lnTo>
                  <a:lnTo>
                    <a:pt x="163635" y="1039141"/>
                  </a:lnTo>
                  <a:lnTo>
                    <a:pt x="137952" y="1006758"/>
                  </a:lnTo>
                  <a:lnTo>
                    <a:pt x="114901" y="972352"/>
                  </a:lnTo>
                  <a:lnTo>
                    <a:pt x="94361" y="936015"/>
                  </a:lnTo>
                  <a:lnTo>
                    <a:pt x="76213" y="897839"/>
                  </a:lnTo>
                  <a:lnTo>
                    <a:pt x="60339" y="857916"/>
                  </a:lnTo>
                  <a:lnTo>
                    <a:pt x="46617" y="816340"/>
                  </a:lnTo>
                  <a:lnTo>
                    <a:pt x="34929" y="773201"/>
                  </a:lnTo>
                  <a:lnTo>
                    <a:pt x="25154" y="728594"/>
                  </a:lnTo>
                  <a:lnTo>
                    <a:pt x="17174" y="682609"/>
                  </a:lnTo>
                  <a:lnTo>
                    <a:pt x="10868" y="635339"/>
                  </a:lnTo>
                  <a:lnTo>
                    <a:pt x="6118" y="586876"/>
                  </a:lnTo>
                  <a:lnTo>
                    <a:pt x="2802" y="537313"/>
                  </a:lnTo>
                  <a:lnTo>
                    <a:pt x="803" y="486742"/>
                  </a:lnTo>
                  <a:lnTo>
                    <a:pt x="0" y="435255"/>
                  </a:lnTo>
                  <a:lnTo>
                    <a:pt x="273" y="382945"/>
                  </a:lnTo>
                  <a:lnTo>
                    <a:pt x="1503" y="329904"/>
                  </a:lnTo>
                  <a:lnTo>
                    <a:pt x="3570" y="276224"/>
                  </a:lnTo>
                  <a:lnTo>
                    <a:pt x="6355" y="221997"/>
                  </a:lnTo>
                  <a:lnTo>
                    <a:pt x="9738" y="167316"/>
                  </a:lnTo>
                  <a:lnTo>
                    <a:pt x="13600" y="112273"/>
                  </a:lnTo>
                  <a:lnTo>
                    <a:pt x="17820" y="56960"/>
                  </a:lnTo>
                  <a:lnTo>
                    <a:pt x="22401" y="0"/>
                  </a:lnTo>
                  <a:lnTo>
                    <a:pt x="2138401" y="0"/>
                  </a:lnTo>
                  <a:lnTo>
                    <a:pt x="2138401" y="156540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6863762" y="0"/>
              <a:ext cx="1424305" cy="1025525"/>
            </a:xfrm>
            <a:custGeom>
              <a:avLst/>
              <a:gdLst/>
              <a:ahLst/>
              <a:cxnLst/>
              <a:rect l="l" t="t" r="r" b="b"/>
              <a:pathLst>
                <a:path w="1424305" h="1025525">
                  <a:moveTo>
                    <a:pt x="1424177" y="1025129"/>
                  </a:moveTo>
                  <a:lnTo>
                    <a:pt x="1302131" y="987555"/>
                  </a:lnTo>
                  <a:lnTo>
                    <a:pt x="1258032" y="974881"/>
                  </a:lnTo>
                  <a:lnTo>
                    <a:pt x="1212217" y="962486"/>
                  </a:lnTo>
                  <a:lnTo>
                    <a:pt x="1164257" y="950446"/>
                  </a:lnTo>
                  <a:lnTo>
                    <a:pt x="1113725" y="938840"/>
                  </a:lnTo>
                  <a:lnTo>
                    <a:pt x="1060190" y="927746"/>
                  </a:lnTo>
                  <a:lnTo>
                    <a:pt x="1003224" y="917243"/>
                  </a:lnTo>
                  <a:lnTo>
                    <a:pt x="942399" y="907408"/>
                  </a:lnTo>
                  <a:lnTo>
                    <a:pt x="877284" y="898319"/>
                  </a:lnTo>
                  <a:lnTo>
                    <a:pt x="626056" y="868519"/>
                  </a:lnTo>
                  <a:lnTo>
                    <a:pt x="573582" y="861194"/>
                  </a:lnTo>
                  <a:lnTo>
                    <a:pt x="521321" y="852877"/>
                  </a:lnTo>
                  <a:lnTo>
                    <a:pt x="469684" y="843338"/>
                  </a:lnTo>
                  <a:lnTo>
                    <a:pt x="419081" y="832345"/>
                  </a:lnTo>
                  <a:lnTo>
                    <a:pt x="369921" y="819669"/>
                  </a:lnTo>
                  <a:lnTo>
                    <a:pt x="322615" y="805080"/>
                  </a:lnTo>
                  <a:lnTo>
                    <a:pt x="277573" y="788346"/>
                  </a:lnTo>
                  <a:lnTo>
                    <a:pt x="235204" y="769238"/>
                  </a:lnTo>
                  <a:lnTo>
                    <a:pt x="195918" y="747526"/>
                  </a:lnTo>
                  <a:lnTo>
                    <a:pt x="160126" y="722978"/>
                  </a:lnTo>
                  <a:lnTo>
                    <a:pt x="128237" y="695366"/>
                  </a:lnTo>
                  <a:lnTo>
                    <a:pt x="100414" y="664408"/>
                  </a:lnTo>
                  <a:lnTo>
                    <a:pt x="76648" y="630376"/>
                  </a:lnTo>
                  <a:lnTo>
                    <a:pt x="56668" y="593475"/>
                  </a:lnTo>
                  <a:lnTo>
                    <a:pt x="40203" y="553909"/>
                  </a:lnTo>
                  <a:lnTo>
                    <a:pt x="26981" y="511884"/>
                  </a:lnTo>
                  <a:lnTo>
                    <a:pt x="16729" y="467604"/>
                  </a:lnTo>
                  <a:lnTo>
                    <a:pt x="9177" y="421274"/>
                  </a:lnTo>
                  <a:lnTo>
                    <a:pt x="4053" y="373100"/>
                  </a:lnTo>
                  <a:lnTo>
                    <a:pt x="1084" y="323286"/>
                  </a:lnTo>
                  <a:lnTo>
                    <a:pt x="0" y="272038"/>
                  </a:lnTo>
                  <a:lnTo>
                    <a:pt x="527" y="219559"/>
                  </a:lnTo>
                  <a:lnTo>
                    <a:pt x="2396" y="166056"/>
                  </a:lnTo>
                  <a:lnTo>
                    <a:pt x="5334" y="111733"/>
                  </a:lnTo>
                  <a:lnTo>
                    <a:pt x="9069" y="56795"/>
                  </a:lnTo>
                  <a:lnTo>
                    <a:pt x="13447" y="0"/>
                  </a:lnTo>
                  <a:lnTo>
                    <a:pt x="1424177" y="0"/>
                  </a:lnTo>
                  <a:lnTo>
                    <a:pt x="1424177" y="102512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577974" y="0"/>
              <a:ext cx="710565" cy="485140"/>
            </a:xfrm>
            <a:custGeom>
              <a:avLst/>
              <a:gdLst/>
              <a:ahLst/>
              <a:cxnLst/>
              <a:rect l="l" t="t" r="r" b="b"/>
              <a:pathLst>
                <a:path w="710565" h="485140">
                  <a:moveTo>
                    <a:pt x="709965" y="484837"/>
                  </a:moveTo>
                  <a:lnTo>
                    <a:pt x="636608" y="462423"/>
                  </a:lnTo>
                  <a:lnTo>
                    <a:pt x="594406" y="451199"/>
                  </a:lnTo>
                  <a:lnTo>
                    <a:pt x="548216" y="440668"/>
                  </a:lnTo>
                  <a:lnTo>
                    <a:pt x="496748" y="431022"/>
                  </a:lnTo>
                  <a:lnTo>
                    <a:pt x="438712" y="422453"/>
                  </a:lnTo>
                  <a:lnTo>
                    <a:pt x="339232" y="410732"/>
                  </a:lnTo>
                  <a:lnTo>
                    <a:pt x="286843" y="403690"/>
                  </a:lnTo>
                  <a:lnTo>
                    <a:pt x="234869" y="394660"/>
                  </a:lnTo>
                  <a:lnTo>
                    <a:pt x="184946" y="382740"/>
                  </a:lnTo>
                  <a:lnTo>
                    <a:pt x="138711" y="367029"/>
                  </a:lnTo>
                  <a:lnTo>
                    <a:pt x="97797" y="346626"/>
                  </a:lnTo>
                  <a:lnTo>
                    <a:pt x="63842" y="320631"/>
                  </a:lnTo>
                  <a:lnTo>
                    <a:pt x="38257" y="288136"/>
                  </a:lnTo>
                  <a:lnTo>
                    <a:pt x="20138" y="249902"/>
                  </a:lnTo>
                  <a:lnTo>
                    <a:pt x="8426" y="206750"/>
                  </a:lnTo>
                  <a:lnTo>
                    <a:pt x="2066" y="159498"/>
                  </a:lnTo>
                  <a:lnTo>
                    <a:pt x="0" y="108966"/>
                  </a:lnTo>
                  <a:lnTo>
                    <a:pt x="1170" y="55976"/>
                  </a:lnTo>
                  <a:lnTo>
                    <a:pt x="4520" y="1345"/>
                  </a:lnTo>
                  <a:lnTo>
                    <a:pt x="4628" y="0"/>
                  </a:lnTo>
                  <a:lnTo>
                    <a:pt x="709965" y="0"/>
                  </a:lnTo>
                  <a:lnTo>
                    <a:pt x="709965" y="4848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6771474"/>
              <a:ext cx="3726815" cy="3515995"/>
            </a:xfrm>
            <a:custGeom>
              <a:avLst/>
              <a:gdLst/>
              <a:ahLst/>
              <a:cxnLst/>
              <a:rect l="l" t="t" r="r" b="b"/>
              <a:pathLst>
                <a:path w="3726815" h="3515995">
                  <a:moveTo>
                    <a:pt x="0" y="57271"/>
                  </a:moveTo>
                  <a:lnTo>
                    <a:pt x="0" y="3515525"/>
                  </a:lnTo>
                  <a:lnTo>
                    <a:pt x="3647616" y="3515525"/>
                  </a:lnTo>
                  <a:lnTo>
                    <a:pt x="3680916" y="3224310"/>
                  </a:lnTo>
                  <a:lnTo>
                    <a:pt x="3701290" y="3019168"/>
                  </a:lnTo>
                  <a:lnTo>
                    <a:pt x="3713495" y="2866215"/>
                  </a:lnTo>
                  <a:lnTo>
                    <a:pt x="3719713" y="2764814"/>
                  </a:lnTo>
                  <a:lnTo>
                    <a:pt x="3724113" y="2663953"/>
                  </a:lnTo>
                  <a:lnTo>
                    <a:pt x="3725555" y="2613748"/>
                  </a:lnTo>
                  <a:lnTo>
                    <a:pt x="3726453" y="2563705"/>
                  </a:lnTo>
                  <a:lnTo>
                    <a:pt x="3726774" y="2513834"/>
                  </a:lnTo>
                  <a:lnTo>
                    <a:pt x="3726490" y="2464143"/>
                  </a:lnTo>
                  <a:lnTo>
                    <a:pt x="3725569" y="2414643"/>
                  </a:lnTo>
                  <a:lnTo>
                    <a:pt x="3723982" y="2365342"/>
                  </a:lnTo>
                  <a:lnTo>
                    <a:pt x="3721698" y="2316249"/>
                  </a:lnTo>
                  <a:lnTo>
                    <a:pt x="3718687" y="2267374"/>
                  </a:lnTo>
                  <a:lnTo>
                    <a:pt x="3714918" y="2218725"/>
                  </a:lnTo>
                  <a:lnTo>
                    <a:pt x="3710361" y="2170312"/>
                  </a:lnTo>
                  <a:lnTo>
                    <a:pt x="3704987" y="2122144"/>
                  </a:lnTo>
                  <a:lnTo>
                    <a:pt x="3698764" y="2074230"/>
                  </a:lnTo>
                  <a:lnTo>
                    <a:pt x="3691663" y="2026580"/>
                  </a:lnTo>
                  <a:lnTo>
                    <a:pt x="3683652" y="1979202"/>
                  </a:lnTo>
                  <a:lnTo>
                    <a:pt x="3674703" y="1932106"/>
                  </a:lnTo>
                  <a:lnTo>
                    <a:pt x="3664784" y="1885300"/>
                  </a:lnTo>
                  <a:lnTo>
                    <a:pt x="3653865" y="1838795"/>
                  </a:lnTo>
                  <a:lnTo>
                    <a:pt x="3641916" y="1792599"/>
                  </a:lnTo>
                  <a:lnTo>
                    <a:pt x="3628906" y="1746721"/>
                  </a:lnTo>
                  <a:lnTo>
                    <a:pt x="3614806" y="1701171"/>
                  </a:lnTo>
                  <a:lnTo>
                    <a:pt x="3599585" y="1655957"/>
                  </a:lnTo>
                  <a:lnTo>
                    <a:pt x="3583212" y="1611089"/>
                  </a:lnTo>
                  <a:lnTo>
                    <a:pt x="3565658" y="1566577"/>
                  </a:lnTo>
                  <a:lnTo>
                    <a:pt x="3546892" y="1522428"/>
                  </a:lnTo>
                  <a:lnTo>
                    <a:pt x="3526884" y="1478653"/>
                  </a:lnTo>
                  <a:lnTo>
                    <a:pt x="3506123" y="1436212"/>
                  </a:lnTo>
                  <a:lnTo>
                    <a:pt x="3484180" y="1394145"/>
                  </a:lnTo>
                  <a:lnTo>
                    <a:pt x="3461082" y="1352468"/>
                  </a:lnTo>
                  <a:lnTo>
                    <a:pt x="3436859" y="1311191"/>
                  </a:lnTo>
                  <a:lnTo>
                    <a:pt x="3411539" y="1270328"/>
                  </a:lnTo>
                  <a:lnTo>
                    <a:pt x="3385150" y="1229892"/>
                  </a:lnTo>
                  <a:lnTo>
                    <a:pt x="3357721" y="1189895"/>
                  </a:lnTo>
                  <a:lnTo>
                    <a:pt x="3329282" y="1150351"/>
                  </a:lnTo>
                  <a:lnTo>
                    <a:pt x="3299860" y="1111272"/>
                  </a:lnTo>
                  <a:lnTo>
                    <a:pt x="3269484" y="1072671"/>
                  </a:lnTo>
                  <a:lnTo>
                    <a:pt x="3238183" y="1034561"/>
                  </a:lnTo>
                  <a:lnTo>
                    <a:pt x="3205985" y="996955"/>
                  </a:lnTo>
                  <a:lnTo>
                    <a:pt x="3172920" y="959865"/>
                  </a:lnTo>
                  <a:lnTo>
                    <a:pt x="3139015" y="923305"/>
                  </a:lnTo>
                  <a:lnTo>
                    <a:pt x="3104299" y="887287"/>
                  </a:lnTo>
                  <a:lnTo>
                    <a:pt x="3068802" y="851825"/>
                  </a:lnTo>
                  <a:lnTo>
                    <a:pt x="3032551" y="816930"/>
                  </a:lnTo>
                  <a:lnTo>
                    <a:pt x="2995575" y="782616"/>
                  </a:lnTo>
                  <a:lnTo>
                    <a:pt x="2957903" y="748896"/>
                  </a:lnTo>
                  <a:lnTo>
                    <a:pt x="2919564" y="715783"/>
                  </a:lnTo>
                  <a:lnTo>
                    <a:pt x="2880586" y="683289"/>
                  </a:lnTo>
                  <a:lnTo>
                    <a:pt x="2840997" y="651427"/>
                  </a:lnTo>
                  <a:lnTo>
                    <a:pt x="2800827" y="620210"/>
                  </a:lnTo>
                  <a:lnTo>
                    <a:pt x="2760104" y="589651"/>
                  </a:lnTo>
                  <a:lnTo>
                    <a:pt x="2718857" y="559763"/>
                  </a:lnTo>
                  <a:lnTo>
                    <a:pt x="2677114" y="530559"/>
                  </a:lnTo>
                  <a:lnTo>
                    <a:pt x="2634904" y="502050"/>
                  </a:lnTo>
                  <a:lnTo>
                    <a:pt x="2592256" y="474252"/>
                  </a:lnTo>
                  <a:lnTo>
                    <a:pt x="2549198" y="447175"/>
                  </a:lnTo>
                  <a:lnTo>
                    <a:pt x="2505758" y="420833"/>
                  </a:lnTo>
                  <a:lnTo>
                    <a:pt x="2461966" y="395239"/>
                  </a:lnTo>
                  <a:lnTo>
                    <a:pt x="2417850" y="370406"/>
                  </a:lnTo>
                  <a:lnTo>
                    <a:pt x="2373439" y="346347"/>
                  </a:lnTo>
                  <a:lnTo>
                    <a:pt x="2328762" y="323073"/>
                  </a:lnTo>
                  <a:lnTo>
                    <a:pt x="2283846" y="300599"/>
                  </a:lnTo>
                  <a:lnTo>
                    <a:pt x="2238721" y="278937"/>
                  </a:lnTo>
                  <a:lnTo>
                    <a:pt x="2193415" y="258100"/>
                  </a:lnTo>
                  <a:lnTo>
                    <a:pt x="2147958" y="238100"/>
                  </a:lnTo>
                  <a:lnTo>
                    <a:pt x="2102376" y="218951"/>
                  </a:lnTo>
                  <a:lnTo>
                    <a:pt x="2056700" y="200666"/>
                  </a:lnTo>
                  <a:lnTo>
                    <a:pt x="2010958" y="183257"/>
                  </a:lnTo>
                  <a:lnTo>
                    <a:pt x="1965179" y="166737"/>
                  </a:lnTo>
                  <a:lnTo>
                    <a:pt x="1919390" y="151119"/>
                  </a:lnTo>
                  <a:lnTo>
                    <a:pt x="1868926" y="134894"/>
                  </a:lnTo>
                  <a:lnTo>
                    <a:pt x="1818491" y="119753"/>
                  </a:lnTo>
                  <a:lnTo>
                    <a:pt x="1768085" y="105667"/>
                  </a:lnTo>
                  <a:lnTo>
                    <a:pt x="1717706" y="92608"/>
                  </a:lnTo>
                  <a:lnTo>
                    <a:pt x="1667353" y="80546"/>
                  </a:lnTo>
                  <a:lnTo>
                    <a:pt x="1617027" y="69454"/>
                  </a:lnTo>
                  <a:lnTo>
                    <a:pt x="1566725" y="59303"/>
                  </a:lnTo>
                  <a:lnTo>
                    <a:pt x="1516447" y="50065"/>
                  </a:lnTo>
                  <a:lnTo>
                    <a:pt x="1466193" y="41711"/>
                  </a:lnTo>
                  <a:lnTo>
                    <a:pt x="1415961" y="34212"/>
                  </a:lnTo>
                  <a:lnTo>
                    <a:pt x="1365750" y="27540"/>
                  </a:lnTo>
                  <a:lnTo>
                    <a:pt x="1315560" y="21666"/>
                  </a:lnTo>
                  <a:lnTo>
                    <a:pt x="1265390" y="16563"/>
                  </a:lnTo>
                  <a:lnTo>
                    <a:pt x="1215239" y="12200"/>
                  </a:lnTo>
                  <a:lnTo>
                    <a:pt x="1165106" y="8551"/>
                  </a:lnTo>
                  <a:lnTo>
                    <a:pt x="1114990" y="5586"/>
                  </a:lnTo>
                  <a:lnTo>
                    <a:pt x="1064891" y="3277"/>
                  </a:lnTo>
                  <a:lnTo>
                    <a:pt x="1014808" y="1595"/>
                  </a:lnTo>
                  <a:lnTo>
                    <a:pt x="964739" y="512"/>
                  </a:lnTo>
                  <a:lnTo>
                    <a:pt x="914684" y="0"/>
                  </a:lnTo>
                  <a:lnTo>
                    <a:pt x="864642" y="29"/>
                  </a:lnTo>
                  <a:lnTo>
                    <a:pt x="814612" y="571"/>
                  </a:lnTo>
                  <a:lnTo>
                    <a:pt x="764594" y="1598"/>
                  </a:lnTo>
                  <a:lnTo>
                    <a:pt x="714586" y="3082"/>
                  </a:lnTo>
                  <a:lnTo>
                    <a:pt x="664588" y="4993"/>
                  </a:lnTo>
                  <a:lnTo>
                    <a:pt x="614599" y="7303"/>
                  </a:lnTo>
                  <a:lnTo>
                    <a:pt x="564618" y="9984"/>
                  </a:lnTo>
                  <a:lnTo>
                    <a:pt x="514644" y="13008"/>
                  </a:lnTo>
                  <a:lnTo>
                    <a:pt x="464676" y="16344"/>
                  </a:lnTo>
                  <a:lnTo>
                    <a:pt x="414714" y="19967"/>
                  </a:lnTo>
                  <a:lnTo>
                    <a:pt x="364756" y="23845"/>
                  </a:lnTo>
                  <a:lnTo>
                    <a:pt x="314802" y="27952"/>
                  </a:lnTo>
                  <a:lnTo>
                    <a:pt x="264851" y="32259"/>
                  </a:lnTo>
                  <a:lnTo>
                    <a:pt x="214902" y="36736"/>
                  </a:lnTo>
                  <a:lnTo>
                    <a:pt x="164954" y="41356"/>
                  </a:lnTo>
                  <a:lnTo>
                    <a:pt x="115007" y="46090"/>
                  </a:lnTo>
                  <a:lnTo>
                    <a:pt x="65059" y="50910"/>
                  </a:lnTo>
                  <a:lnTo>
                    <a:pt x="0" y="57271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7478136"/>
              <a:ext cx="2974975" cy="2809240"/>
            </a:xfrm>
            <a:custGeom>
              <a:avLst/>
              <a:gdLst/>
              <a:ahLst/>
              <a:cxnLst/>
              <a:rect l="l" t="t" r="r" b="b"/>
              <a:pathLst>
                <a:path w="2974975" h="2809240">
                  <a:moveTo>
                    <a:pt x="0" y="45018"/>
                  </a:moveTo>
                  <a:lnTo>
                    <a:pt x="0" y="2808863"/>
                  </a:lnTo>
                  <a:lnTo>
                    <a:pt x="2911777" y="2808863"/>
                  </a:lnTo>
                  <a:lnTo>
                    <a:pt x="2933112" y="2623054"/>
                  </a:lnTo>
                  <a:lnTo>
                    <a:pt x="2953669" y="2420226"/>
                  </a:lnTo>
                  <a:lnTo>
                    <a:pt x="2961954" y="2319409"/>
                  </a:lnTo>
                  <a:lnTo>
                    <a:pt x="2968420" y="2219135"/>
                  </a:lnTo>
                  <a:lnTo>
                    <a:pt x="2970857" y="2169236"/>
                  </a:lnTo>
                  <a:lnTo>
                    <a:pt x="2972702" y="2119513"/>
                  </a:lnTo>
                  <a:lnTo>
                    <a:pt x="2973908" y="2069980"/>
                  </a:lnTo>
                  <a:lnTo>
                    <a:pt x="2974431" y="2020651"/>
                  </a:lnTo>
                  <a:lnTo>
                    <a:pt x="2974224" y="1971539"/>
                  </a:lnTo>
                  <a:lnTo>
                    <a:pt x="2973241" y="1922657"/>
                  </a:lnTo>
                  <a:lnTo>
                    <a:pt x="2971437" y="1874020"/>
                  </a:lnTo>
                  <a:lnTo>
                    <a:pt x="2968766" y="1825641"/>
                  </a:lnTo>
                  <a:lnTo>
                    <a:pt x="2965181" y="1777533"/>
                  </a:lnTo>
                  <a:lnTo>
                    <a:pt x="2960638" y="1729711"/>
                  </a:lnTo>
                  <a:lnTo>
                    <a:pt x="2955089" y="1682187"/>
                  </a:lnTo>
                  <a:lnTo>
                    <a:pt x="2948490" y="1634975"/>
                  </a:lnTo>
                  <a:lnTo>
                    <a:pt x="2940795" y="1588089"/>
                  </a:lnTo>
                  <a:lnTo>
                    <a:pt x="2931957" y="1541542"/>
                  </a:lnTo>
                  <a:lnTo>
                    <a:pt x="2921931" y="1495348"/>
                  </a:lnTo>
                  <a:lnTo>
                    <a:pt x="2910670" y="1449521"/>
                  </a:lnTo>
                  <a:lnTo>
                    <a:pt x="2898130" y="1404073"/>
                  </a:lnTo>
                  <a:lnTo>
                    <a:pt x="2884264" y="1359020"/>
                  </a:lnTo>
                  <a:lnTo>
                    <a:pt x="2869026" y="1314373"/>
                  </a:lnTo>
                  <a:lnTo>
                    <a:pt x="2852371" y="1270148"/>
                  </a:lnTo>
                  <a:lnTo>
                    <a:pt x="2834252" y="1226356"/>
                  </a:lnTo>
                  <a:lnTo>
                    <a:pt x="2814624" y="1183013"/>
                  </a:lnTo>
                  <a:lnTo>
                    <a:pt x="2794083" y="1141350"/>
                  </a:lnTo>
                  <a:lnTo>
                    <a:pt x="2772122" y="1100142"/>
                  </a:lnTo>
                  <a:lnTo>
                    <a:pt x="2748781" y="1059407"/>
                  </a:lnTo>
                  <a:lnTo>
                    <a:pt x="2724104" y="1019166"/>
                  </a:lnTo>
                  <a:lnTo>
                    <a:pt x="2698134" y="979437"/>
                  </a:lnTo>
                  <a:lnTo>
                    <a:pt x="2670913" y="940239"/>
                  </a:lnTo>
                  <a:lnTo>
                    <a:pt x="2642484" y="901591"/>
                  </a:lnTo>
                  <a:lnTo>
                    <a:pt x="2612888" y="863513"/>
                  </a:lnTo>
                  <a:lnTo>
                    <a:pt x="2582170" y="826023"/>
                  </a:lnTo>
                  <a:lnTo>
                    <a:pt x="2550371" y="789142"/>
                  </a:lnTo>
                  <a:lnTo>
                    <a:pt x="2517533" y="752887"/>
                  </a:lnTo>
                  <a:lnTo>
                    <a:pt x="2483700" y="717278"/>
                  </a:lnTo>
                  <a:lnTo>
                    <a:pt x="2448914" y="682335"/>
                  </a:lnTo>
                  <a:lnTo>
                    <a:pt x="2413218" y="648076"/>
                  </a:lnTo>
                  <a:lnTo>
                    <a:pt x="2376654" y="614520"/>
                  </a:lnTo>
                  <a:lnTo>
                    <a:pt x="2339264" y="581687"/>
                  </a:lnTo>
                  <a:lnTo>
                    <a:pt x="2301092" y="549596"/>
                  </a:lnTo>
                  <a:lnTo>
                    <a:pt x="2262180" y="518266"/>
                  </a:lnTo>
                  <a:lnTo>
                    <a:pt x="2222570" y="487715"/>
                  </a:lnTo>
                  <a:lnTo>
                    <a:pt x="2182305" y="457964"/>
                  </a:lnTo>
                  <a:lnTo>
                    <a:pt x="2141427" y="429032"/>
                  </a:lnTo>
                  <a:lnTo>
                    <a:pt x="2099980" y="400936"/>
                  </a:lnTo>
                  <a:lnTo>
                    <a:pt x="2058005" y="373698"/>
                  </a:lnTo>
                  <a:lnTo>
                    <a:pt x="2015546" y="347335"/>
                  </a:lnTo>
                  <a:lnTo>
                    <a:pt x="1972645" y="321867"/>
                  </a:lnTo>
                  <a:lnTo>
                    <a:pt x="1929344" y="297313"/>
                  </a:lnTo>
                  <a:lnTo>
                    <a:pt x="1885685" y="273692"/>
                  </a:lnTo>
                  <a:lnTo>
                    <a:pt x="1841713" y="251024"/>
                  </a:lnTo>
                  <a:lnTo>
                    <a:pt x="1797468" y="229327"/>
                  </a:lnTo>
                  <a:lnTo>
                    <a:pt x="1752995" y="208621"/>
                  </a:lnTo>
                  <a:lnTo>
                    <a:pt x="1708334" y="188924"/>
                  </a:lnTo>
                  <a:lnTo>
                    <a:pt x="1663530" y="170256"/>
                  </a:lnTo>
                  <a:lnTo>
                    <a:pt x="1618623" y="152636"/>
                  </a:lnTo>
                  <a:lnTo>
                    <a:pt x="1573658" y="136084"/>
                  </a:lnTo>
                  <a:lnTo>
                    <a:pt x="1528676" y="120618"/>
                  </a:lnTo>
                  <a:lnTo>
                    <a:pt x="1477913" y="104471"/>
                  </a:lnTo>
                  <a:lnTo>
                    <a:pt x="1427183" y="89684"/>
                  </a:lnTo>
                  <a:lnTo>
                    <a:pt x="1376483" y="76211"/>
                  </a:lnTo>
                  <a:lnTo>
                    <a:pt x="1325813" y="64006"/>
                  </a:lnTo>
                  <a:lnTo>
                    <a:pt x="1275173" y="53025"/>
                  </a:lnTo>
                  <a:lnTo>
                    <a:pt x="1224560" y="43221"/>
                  </a:lnTo>
                  <a:lnTo>
                    <a:pt x="1173974" y="34550"/>
                  </a:lnTo>
                  <a:lnTo>
                    <a:pt x="1123414" y="26966"/>
                  </a:lnTo>
                  <a:lnTo>
                    <a:pt x="1072878" y="20424"/>
                  </a:lnTo>
                  <a:lnTo>
                    <a:pt x="1022366" y="14878"/>
                  </a:lnTo>
                  <a:lnTo>
                    <a:pt x="971876" y="10284"/>
                  </a:lnTo>
                  <a:lnTo>
                    <a:pt x="921408" y="6596"/>
                  </a:lnTo>
                  <a:lnTo>
                    <a:pt x="870960" y="3769"/>
                  </a:lnTo>
                  <a:lnTo>
                    <a:pt x="820532" y="1758"/>
                  </a:lnTo>
                  <a:lnTo>
                    <a:pt x="770121" y="516"/>
                  </a:lnTo>
                  <a:lnTo>
                    <a:pt x="719728" y="0"/>
                  </a:lnTo>
                  <a:lnTo>
                    <a:pt x="669351" y="162"/>
                  </a:lnTo>
                  <a:lnTo>
                    <a:pt x="618989" y="960"/>
                  </a:lnTo>
                  <a:lnTo>
                    <a:pt x="568641" y="2346"/>
                  </a:lnTo>
                  <a:lnTo>
                    <a:pt x="518305" y="4275"/>
                  </a:lnTo>
                  <a:lnTo>
                    <a:pt x="467982" y="6704"/>
                  </a:lnTo>
                  <a:lnTo>
                    <a:pt x="417669" y="9585"/>
                  </a:lnTo>
                  <a:lnTo>
                    <a:pt x="367366" y="12874"/>
                  </a:lnTo>
                  <a:lnTo>
                    <a:pt x="317071" y="16525"/>
                  </a:lnTo>
                  <a:lnTo>
                    <a:pt x="266784" y="20494"/>
                  </a:lnTo>
                  <a:lnTo>
                    <a:pt x="216503" y="24734"/>
                  </a:lnTo>
                  <a:lnTo>
                    <a:pt x="166228" y="29201"/>
                  </a:lnTo>
                  <a:lnTo>
                    <a:pt x="115957" y="33849"/>
                  </a:lnTo>
                  <a:lnTo>
                    <a:pt x="65689" y="38634"/>
                  </a:lnTo>
                  <a:lnTo>
                    <a:pt x="0" y="45018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184889"/>
              <a:ext cx="2222500" cy="2102485"/>
            </a:xfrm>
            <a:custGeom>
              <a:avLst/>
              <a:gdLst/>
              <a:ahLst/>
              <a:cxnLst/>
              <a:rect l="l" t="t" r="r" b="b"/>
              <a:pathLst>
                <a:path w="2222500" h="2102484">
                  <a:moveTo>
                    <a:pt x="0" y="32938"/>
                  </a:moveTo>
                  <a:lnTo>
                    <a:pt x="0" y="2102110"/>
                  </a:lnTo>
                  <a:lnTo>
                    <a:pt x="2175660" y="2102110"/>
                  </a:lnTo>
                  <a:lnTo>
                    <a:pt x="2202338" y="1860645"/>
                  </a:lnTo>
                  <a:lnTo>
                    <a:pt x="2211437" y="1757623"/>
                  </a:lnTo>
                  <a:lnTo>
                    <a:pt x="2215125" y="1706368"/>
                  </a:lnTo>
                  <a:lnTo>
                    <a:pt x="2218123" y="1655319"/>
                  </a:lnTo>
                  <a:lnTo>
                    <a:pt x="2220347" y="1604502"/>
                  </a:lnTo>
                  <a:lnTo>
                    <a:pt x="2221709" y="1553941"/>
                  </a:lnTo>
                  <a:lnTo>
                    <a:pt x="2222123" y="1503662"/>
                  </a:lnTo>
                  <a:lnTo>
                    <a:pt x="2221504" y="1453692"/>
                  </a:lnTo>
                  <a:lnTo>
                    <a:pt x="2219765" y="1404055"/>
                  </a:lnTo>
                  <a:lnTo>
                    <a:pt x="2216819" y="1354778"/>
                  </a:lnTo>
                  <a:lnTo>
                    <a:pt x="2212582" y="1305886"/>
                  </a:lnTo>
                  <a:lnTo>
                    <a:pt x="2206966" y="1257405"/>
                  </a:lnTo>
                  <a:lnTo>
                    <a:pt x="2199886" y="1209360"/>
                  </a:lnTo>
                  <a:lnTo>
                    <a:pt x="2191255" y="1161777"/>
                  </a:lnTo>
                  <a:lnTo>
                    <a:pt x="2180987" y="1114683"/>
                  </a:lnTo>
                  <a:lnTo>
                    <a:pt x="2168997" y="1068102"/>
                  </a:lnTo>
                  <a:lnTo>
                    <a:pt x="2155197" y="1022060"/>
                  </a:lnTo>
                  <a:lnTo>
                    <a:pt x="2139503" y="976583"/>
                  </a:lnTo>
                  <a:lnTo>
                    <a:pt x="2121826" y="931696"/>
                  </a:lnTo>
                  <a:lnTo>
                    <a:pt x="2102083" y="887426"/>
                  </a:lnTo>
                  <a:lnTo>
                    <a:pt x="2081097" y="845382"/>
                  </a:lnTo>
                  <a:lnTo>
                    <a:pt x="2058204" y="803973"/>
                  </a:lnTo>
                  <a:lnTo>
                    <a:pt x="2033481" y="763233"/>
                  </a:lnTo>
                  <a:lnTo>
                    <a:pt x="2007006" y="723197"/>
                  </a:lnTo>
                  <a:lnTo>
                    <a:pt x="1978856" y="683899"/>
                  </a:lnTo>
                  <a:lnTo>
                    <a:pt x="1949108" y="645374"/>
                  </a:lnTo>
                  <a:lnTo>
                    <a:pt x="1917841" y="607656"/>
                  </a:lnTo>
                  <a:lnTo>
                    <a:pt x="1885130" y="570780"/>
                  </a:lnTo>
                  <a:lnTo>
                    <a:pt x="1851054" y="534780"/>
                  </a:lnTo>
                  <a:lnTo>
                    <a:pt x="1815689" y="499691"/>
                  </a:lnTo>
                  <a:lnTo>
                    <a:pt x="1779114" y="465547"/>
                  </a:lnTo>
                  <a:lnTo>
                    <a:pt x="1741406" y="432383"/>
                  </a:lnTo>
                  <a:lnTo>
                    <a:pt x="1702641" y="400233"/>
                  </a:lnTo>
                  <a:lnTo>
                    <a:pt x="1662898" y="369132"/>
                  </a:lnTo>
                  <a:lnTo>
                    <a:pt x="1622253" y="339115"/>
                  </a:lnTo>
                  <a:lnTo>
                    <a:pt x="1580785" y="310215"/>
                  </a:lnTo>
                  <a:lnTo>
                    <a:pt x="1538570" y="282467"/>
                  </a:lnTo>
                  <a:lnTo>
                    <a:pt x="1495685" y="255906"/>
                  </a:lnTo>
                  <a:lnTo>
                    <a:pt x="1452209" y="230567"/>
                  </a:lnTo>
                  <a:lnTo>
                    <a:pt x="1408219" y="206483"/>
                  </a:lnTo>
                  <a:lnTo>
                    <a:pt x="1363791" y="183690"/>
                  </a:lnTo>
                  <a:lnTo>
                    <a:pt x="1319003" y="162221"/>
                  </a:lnTo>
                  <a:lnTo>
                    <a:pt x="1273933" y="142111"/>
                  </a:lnTo>
                  <a:lnTo>
                    <a:pt x="1228658" y="123396"/>
                  </a:lnTo>
                  <a:lnTo>
                    <a:pt x="1183255" y="106108"/>
                  </a:lnTo>
                  <a:lnTo>
                    <a:pt x="1137802" y="90284"/>
                  </a:lnTo>
                  <a:lnTo>
                    <a:pt x="1088586" y="74817"/>
                  </a:lnTo>
                  <a:lnTo>
                    <a:pt x="1039414" y="61041"/>
                  </a:lnTo>
                  <a:lnTo>
                    <a:pt x="990287" y="48882"/>
                  </a:lnTo>
                  <a:lnTo>
                    <a:pt x="941201" y="38267"/>
                  </a:lnTo>
                  <a:lnTo>
                    <a:pt x="892154" y="29121"/>
                  </a:lnTo>
                  <a:lnTo>
                    <a:pt x="843145" y="21372"/>
                  </a:lnTo>
                  <a:lnTo>
                    <a:pt x="794172" y="14944"/>
                  </a:lnTo>
                  <a:lnTo>
                    <a:pt x="745232" y="9764"/>
                  </a:lnTo>
                  <a:lnTo>
                    <a:pt x="696324" y="5758"/>
                  </a:lnTo>
                  <a:lnTo>
                    <a:pt x="647446" y="2853"/>
                  </a:lnTo>
                  <a:lnTo>
                    <a:pt x="598596" y="974"/>
                  </a:lnTo>
                  <a:lnTo>
                    <a:pt x="549771" y="47"/>
                  </a:lnTo>
                  <a:lnTo>
                    <a:pt x="500970" y="0"/>
                  </a:lnTo>
                  <a:lnTo>
                    <a:pt x="452190" y="756"/>
                  </a:lnTo>
                  <a:lnTo>
                    <a:pt x="403431" y="2244"/>
                  </a:lnTo>
                  <a:lnTo>
                    <a:pt x="354689" y="4389"/>
                  </a:lnTo>
                  <a:lnTo>
                    <a:pt x="305963" y="7116"/>
                  </a:lnTo>
                  <a:lnTo>
                    <a:pt x="257251" y="10353"/>
                  </a:lnTo>
                  <a:lnTo>
                    <a:pt x="208551" y="14026"/>
                  </a:lnTo>
                  <a:lnTo>
                    <a:pt x="159861" y="18060"/>
                  </a:lnTo>
                  <a:lnTo>
                    <a:pt x="111178" y="22381"/>
                  </a:lnTo>
                  <a:lnTo>
                    <a:pt x="62502" y="26916"/>
                  </a:lnTo>
                  <a:lnTo>
                    <a:pt x="13829" y="31591"/>
                  </a:lnTo>
                  <a:lnTo>
                    <a:pt x="0" y="32938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891597"/>
              <a:ext cx="1470025" cy="1395730"/>
            </a:xfrm>
            <a:custGeom>
              <a:avLst/>
              <a:gdLst/>
              <a:ahLst/>
              <a:cxnLst/>
              <a:rect l="l" t="t" r="r" b="b"/>
              <a:pathLst>
                <a:path w="1470025" h="1395729">
                  <a:moveTo>
                    <a:pt x="0" y="20866"/>
                  </a:moveTo>
                  <a:lnTo>
                    <a:pt x="0" y="1395401"/>
                  </a:lnTo>
                  <a:lnTo>
                    <a:pt x="1439554" y="1395401"/>
                  </a:lnTo>
                  <a:lnTo>
                    <a:pt x="1454678" y="1260670"/>
                  </a:lnTo>
                  <a:lnTo>
                    <a:pt x="1459544" y="1210049"/>
                  </a:lnTo>
                  <a:lnTo>
                    <a:pt x="1463671" y="1159642"/>
                  </a:lnTo>
                  <a:lnTo>
                    <a:pt x="1466876" y="1109505"/>
                  </a:lnTo>
                  <a:lnTo>
                    <a:pt x="1468979" y="1059690"/>
                  </a:lnTo>
                  <a:lnTo>
                    <a:pt x="1469798" y="1010253"/>
                  </a:lnTo>
                  <a:lnTo>
                    <a:pt x="1469153" y="961246"/>
                  </a:lnTo>
                  <a:lnTo>
                    <a:pt x="1466862" y="912723"/>
                  </a:lnTo>
                  <a:lnTo>
                    <a:pt x="1462744" y="864738"/>
                  </a:lnTo>
                  <a:lnTo>
                    <a:pt x="1456619" y="817346"/>
                  </a:lnTo>
                  <a:lnTo>
                    <a:pt x="1448304" y="770599"/>
                  </a:lnTo>
                  <a:lnTo>
                    <a:pt x="1437620" y="724552"/>
                  </a:lnTo>
                  <a:lnTo>
                    <a:pt x="1424384" y="679258"/>
                  </a:lnTo>
                  <a:lnTo>
                    <a:pt x="1408416" y="634772"/>
                  </a:lnTo>
                  <a:lnTo>
                    <a:pt x="1389534" y="591146"/>
                  </a:lnTo>
                  <a:lnTo>
                    <a:pt x="1367738" y="548575"/>
                  </a:lnTo>
                  <a:lnTo>
                    <a:pt x="1343003" y="507003"/>
                  </a:lnTo>
                  <a:lnTo>
                    <a:pt x="1315518" y="466512"/>
                  </a:lnTo>
                  <a:lnTo>
                    <a:pt x="1285469" y="427187"/>
                  </a:lnTo>
                  <a:lnTo>
                    <a:pt x="1253045" y="389111"/>
                  </a:lnTo>
                  <a:lnTo>
                    <a:pt x="1218432" y="352368"/>
                  </a:lnTo>
                  <a:lnTo>
                    <a:pt x="1181819" y="317040"/>
                  </a:lnTo>
                  <a:lnTo>
                    <a:pt x="1143393" y="283213"/>
                  </a:lnTo>
                  <a:lnTo>
                    <a:pt x="1103341" y="250968"/>
                  </a:lnTo>
                  <a:lnTo>
                    <a:pt x="1061852" y="220390"/>
                  </a:lnTo>
                  <a:lnTo>
                    <a:pt x="1019113" y="191562"/>
                  </a:lnTo>
                  <a:lnTo>
                    <a:pt x="975311" y="164568"/>
                  </a:lnTo>
                  <a:lnTo>
                    <a:pt x="930634" y="139491"/>
                  </a:lnTo>
                  <a:lnTo>
                    <a:pt x="885270" y="116415"/>
                  </a:lnTo>
                  <a:lnTo>
                    <a:pt x="839406" y="95422"/>
                  </a:lnTo>
                  <a:lnTo>
                    <a:pt x="793230" y="76598"/>
                  </a:lnTo>
                  <a:lnTo>
                    <a:pt x="746929" y="60025"/>
                  </a:lnTo>
                  <a:lnTo>
                    <a:pt x="697762" y="45065"/>
                  </a:lnTo>
                  <a:lnTo>
                    <a:pt x="648646" y="32562"/>
                  </a:lnTo>
                  <a:lnTo>
                    <a:pt x="599580" y="22350"/>
                  </a:lnTo>
                  <a:lnTo>
                    <a:pt x="550560" y="14270"/>
                  </a:lnTo>
                  <a:lnTo>
                    <a:pt x="501585" y="8157"/>
                  </a:lnTo>
                  <a:lnTo>
                    <a:pt x="452652" y="3849"/>
                  </a:lnTo>
                  <a:lnTo>
                    <a:pt x="403759" y="1184"/>
                  </a:lnTo>
                  <a:lnTo>
                    <a:pt x="354904" y="0"/>
                  </a:lnTo>
                  <a:lnTo>
                    <a:pt x="306084" y="133"/>
                  </a:lnTo>
                  <a:lnTo>
                    <a:pt x="257298" y="1421"/>
                  </a:lnTo>
                  <a:lnTo>
                    <a:pt x="208544" y="3702"/>
                  </a:lnTo>
                  <a:lnTo>
                    <a:pt x="159818" y="6813"/>
                  </a:lnTo>
                  <a:lnTo>
                    <a:pt x="111118" y="10592"/>
                  </a:lnTo>
                  <a:lnTo>
                    <a:pt x="62444" y="14876"/>
                  </a:lnTo>
                  <a:lnTo>
                    <a:pt x="13791" y="19503"/>
                  </a:lnTo>
                  <a:lnTo>
                    <a:pt x="0" y="2086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9598241"/>
              <a:ext cx="717550" cy="688975"/>
            </a:xfrm>
            <a:custGeom>
              <a:avLst/>
              <a:gdLst/>
              <a:ahLst/>
              <a:cxnLst/>
              <a:rect l="l" t="t" r="r" b="b"/>
              <a:pathLst>
                <a:path w="717550" h="688975">
                  <a:moveTo>
                    <a:pt x="0" y="8867"/>
                  </a:moveTo>
                  <a:lnTo>
                    <a:pt x="0" y="688758"/>
                  </a:lnTo>
                  <a:lnTo>
                    <a:pt x="703311" y="688758"/>
                  </a:lnTo>
                  <a:lnTo>
                    <a:pt x="707434" y="652558"/>
                  </a:lnTo>
                  <a:lnTo>
                    <a:pt x="712776" y="598728"/>
                  </a:lnTo>
                  <a:lnTo>
                    <a:pt x="716406" y="545415"/>
                  </a:lnTo>
                  <a:lnTo>
                    <a:pt x="717433" y="492876"/>
                  </a:lnTo>
                  <a:lnTo>
                    <a:pt x="714967" y="441370"/>
                  </a:lnTo>
                  <a:lnTo>
                    <a:pt x="708117" y="391155"/>
                  </a:lnTo>
                  <a:lnTo>
                    <a:pt x="695992" y="342489"/>
                  </a:lnTo>
                  <a:lnTo>
                    <a:pt x="677700" y="295630"/>
                  </a:lnTo>
                  <a:lnTo>
                    <a:pt x="655779" y="255748"/>
                  </a:lnTo>
                  <a:lnTo>
                    <a:pt x="628957" y="217829"/>
                  </a:lnTo>
                  <a:lnTo>
                    <a:pt x="597854" y="182149"/>
                  </a:lnTo>
                  <a:lnTo>
                    <a:pt x="563090" y="148982"/>
                  </a:lnTo>
                  <a:lnTo>
                    <a:pt x="525283" y="118604"/>
                  </a:lnTo>
                  <a:lnTo>
                    <a:pt x="485055" y="91290"/>
                  </a:lnTo>
                  <a:lnTo>
                    <a:pt x="443024" y="67316"/>
                  </a:lnTo>
                  <a:lnTo>
                    <a:pt x="399810" y="46955"/>
                  </a:lnTo>
                  <a:lnTo>
                    <a:pt x="356032" y="30484"/>
                  </a:lnTo>
                  <a:lnTo>
                    <a:pt x="306799" y="16519"/>
                  </a:lnTo>
                  <a:lnTo>
                    <a:pt x="257744" y="7229"/>
                  </a:lnTo>
                  <a:lnTo>
                    <a:pt x="208831" y="1945"/>
                  </a:lnTo>
                  <a:lnTo>
                    <a:pt x="160026" y="0"/>
                  </a:lnTo>
                  <a:lnTo>
                    <a:pt x="111291" y="725"/>
                  </a:lnTo>
                  <a:lnTo>
                    <a:pt x="62592" y="3454"/>
                  </a:lnTo>
                  <a:lnTo>
                    <a:pt x="13893" y="7518"/>
                  </a:lnTo>
                  <a:lnTo>
                    <a:pt x="0" y="8867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5571813" y="5916523"/>
              <a:ext cx="2357755" cy="4102100"/>
            </a:xfrm>
            <a:custGeom>
              <a:avLst/>
              <a:gdLst/>
              <a:ahLst/>
              <a:cxnLst/>
              <a:rect l="l" t="t" r="r" b="b"/>
              <a:pathLst>
                <a:path w="2357755" h="4102100">
                  <a:moveTo>
                    <a:pt x="139636" y="2717800"/>
                  </a:moveTo>
                  <a:lnTo>
                    <a:pt x="138506" y="2717800"/>
                  </a:lnTo>
                  <a:lnTo>
                    <a:pt x="138633" y="2720860"/>
                  </a:lnTo>
                  <a:lnTo>
                    <a:pt x="139636" y="2717800"/>
                  </a:lnTo>
                  <a:close/>
                </a:path>
                <a:path w="2357755" h="4102100">
                  <a:moveTo>
                    <a:pt x="146380" y="2705100"/>
                  </a:moveTo>
                  <a:lnTo>
                    <a:pt x="145161" y="2705100"/>
                  </a:lnTo>
                  <a:lnTo>
                    <a:pt x="144132" y="2717800"/>
                  </a:lnTo>
                  <a:lnTo>
                    <a:pt x="146380" y="2705100"/>
                  </a:lnTo>
                  <a:close/>
                </a:path>
                <a:path w="2357755" h="4102100">
                  <a:moveTo>
                    <a:pt x="243598" y="3576180"/>
                  </a:moveTo>
                  <a:lnTo>
                    <a:pt x="243128" y="3574897"/>
                  </a:lnTo>
                  <a:lnTo>
                    <a:pt x="237324" y="3568700"/>
                  </a:lnTo>
                  <a:lnTo>
                    <a:pt x="243598" y="3576180"/>
                  </a:lnTo>
                  <a:close/>
                </a:path>
                <a:path w="2357755" h="4102100">
                  <a:moveTo>
                    <a:pt x="247967" y="3581400"/>
                  </a:moveTo>
                  <a:lnTo>
                    <a:pt x="243598" y="3576180"/>
                  </a:lnTo>
                  <a:lnTo>
                    <a:pt x="245465" y="3581400"/>
                  </a:lnTo>
                  <a:lnTo>
                    <a:pt x="247967" y="3581400"/>
                  </a:lnTo>
                  <a:close/>
                </a:path>
                <a:path w="2357755" h="4102100">
                  <a:moveTo>
                    <a:pt x="504329" y="355600"/>
                  </a:moveTo>
                  <a:lnTo>
                    <a:pt x="503478" y="355600"/>
                  </a:lnTo>
                  <a:lnTo>
                    <a:pt x="503529" y="357149"/>
                  </a:lnTo>
                  <a:lnTo>
                    <a:pt x="504329" y="355600"/>
                  </a:lnTo>
                  <a:close/>
                </a:path>
                <a:path w="2357755" h="4102100">
                  <a:moveTo>
                    <a:pt x="784644" y="355600"/>
                  </a:moveTo>
                  <a:lnTo>
                    <a:pt x="782777" y="342900"/>
                  </a:lnTo>
                  <a:lnTo>
                    <a:pt x="783247" y="355600"/>
                  </a:lnTo>
                  <a:lnTo>
                    <a:pt x="784644" y="355600"/>
                  </a:lnTo>
                  <a:close/>
                </a:path>
                <a:path w="2357755" h="4102100">
                  <a:moveTo>
                    <a:pt x="1130376" y="3975100"/>
                  </a:moveTo>
                  <a:lnTo>
                    <a:pt x="1129601" y="3965676"/>
                  </a:lnTo>
                  <a:lnTo>
                    <a:pt x="1129766" y="3975100"/>
                  </a:lnTo>
                  <a:lnTo>
                    <a:pt x="1130376" y="3975100"/>
                  </a:lnTo>
                  <a:close/>
                </a:path>
                <a:path w="2357755" h="4102100">
                  <a:moveTo>
                    <a:pt x="1215453" y="241300"/>
                  </a:moveTo>
                  <a:lnTo>
                    <a:pt x="1214970" y="241300"/>
                  </a:lnTo>
                  <a:lnTo>
                    <a:pt x="1215174" y="254000"/>
                  </a:lnTo>
                  <a:lnTo>
                    <a:pt x="1215453" y="241300"/>
                  </a:lnTo>
                  <a:close/>
                </a:path>
                <a:path w="2357755" h="4102100">
                  <a:moveTo>
                    <a:pt x="1221054" y="132130"/>
                  </a:moveTo>
                  <a:close/>
                </a:path>
                <a:path w="2357755" h="4102100">
                  <a:moveTo>
                    <a:pt x="1231798" y="299491"/>
                  </a:moveTo>
                  <a:lnTo>
                    <a:pt x="1231646" y="299364"/>
                  </a:lnTo>
                  <a:lnTo>
                    <a:pt x="1231658" y="299542"/>
                  </a:lnTo>
                  <a:lnTo>
                    <a:pt x="1231798" y="299491"/>
                  </a:lnTo>
                  <a:close/>
                </a:path>
                <a:path w="2357755" h="4102100">
                  <a:moveTo>
                    <a:pt x="1236129" y="269671"/>
                  </a:moveTo>
                  <a:lnTo>
                    <a:pt x="1235913" y="266700"/>
                  </a:lnTo>
                  <a:lnTo>
                    <a:pt x="1235862" y="267157"/>
                  </a:lnTo>
                  <a:lnTo>
                    <a:pt x="1236129" y="269671"/>
                  </a:lnTo>
                  <a:close/>
                </a:path>
                <a:path w="2357755" h="4102100">
                  <a:moveTo>
                    <a:pt x="1241082" y="266700"/>
                  </a:moveTo>
                  <a:lnTo>
                    <a:pt x="1239164" y="266700"/>
                  </a:lnTo>
                  <a:lnTo>
                    <a:pt x="1239405" y="254000"/>
                  </a:lnTo>
                  <a:lnTo>
                    <a:pt x="1238161" y="254000"/>
                  </a:lnTo>
                  <a:lnTo>
                    <a:pt x="1236052" y="266700"/>
                  </a:lnTo>
                  <a:lnTo>
                    <a:pt x="1238567" y="266700"/>
                  </a:lnTo>
                  <a:lnTo>
                    <a:pt x="1238897" y="279400"/>
                  </a:lnTo>
                  <a:lnTo>
                    <a:pt x="1241082" y="266700"/>
                  </a:lnTo>
                  <a:close/>
                </a:path>
                <a:path w="2357755" h="4102100">
                  <a:moveTo>
                    <a:pt x="1358519" y="4048976"/>
                  </a:moveTo>
                  <a:lnTo>
                    <a:pt x="1357769" y="4049077"/>
                  </a:lnTo>
                  <a:lnTo>
                    <a:pt x="1356918" y="4049077"/>
                  </a:lnTo>
                  <a:lnTo>
                    <a:pt x="1356169" y="4049166"/>
                  </a:lnTo>
                  <a:lnTo>
                    <a:pt x="1355140" y="4049445"/>
                  </a:lnTo>
                  <a:lnTo>
                    <a:pt x="1356169" y="4049344"/>
                  </a:lnTo>
                  <a:lnTo>
                    <a:pt x="1357579" y="4049166"/>
                  </a:lnTo>
                  <a:lnTo>
                    <a:pt x="1358519" y="4048976"/>
                  </a:lnTo>
                  <a:close/>
                </a:path>
                <a:path w="2357755" h="4102100">
                  <a:moveTo>
                    <a:pt x="1417294" y="304800"/>
                  </a:moveTo>
                  <a:lnTo>
                    <a:pt x="1416227" y="292100"/>
                  </a:lnTo>
                  <a:lnTo>
                    <a:pt x="1412138" y="304800"/>
                  </a:lnTo>
                  <a:lnTo>
                    <a:pt x="1417294" y="304800"/>
                  </a:lnTo>
                  <a:close/>
                </a:path>
                <a:path w="2357755" h="4102100">
                  <a:moveTo>
                    <a:pt x="1541614" y="3970312"/>
                  </a:moveTo>
                  <a:lnTo>
                    <a:pt x="1541538" y="3970121"/>
                  </a:lnTo>
                  <a:lnTo>
                    <a:pt x="1541589" y="3969867"/>
                  </a:lnTo>
                  <a:lnTo>
                    <a:pt x="1541538" y="3969651"/>
                  </a:lnTo>
                  <a:lnTo>
                    <a:pt x="1541411" y="3969905"/>
                  </a:lnTo>
                  <a:lnTo>
                    <a:pt x="1541614" y="3970312"/>
                  </a:lnTo>
                  <a:close/>
                </a:path>
                <a:path w="2357755" h="4102100">
                  <a:moveTo>
                    <a:pt x="1640522" y="1574800"/>
                  </a:moveTo>
                  <a:lnTo>
                    <a:pt x="1639239" y="1574800"/>
                  </a:lnTo>
                  <a:lnTo>
                    <a:pt x="1639912" y="1587500"/>
                  </a:lnTo>
                  <a:lnTo>
                    <a:pt x="1640332" y="1587500"/>
                  </a:lnTo>
                  <a:lnTo>
                    <a:pt x="1640522" y="1574800"/>
                  </a:lnTo>
                  <a:close/>
                </a:path>
                <a:path w="2357755" h="4102100">
                  <a:moveTo>
                    <a:pt x="1713077" y="2272411"/>
                  </a:moveTo>
                  <a:lnTo>
                    <a:pt x="1712874" y="2273300"/>
                  </a:lnTo>
                  <a:lnTo>
                    <a:pt x="1713064" y="2273300"/>
                  </a:lnTo>
                  <a:lnTo>
                    <a:pt x="1713077" y="2272411"/>
                  </a:lnTo>
                  <a:close/>
                </a:path>
                <a:path w="2357755" h="4102100">
                  <a:moveTo>
                    <a:pt x="1851317" y="2161590"/>
                  </a:moveTo>
                  <a:lnTo>
                    <a:pt x="1850859" y="2162594"/>
                  </a:lnTo>
                  <a:lnTo>
                    <a:pt x="1849310" y="2171700"/>
                  </a:lnTo>
                  <a:lnTo>
                    <a:pt x="1851025" y="2166670"/>
                  </a:lnTo>
                  <a:lnTo>
                    <a:pt x="1851317" y="2161590"/>
                  </a:lnTo>
                  <a:close/>
                </a:path>
                <a:path w="2357755" h="4102100">
                  <a:moveTo>
                    <a:pt x="1893265" y="2137016"/>
                  </a:moveTo>
                  <a:lnTo>
                    <a:pt x="1892884" y="2137397"/>
                  </a:lnTo>
                  <a:lnTo>
                    <a:pt x="1892693" y="2137867"/>
                  </a:lnTo>
                  <a:lnTo>
                    <a:pt x="1892795" y="2137689"/>
                  </a:lnTo>
                  <a:lnTo>
                    <a:pt x="1893074" y="2137308"/>
                  </a:lnTo>
                  <a:lnTo>
                    <a:pt x="1893265" y="2137016"/>
                  </a:lnTo>
                  <a:close/>
                </a:path>
                <a:path w="2357755" h="4102100">
                  <a:moveTo>
                    <a:pt x="2267585" y="1775599"/>
                  </a:moveTo>
                  <a:lnTo>
                    <a:pt x="2266759" y="1778000"/>
                  </a:lnTo>
                  <a:lnTo>
                    <a:pt x="2267394" y="1777377"/>
                  </a:lnTo>
                  <a:lnTo>
                    <a:pt x="2267585" y="1775599"/>
                  </a:lnTo>
                  <a:close/>
                </a:path>
                <a:path w="2357755" h="4102100">
                  <a:moveTo>
                    <a:pt x="2279573" y="1765300"/>
                  </a:moveTo>
                  <a:lnTo>
                    <a:pt x="2267394" y="1777377"/>
                  </a:lnTo>
                  <a:lnTo>
                    <a:pt x="2267318" y="1778000"/>
                  </a:lnTo>
                  <a:lnTo>
                    <a:pt x="2269350" y="1778000"/>
                  </a:lnTo>
                  <a:lnTo>
                    <a:pt x="2279573" y="1765300"/>
                  </a:lnTo>
                  <a:close/>
                </a:path>
                <a:path w="2357755" h="4102100">
                  <a:moveTo>
                    <a:pt x="2319363" y="1761159"/>
                  </a:moveTo>
                  <a:lnTo>
                    <a:pt x="2318918" y="1761299"/>
                  </a:lnTo>
                  <a:lnTo>
                    <a:pt x="2318639" y="1761731"/>
                  </a:lnTo>
                  <a:lnTo>
                    <a:pt x="2318778" y="1761553"/>
                  </a:lnTo>
                  <a:lnTo>
                    <a:pt x="2319172" y="1761350"/>
                  </a:lnTo>
                  <a:lnTo>
                    <a:pt x="2319363" y="1761159"/>
                  </a:lnTo>
                  <a:close/>
                </a:path>
                <a:path w="2357755" h="4102100">
                  <a:moveTo>
                    <a:pt x="2357704" y="1739900"/>
                  </a:moveTo>
                  <a:lnTo>
                    <a:pt x="2351862" y="1727200"/>
                  </a:lnTo>
                  <a:lnTo>
                    <a:pt x="2351963" y="1714500"/>
                  </a:lnTo>
                  <a:lnTo>
                    <a:pt x="2348001" y="1701800"/>
                  </a:lnTo>
                  <a:lnTo>
                    <a:pt x="2345702" y="1689100"/>
                  </a:lnTo>
                  <a:lnTo>
                    <a:pt x="2344864" y="1689100"/>
                  </a:lnTo>
                  <a:lnTo>
                    <a:pt x="2342070" y="1676400"/>
                  </a:lnTo>
                  <a:lnTo>
                    <a:pt x="2343124" y="1676400"/>
                  </a:lnTo>
                  <a:lnTo>
                    <a:pt x="2346236" y="1689100"/>
                  </a:lnTo>
                  <a:lnTo>
                    <a:pt x="2347595" y="1689100"/>
                  </a:lnTo>
                  <a:lnTo>
                    <a:pt x="2345017" y="1676400"/>
                  </a:lnTo>
                  <a:lnTo>
                    <a:pt x="2343759" y="1676400"/>
                  </a:lnTo>
                  <a:lnTo>
                    <a:pt x="2343721" y="1663700"/>
                  </a:lnTo>
                  <a:lnTo>
                    <a:pt x="2339238" y="1651000"/>
                  </a:lnTo>
                  <a:lnTo>
                    <a:pt x="2335936" y="1638300"/>
                  </a:lnTo>
                  <a:lnTo>
                    <a:pt x="2333663" y="1638300"/>
                  </a:lnTo>
                  <a:lnTo>
                    <a:pt x="2331288" y="1625600"/>
                  </a:lnTo>
                  <a:lnTo>
                    <a:pt x="2330551" y="1625600"/>
                  </a:lnTo>
                  <a:lnTo>
                    <a:pt x="2323528" y="1612900"/>
                  </a:lnTo>
                  <a:lnTo>
                    <a:pt x="2324201" y="1612900"/>
                  </a:lnTo>
                  <a:lnTo>
                    <a:pt x="2323274" y="1600200"/>
                  </a:lnTo>
                  <a:lnTo>
                    <a:pt x="2322017" y="1600200"/>
                  </a:lnTo>
                  <a:lnTo>
                    <a:pt x="2321433" y="1587500"/>
                  </a:lnTo>
                  <a:lnTo>
                    <a:pt x="2313444" y="1587500"/>
                  </a:lnTo>
                  <a:lnTo>
                    <a:pt x="2310193" y="1574800"/>
                  </a:lnTo>
                  <a:lnTo>
                    <a:pt x="2310981" y="1574800"/>
                  </a:lnTo>
                  <a:lnTo>
                    <a:pt x="2306129" y="1562100"/>
                  </a:lnTo>
                  <a:lnTo>
                    <a:pt x="2308060" y="1562100"/>
                  </a:lnTo>
                  <a:lnTo>
                    <a:pt x="2304415" y="1549400"/>
                  </a:lnTo>
                  <a:lnTo>
                    <a:pt x="2305189" y="1549400"/>
                  </a:lnTo>
                  <a:lnTo>
                    <a:pt x="2305672" y="1536700"/>
                  </a:lnTo>
                  <a:lnTo>
                    <a:pt x="2301354" y="1536700"/>
                  </a:lnTo>
                  <a:lnTo>
                    <a:pt x="2300998" y="1524000"/>
                  </a:lnTo>
                  <a:lnTo>
                    <a:pt x="2299792" y="1524000"/>
                  </a:lnTo>
                  <a:lnTo>
                    <a:pt x="2300262" y="1511300"/>
                  </a:lnTo>
                  <a:lnTo>
                    <a:pt x="2298509" y="1511300"/>
                  </a:lnTo>
                  <a:lnTo>
                    <a:pt x="2298090" y="1498600"/>
                  </a:lnTo>
                  <a:lnTo>
                    <a:pt x="2293785" y="1498600"/>
                  </a:lnTo>
                  <a:lnTo>
                    <a:pt x="2293061" y="1485900"/>
                  </a:lnTo>
                  <a:lnTo>
                    <a:pt x="2287790" y="1485900"/>
                  </a:lnTo>
                  <a:lnTo>
                    <a:pt x="2287397" y="1473200"/>
                  </a:lnTo>
                  <a:lnTo>
                    <a:pt x="2284958" y="1460500"/>
                  </a:lnTo>
                  <a:lnTo>
                    <a:pt x="2284514" y="1473200"/>
                  </a:lnTo>
                  <a:lnTo>
                    <a:pt x="2283866" y="1473200"/>
                  </a:lnTo>
                  <a:lnTo>
                    <a:pt x="2282698" y="1460500"/>
                  </a:lnTo>
                  <a:lnTo>
                    <a:pt x="2279586" y="1460500"/>
                  </a:lnTo>
                  <a:lnTo>
                    <a:pt x="2279408" y="1447800"/>
                  </a:lnTo>
                  <a:lnTo>
                    <a:pt x="2275205" y="1447800"/>
                  </a:lnTo>
                  <a:lnTo>
                    <a:pt x="2273770" y="1435100"/>
                  </a:lnTo>
                  <a:lnTo>
                    <a:pt x="2271788" y="1422400"/>
                  </a:lnTo>
                  <a:lnTo>
                    <a:pt x="2272195" y="1422400"/>
                  </a:lnTo>
                  <a:lnTo>
                    <a:pt x="2266873" y="1409700"/>
                  </a:lnTo>
                  <a:lnTo>
                    <a:pt x="2269490" y="1409700"/>
                  </a:lnTo>
                  <a:lnTo>
                    <a:pt x="2269071" y="1397000"/>
                  </a:lnTo>
                  <a:lnTo>
                    <a:pt x="2265845" y="1409700"/>
                  </a:lnTo>
                  <a:lnTo>
                    <a:pt x="2229027" y="1409700"/>
                  </a:lnTo>
                  <a:lnTo>
                    <a:pt x="2220684" y="1422400"/>
                  </a:lnTo>
                  <a:lnTo>
                    <a:pt x="2186203" y="1422400"/>
                  </a:lnTo>
                  <a:lnTo>
                    <a:pt x="2173313" y="1435100"/>
                  </a:lnTo>
                  <a:lnTo>
                    <a:pt x="2136356" y="1435100"/>
                  </a:lnTo>
                  <a:lnTo>
                    <a:pt x="2128215" y="1447800"/>
                  </a:lnTo>
                  <a:lnTo>
                    <a:pt x="2105152" y="1447800"/>
                  </a:lnTo>
                  <a:lnTo>
                    <a:pt x="2093074" y="1460500"/>
                  </a:lnTo>
                  <a:lnTo>
                    <a:pt x="2050249" y="1460500"/>
                  </a:lnTo>
                  <a:lnTo>
                    <a:pt x="2037791" y="1473200"/>
                  </a:lnTo>
                  <a:lnTo>
                    <a:pt x="2007882" y="1473200"/>
                  </a:lnTo>
                  <a:lnTo>
                    <a:pt x="2009838" y="1485900"/>
                  </a:lnTo>
                  <a:lnTo>
                    <a:pt x="1961959" y="1485900"/>
                  </a:lnTo>
                  <a:lnTo>
                    <a:pt x="1950720" y="1498600"/>
                  </a:lnTo>
                  <a:lnTo>
                    <a:pt x="1919503" y="1498600"/>
                  </a:lnTo>
                  <a:lnTo>
                    <a:pt x="1916633" y="1511300"/>
                  </a:lnTo>
                  <a:lnTo>
                    <a:pt x="1910080" y="1511300"/>
                  </a:lnTo>
                  <a:lnTo>
                    <a:pt x="1914017" y="1498600"/>
                  </a:lnTo>
                  <a:lnTo>
                    <a:pt x="1909864" y="1511300"/>
                  </a:lnTo>
                  <a:lnTo>
                    <a:pt x="1861832" y="1511300"/>
                  </a:lnTo>
                  <a:lnTo>
                    <a:pt x="1851723" y="1524000"/>
                  </a:lnTo>
                  <a:lnTo>
                    <a:pt x="1829269" y="1524000"/>
                  </a:lnTo>
                  <a:lnTo>
                    <a:pt x="1828711" y="1524000"/>
                  </a:lnTo>
                  <a:lnTo>
                    <a:pt x="1824113" y="1536700"/>
                  </a:lnTo>
                  <a:lnTo>
                    <a:pt x="1821992" y="1536700"/>
                  </a:lnTo>
                  <a:lnTo>
                    <a:pt x="1818297" y="1524000"/>
                  </a:lnTo>
                  <a:lnTo>
                    <a:pt x="1813115" y="1536700"/>
                  </a:lnTo>
                  <a:lnTo>
                    <a:pt x="1780095" y="1536700"/>
                  </a:lnTo>
                  <a:lnTo>
                    <a:pt x="1767192" y="1549400"/>
                  </a:lnTo>
                  <a:lnTo>
                    <a:pt x="1752650" y="1549400"/>
                  </a:lnTo>
                  <a:lnTo>
                    <a:pt x="1752650" y="2235200"/>
                  </a:lnTo>
                  <a:lnTo>
                    <a:pt x="1746656" y="2246312"/>
                  </a:lnTo>
                  <a:lnTo>
                    <a:pt x="1749374" y="2235200"/>
                  </a:lnTo>
                  <a:lnTo>
                    <a:pt x="1752650" y="2235200"/>
                  </a:lnTo>
                  <a:lnTo>
                    <a:pt x="1752650" y="1549400"/>
                  </a:lnTo>
                  <a:lnTo>
                    <a:pt x="1749704" y="1549400"/>
                  </a:lnTo>
                  <a:lnTo>
                    <a:pt x="1751063" y="1562100"/>
                  </a:lnTo>
                  <a:lnTo>
                    <a:pt x="1735010" y="1562100"/>
                  </a:lnTo>
                  <a:lnTo>
                    <a:pt x="1742008" y="1549400"/>
                  </a:lnTo>
                  <a:lnTo>
                    <a:pt x="1735696" y="1549400"/>
                  </a:lnTo>
                  <a:lnTo>
                    <a:pt x="1733651" y="1562100"/>
                  </a:lnTo>
                  <a:lnTo>
                    <a:pt x="1732076" y="1549400"/>
                  </a:lnTo>
                  <a:lnTo>
                    <a:pt x="1725142" y="1562100"/>
                  </a:lnTo>
                  <a:lnTo>
                    <a:pt x="1715897" y="1562100"/>
                  </a:lnTo>
                  <a:lnTo>
                    <a:pt x="1710944" y="1574800"/>
                  </a:lnTo>
                  <a:lnTo>
                    <a:pt x="1710931" y="1562100"/>
                  </a:lnTo>
                  <a:lnTo>
                    <a:pt x="1707464" y="1562100"/>
                  </a:lnTo>
                  <a:lnTo>
                    <a:pt x="1705076" y="1567294"/>
                  </a:lnTo>
                  <a:lnTo>
                    <a:pt x="1705076" y="1790700"/>
                  </a:lnTo>
                  <a:lnTo>
                    <a:pt x="1703781" y="1790700"/>
                  </a:lnTo>
                  <a:lnTo>
                    <a:pt x="1701901" y="1778000"/>
                  </a:lnTo>
                  <a:lnTo>
                    <a:pt x="1705000" y="1778000"/>
                  </a:lnTo>
                  <a:lnTo>
                    <a:pt x="1705076" y="1790700"/>
                  </a:lnTo>
                  <a:lnTo>
                    <a:pt x="1705076" y="1567294"/>
                  </a:lnTo>
                  <a:lnTo>
                    <a:pt x="1701622" y="1574800"/>
                  </a:lnTo>
                  <a:lnTo>
                    <a:pt x="1697939" y="1574800"/>
                  </a:lnTo>
                  <a:lnTo>
                    <a:pt x="1697939" y="1752600"/>
                  </a:lnTo>
                  <a:lnTo>
                    <a:pt x="1692744" y="1752600"/>
                  </a:lnTo>
                  <a:lnTo>
                    <a:pt x="1691360" y="1739900"/>
                  </a:lnTo>
                  <a:lnTo>
                    <a:pt x="1690052" y="1752600"/>
                  </a:lnTo>
                  <a:lnTo>
                    <a:pt x="1688134" y="1739900"/>
                  </a:lnTo>
                  <a:lnTo>
                    <a:pt x="1691360" y="1739900"/>
                  </a:lnTo>
                  <a:lnTo>
                    <a:pt x="1695843" y="1739900"/>
                  </a:lnTo>
                  <a:lnTo>
                    <a:pt x="1697939" y="1752600"/>
                  </a:lnTo>
                  <a:lnTo>
                    <a:pt x="1697939" y="1574800"/>
                  </a:lnTo>
                  <a:lnTo>
                    <a:pt x="1677314" y="1574800"/>
                  </a:lnTo>
                  <a:lnTo>
                    <a:pt x="1677314" y="1676400"/>
                  </a:lnTo>
                  <a:lnTo>
                    <a:pt x="1677250" y="1689100"/>
                  </a:lnTo>
                  <a:lnTo>
                    <a:pt x="1675282" y="1689100"/>
                  </a:lnTo>
                  <a:lnTo>
                    <a:pt x="1673440" y="1676400"/>
                  </a:lnTo>
                  <a:lnTo>
                    <a:pt x="1677314" y="1676400"/>
                  </a:lnTo>
                  <a:lnTo>
                    <a:pt x="1677314" y="1574800"/>
                  </a:lnTo>
                  <a:lnTo>
                    <a:pt x="1673707" y="1574800"/>
                  </a:lnTo>
                  <a:lnTo>
                    <a:pt x="1673707" y="1663700"/>
                  </a:lnTo>
                  <a:lnTo>
                    <a:pt x="1672945" y="1676400"/>
                  </a:lnTo>
                  <a:lnTo>
                    <a:pt x="1672475" y="1676400"/>
                  </a:lnTo>
                  <a:lnTo>
                    <a:pt x="1669580" y="1676400"/>
                  </a:lnTo>
                  <a:lnTo>
                    <a:pt x="1668157" y="1663700"/>
                  </a:lnTo>
                  <a:lnTo>
                    <a:pt x="1669554" y="1663700"/>
                  </a:lnTo>
                  <a:lnTo>
                    <a:pt x="1672475" y="1676400"/>
                  </a:lnTo>
                  <a:lnTo>
                    <a:pt x="1670253" y="1663700"/>
                  </a:lnTo>
                  <a:lnTo>
                    <a:pt x="1671726" y="1663700"/>
                  </a:lnTo>
                  <a:lnTo>
                    <a:pt x="1673707" y="1663700"/>
                  </a:lnTo>
                  <a:lnTo>
                    <a:pt x="1673707" y="1574800"/>
                  </a:lnTo>
                  <a:lnTo>
                    <a:pt x="1662849" y="1574800"/>
                  </a:lnTo>
                  <a:lnTo>
                    <a:pt x="1658226" y="1587500"/>
                  </a:lnTo>
                  <a:lnTo>
                    <a:pt x="1657057" y="1574800"/>
                  </a:lnTo>
                  <a:lnTo>
                    <a:pt x="1652955" y="1574800"/>
                  </a:lnTo>
                  <a:lnTo>
                    <a:pt x="1651660" y="1582521"/>
                  </a:lnTo>
                  <a:lnTo>
                    <a:pt x="1651660" y="1600200"/>
                  </a:lnTo>
                  <a:lnTo>
                    <a:pt x="1650161" y="1600200"/>
                  </a:lnTo>
                  <a:lnTo>
                    <a:pt x="1649526" y="1592046"/>
                  </a:lnTo>
                  <a:lnTo>
                    <a:pt x="1651660" y="1600200"/>
                  </a:lnTo>
                  <a:lnTo>
                    <a:pt x="1651660" y="1582521"/>
                  </a:lnTo>
                  <a:lnTo>
                    <a:pt x="1650822" y="1587500"/>
                  </a:lnTo>
                  <a:lnTo>
                    <a:pt x="1649171" y="1587500"/>
                  </a:lnTo>
                  <a:lnTo>
                    <a:pt x="1648333" y="1587500"/>
                  </a:lnTo>
                  <a:lnTo>
                    <a:pt x="1643646" y="1587500"/>
                  </a:lnTo>
                  <a:lnTo>
                    <a:pt x="1645297" y="1600200"/>
                  </a:lnTo>
                  <a:lnTo>
                    <a:pt x="1647672" y="1612900"/>
                  </a:lnTo>
                  <a:lnTo>
                    <a:pt x="1652270" y="1625600"/>
                  </a:lnTo>
                  <a:lnTo>
                    <a:pt x="1654848" y="1625600"/>
                  </a:lnTo>
                  <a:lnTo>
                    <a:pt x="1654670" y="1638300"/>
                  </a:lnTo>
                  <a:lnTo>
                    <a:pt x="1657324" y="1638300"/>
                  </a:lnTo>
                  <a:lnTo>
                    <a:pt x="1657959" y="1651000"/>
                  </a:lnTo>
                  <a:lnTo>
                    <a:pt x="1663344" y="1651000"/>
                  </a:lnTo>
                  <a:lnTo>
                    <a:pt x="1664957" y="1638300"/>
                  </a:lnTo>
                  <a:lnTo>
                    <a:pt x="1667814" y="1638300"/>
                  </a:lnTo>
                  <a:lnTo>
                    <a:pt x="1669770" y="1651000"/>
                  </a:lnTo>
                  <a:lnTo>
                    <a:pt x="1665935" y="1651000"/>
                  </a:lnTo>
                  <a:lnTo>
                    <a:pt x="1665516" y="1663700"/>
                  </a:lnTo>
                  <a:lnTo>
                    <a:pt x="1664474" y="1663700"/>
                  </a:lnTo>
                  <a:lnTo>
                    <a:pt x="1665808" y="1676400"/>
                  </a:lnTo>
                  <a:lnTo>
                    <a:pt x="1667662" y="1676400"/>
                  </a:lnTo>
                  <a:lnTo>
                    <a:pt x="1668411" y="1689100"/>
                  </a:lnTo>
                  <a:lnTo>
                    <a:pt x="1671307" y="1689100"/>
                  </a:lnTo>
                  <a:lnTo>
                    <a:pt x="1675587" y="1701800"/>
                  </a:lnTo>
                  <a:lnTo>
                    <a:pt x="1675371" y="1701800"/>
                  </a:lnTo>
                  <a:lnTo>
                    <a:pt x="1682089" y="1714500"/>
                  </a:lnTo>
                  <a:lnTo>
                    <a:pt x="1678114" y="1714500"/>
                  </a:lnTo>
                  <a:lnTo>
                    <a:pt x="1679498" y="1727200"/>
                  </a:lnTo>
                  <a:lnTo>
                    <a:pt x="1682203" y="1727200"/>
                  </a:lnTo>
                  <a:lnTo>
                    <a:pt x="1686039" y="1739900"/>
                  </a:lnTo>
                  <a:lnTo>
                    <a:pt x="1685544" y="1739900"/>
                  </a:lnTo>
                  <a:lnTo>
                    <a:pt x="1687512" y="1752600"/>
                  </a:lnTo>
                  <a:lnTo>
                    <a:pt x="1689176" y="1752600"/>
                  </a:lnTo>
                  <a:lnTo>
                    <a:pt x="1690890" y="1765300"/>
                  </a:lnTo>
                  <a:lnTo>
                    <a:pt x="1694395" y="1765300"/>
                  </a:lnTo>
                  <a:lnTo>
                    <a:pt x="1695310" y="1778000"/>
                  </a:lnTo>
                  <a:lnTo>
                    <a:pt x="1694662" y="1765300"/>
                  </a:lnTo>
                  <a:lnTo>
                    <a:pt x="1698586" y="1765300"/>
                  </a:lnTo>
                  <a:lnTo>
                    <a:pt x="1699729" y="1778000"/>
                  </a:lnTo>
                  <a:lnTo>
                    <a:pt x="1697215" y="1778000"/>
                  </a:lnTo>
                  <a:lnTo>
                    <a:pt x="1697113" y="1790700"/>
                  </a:lnTo>
                  <a:lnTo>
                    <a:pt x="1700771" y="1790700"/>
                  </a:lnTo>
                  <a:lnTo>
                    <a:pt x="1700326" y="1803400"/>
                  </a:lnTo>
                  <a:lnTo>
                    <a:pt x="1702181" y="1803400"/>
                  </a:lnTo>
                  <a:lnTo>
                    <a:pt x="1704479" y="1816100"/>
                  </a:lnTo>
                  <a:lnTo>
                    <a:pt x="1680159" y="1816100"/>
                  </a:lnTo>
                  <a:lnTo>
                    <a:pt x="1665681" y="1828800"/>
                  </a:lnTo>
                  <a:lnTo>
                    <a:pt x="1652003" y="1828800"/>
                  </a:lnTo>
                  <a:lnTo>
                    <a:pt x="1638731" y="1841500"/>
                  </a:lnTo>
                  <a:lnTo>
                    <a:pt x="1626400" y="1841500"/>
                  </a:lnTo>
                  <a:lnTo>
                    <a:pt x="1618894" y="1854200"/>
                  </a:lnTo>
                  <a:lnTo>
                    <a:pt x="1595056" y="1854200"/>
                  </a:lnTo>
                  <a:lnTo>
                    <a:pt x="1596186" y="1866900"/>
                  </a:lnTo>
                  <a:lnTo>
                    <a:pt x="1572247" y="1866900"/>
                  </a:lnTo>
                  <a:lnTo>
                    <a:pt x="1560830" y="1879600"/>
                  </a:lnTo>
                  <a:lnTo>
                    <a:pt x="1538008" y="1879600"/>
                  </a:lnTo>
                  <a:lnTo>
                    <a:pt x="1526743" y="1892300"/>
                  </a:lnTo>
                  <a:lnTo>
                    <a:pt x="1512341" y="1892300"/>
                  </a:lnTo>
                  <a:lnTo>
                    <a:pt x="1506575" y="1905000"/>
                  </a:lnTo>
                  <a:lnTo>
                    <a:pt x="1491335" y="1905000"/>
                  </a:lnTo>
                  <a:lnTo>
                    <a:pt x="1490967" y="1892300"/>
                  </a:lnTo>
                  <a:lnTo>
                    <a:pt x="1485861" y="1892300"/>
                  </a:lnTo>
                  <a:lnTo>
                    <a:pt x="1482839" y="1879600"/>
                  </a:lnTo>
                  <a:lnTo>
                    <a:pt x="1468843" y="1879600"/>
                  </a:lnTo>
                  <a:lnTo>
                    <a:pt x="1460741" y="1866900"/>
                  </a:lnTo>
                  <a:lnTo>
                    <a:pt x="1452067" y="1866900"/>
                  </a:lnTo>
                  <a:lnTo>
                    <a:pt x="1442720" y="1854200"/>
                  </a:lnTo>
                  <a:lnTo>
                    <a:pt x="1406080" y="1854200"/>
                  </a:lnTo>
                  <a:lnTo>
                    <a:pt x="1403858" y="1816100"/>
                  </a:lnTo>
                  <a:lnTo>
                    <a:pt x="1401051" y="1778000"/>
                  </a:lnTo>
                  <a:lnTo>
                    <a:pt x="1397990" y="1739900"/>
                  </a:lnTo>
                  <a:lnTo>
                    <a:pt x="1394968" y="1701800"/>
                  </a:lnTo>
                  <a:lnTo>
                    <a:pt x="1394968" y="1689100"/>
                  </a:lnTo>
                  <a:lnTo>
                    <a:pt x="1396009" y="1689100"/>
                  </a:lnTo>
                  <a:lnTo>
                    <a:pt x="1395336" y="1676400"/>
                  </a:lnTo>
                  <a:lnTo>
                    <a:pt x="1393990" y="1663700"/>
                  </a:lnTo>
                  <a:lnTo>
                    <a:pt x="1392999" y="1651000"/>
                  </a:lnTo>
                  <a:lnTo>
                    <a:pt x="1390878" y="1612900"/>
                  </a:lnTo>
                  <a:lnTo>
                    <a:pt x="1388859" y="1574800"/>
                  </a:lnTo>
                  <a:lnTo>
                    <a:pt x="1388186" y="1562100"/>
                  </a:lnTo>
                  <a:lnTo>
                    <a:pt x="1387055" y="1549400"/>
                  </a:lnTo>
                  <a:lnTo>
                    <a:pt x="1384782" y="1524000"/>
                  </a:lnTo>
                  <a:lnTo>
                    <a:pt x="1380477" y="1473200"/>
                  </a:lnTo>
                  <a:lnTo>
                    <a:pt x="1378889" y="1473200"/>
                  </a:lnTo>
                  <a:lnTo>
                    <a:pt x="1377492" y="1460500"/>
                  </a:lnTo>
                  <a:lnTo>
                    <a:pt x="1377061" y="1447800"/>
                  </a:lnTo>
                  <a:lnTo>
                    <a:pt x="1378407" y="1447800"/>
                  </a:lnTo>
                  <a:lnTo>
                    <a:pt x="1377721" y="1435100"/>
                  </a:lnTo>
                  <a:lnTo>
                    <a:pt x="1378026" y="1422400"/>
                  </a:lnTo>
                  <a:lnTo>
                    <a:pt x="1377950" y="1409700"/>
                  </a:lnTo>
                  <a:lnTo>
                    <a:pt x="1376159" y="1397000"/>
                  </a:lnTo>
                  <a:lnTo>
                    <a:pt x="1371930" y="1333500"/>
                  </a:lnTo>
                  <a:lnTo>
                    <a:pt x="1371841" y="1320800"/>
                  </a:lnTo>
                  <a:lnTo>
                    <a:pt x="1371574" y="1320800"/>
                  </a:lnTo>
                  <a:lnTo>
                    <a:pt x="1370088" y="1295400"/>
                  </a:lnTo>
                  <a:lnTo>
                    <a:pt x="1367485" y="1244600"/>
                  </a:lnTo>
                  <a:lnTo>
                    <a:pt x="1364551" y="1181100"/>
                  </a:lnTo>
                  <a:lnTo>
                    <a:pt x="1362684" y="1155700"/>
                  </a:lnTo>
                  <a:lnTo>
                    <a:pt x="1360563" y="1117600"/>
                  </a:lnTo>
                  <a:lnTo>
                    <a:pt x="1359306" y="1104900"/>
                  </a:lnTo>
                  <a:lnTo>
                    <a:pt x="1358061" y="1092200"/>
                  </a:lnTo>
                  <a:lnTo>
                    <a:pt x="1366672" y="1079500"/>
                  </a:lnTo>
                  <a:lnTo>
                    <a:pt x="1388605" y="1079500"/>
                  </a:lnTo>
                  <a:lnTo>
                    <a:pt x="1395666" y="1066800"/>
                  </a:lnTo>
                  <a:lnTo>
                    <a:pt x="1417548" y="1066800"/>
                  </a:lnTo>
                  <a:lnTo>
                    <a:pt x="1438935" y="1054100"/>
                  </a:lnTo>
                  <a:lnTo>
                    <a:pt x="1449489" y="1041400"/>
                  </a:lnTo>
                  <a:lnTo>
                    <a:pt x="1462392" y="1028700"/>
                  </a:lnTo>
                  <a:lnTo>
                    <a:pt x="1490370" y="1028700"/>
                  </a:lnTo>
                  <a:lnTo>
                    <a:pt x="1503273" y="1016000"/>
                  </a:lnTo>
                  <a:lnTo>
                    <a:pt x="1507566" y="1016000"/>
                  </a:lnTo>
                  <a:lnTo>
                    <a:pt x="1511655" y="1003300"/>
                  </a:lnTo>
                  <a:lnTo>
                    <a:pt x="1515884" y="1003300"/>
                  </a:lnTo>
                  <a:lnTo>
                    <a:pt x="1532750" y="990600"/>
                  </a:lnTo>
                  <a:lnTo>
                    <a:pt x="1540814" y="990600"/>
                  </a:lnTo>
                  <a:lnTo>
                    <a:pt x="1558861" y="977900"/>
                  </a:lnTo>
                  <a:lnTo>
                    <a:pt x="1576019" y="965200"/>
                  </a:lnTo>
                  <a:lnTo>
                    <a:pt x="1592084" y="939800"/>
                  </a:lnTo>
                  <a:lnTo>
                    <a:pt x="1606854" y="927100"/>
                  </a:lnTo>
                  <a:lnTo>
                    <a:pt x="1609191" y="927100"/>
                  </a:lnTo>
                  <a:lnTo>
                    <a:pt x="1612125" y="914400"/>
                  </a:lnTo>
                  <a:lnTo>
                    <a:pt x="1618322" y="914400"/>
                  </a:lnTo>
                  <a:lnTo>
                    <a:pt x="1621294" y="901700"/>
                  </a:lnTo>
                  <a:lnTo>
                    <a:pt x="1624545" y="901700"/>
                  </a:lnTo>
                  <a:lnTo>
                    <a:pt x="1634883" y="889000"/>
                  </a:lnTo>
                  <a:lnTo>
                    <a:pt x="1633562" y="889000"/>
                  </a:lnTo>
                  <a:lnTo>
                    <a:pt x="1639023" y="876300"/>
                  </a:lnTo>
                  <a:lnTo>
                    <a:pt x="1638795" y="876300"/>
                  </a:lnTo>
                  <a:lnTo>
                    <a:pt x="1640967" y="863600"/>
                  </a:lnTo>
                  <a:lnTo>
                    <a:pt x="1639455" y="863600"/>
                  </a:lnTo>
                  <a:lnTo>
                    <a:pt x="1644459" y="850900"/>
                  </a:lnTo>
                  <a:lnTo>
                    <a:pt x="1642364" y="838200"/>
                  </a:lnTo>
                  <a:lnTo>
                    <a:pt x="1650530" y="838200"/>
                  </a:lnTo>
                  <a:lnTo>
                    <a:pt x="1650542" y="825500"/>
                  </a:lnTo>
                  <a:lnTo>
                    <a:pt x="1642554" y="825500"/>
                  </a:lnTo>
                  <a:lnTo>
                    <a:pt x="1646161" y="812800"/>
                  </a:lnTo>
                  <a:lnTo>
                    <a:pt x="1643964" y="800100"/>
                  </a:lnTo>
                  <a:lnTo>
                    <a:pt x="1643367" y="787400"/>
                  </a:lnTo>
                  <a:lnTo>
                    <a:pt x="1639658" y="787400"/>
                  </a:lnTo>
                  <a:lnTo>
                    <a:pt x="1639404" y="780897"/>
                  </a:lnTo>
                  <a:lnTo>
                    <a:pt x="1639404" y="863904"/>
                  </a:lnTo>
                  <a:lnTo>
                    <a:pt x="1638439" y="876300"/>
                  </a:lnTo>
                  <a:lnTo>
                    <a:pt x="1637703" y="876300"/>
                  </a:lnTo>
                  <a:lnTo>
                    <a:pt x="1639404" y="863904"/>
                  </a:lnTo>
                  <a:lnTo>
                    <a:pt x="1639404" y="780897"/>
                  </a:lnTo>
                  <a:lnTo>
                    <a:pt x="1639163" y="774700"/>
                  </a:lnTo>
                  <a:lnTo>
                    <a:pt x="1635061" y="774700"/>
                  </a:lnTo>
                  <a:lnTo>
                    <a:pt x="1633118" y="762000"/>
                  </a:lnTo>
                  <a:lnTo>
                    <a:pt x="1629943" y="762000"/>
                  </a:lnTo>
                  <a:lnTo>
                    <a:pt x="1626006" y="749300"/>
                  </a:lnTo>
                  <a:lnTo>
                    <a:pt x="1622907" y="749300"/>
                  </a:lnTo>
                  <a:lnTo>
                    <a:pt x="1618551" y="736600"/>
                  </a:lnTo>
                  <a:lnTo>
                    <a:pt x="1610868" y="736600"/>
                  </a:lnTo>
                  <a:lnTo>
                    <a:pt x="1606740" y="723900"/>
                  </a:lnTo>
                  <a:lnTo>
                    <a:pt x="1598206" y="723900"/>
                  </a:lnTo>
                  <a:lnTo>
                    <a:pt x="1593926" y="711200"/>
                  </a:lnTo>
                  <a:lnTo>
                    <a:pt x="1582801" y="711200"/>
                  </a:lnTo>
                  <a:lnTo>
                    <a:pt x="1571967" y="698500"/>
                  </a:lnTo>
                  <a:lnTo>
                    <a:pt x="1544091" y="698500"/>
                  </a:lnTo>
                  <a:lnTo>
                    <a:pt x="1537601" y="685800"/>
                  </a:lnTo>
                  <a:lnTo>
                    <a:pt x="1406182" y="685800"/>
                  </a:lnTo>
                  <a:lnTo>
                    <a:pt x="1377594" y="635000"/>
                  </a:lnTo>
                  <a:lnTo>
                    <a:pt x="1368615" y="609600"/>
                  </a:lnTo>
                  <a:lnTo>
                    <a:pt x="1359623" y="596900"/>
                  </a:lnTo>
                  <a:lnTo>
                    <a:pt x="1350619" y="571500"/>
                  </a:lnTo>
                  <a:lnTo>
                    <a:pt x="1341589" y="558800"/>
                  </a:lnTo>
                  <a:lnTo>
                    <a:pt x="1326045" y="520700"/>
                  </a:lnTo>
                  <a:lnTo>
                    <a:pt x="1309890" y="482600"/>
                  </a:lnTo>
                  <a:lnTo>
                    <a:pt x="1295120" y="457200"/>
                  </a:lnTo>
                  <a:lnTo>
                    <a:pt x="1283716" y="444500"/>
                  </a:lnTo>
                  <a:lnTo>
                    <a:pt x="1283538" y="444500"/>
                  </a:lnTo>
                  <a:lnTo>
                    <a:pt x="1281379" y="431800"/>
                  </a:lnTo>
                  <a:lnTo>
                    <a:pt x="1278674" y="431800"/>
                  </a:lnTo>
                  <a:lnTo>
                    <a:pt x="1275257" y="419100"/>
                  </a:lnTo>
                  <a:lnTo>
                    <a:pt x="1311122" y="419100"/>
                  </a:lnTo>
                  <a:lnTo>
                    <a:pt x="1316621" y="406400"/>
                  </a:lnTo>
                  <a:lnTo>
                    <a:pt x="1335366" y="406400"/>
                  </a:lnTo>
                  <a:lnTo>
                    <a:pt x="1332522" y="393700"/>
                  </a:lnTo>
                  <a:lnTo>
                    <a:pt x="1348206" y="393700"/>
                  </a:lnTo>
                  <a:lnTo>
                    <a:pt x="1356563" y="381000"/>
                  </a:lnTo>
                  <a:lnTo>
                    <a:pt x="1359890" y="381000"/>
                  </a:lnTo>
                  <a:lnTo>
                    <a:pt x="1358290" y="368300"/>
                  </a:lnTo>
                  <a:lnTo>
                    <a:pt x="1359509" y="368300"/>
                  </a:lnTo>
                  <a:lnTo>
                    <a:pt x="1362379" y="381000"/>
                  </a:lnTo>
                  <a:lnTo>
                    <a:pt x="1360919" y="368300"/>
                  </a:lnTo>
                  <a:lnTo>
                    <a:pt x="1372006" y="368300"/>
                  </a:lnTo>
                  <a:lnTo>
                    <a:pt x="1374432" y="355600"/>
                  </a:lnTo>
                  <a:lnTo>
                    <a:pt x="1380058" y="355600"/>
                  </a:lnTo>
                  <a:lnTo>
                    <a:pt x="1377327" y="342900"/>
                  </a:lnTo>
                  <a:lnTo>
                    <a:pt x="1384782" y="342900"/>
                  </a:lnTo>
                  <a:lnTo>
                    <a:pt x="1384642" y="330200"/>
                  </a:lnTo>
                  <a:lnTo>
                    <a:pt x="1386306" y="330200"/>
                  </a:lnTo>
                  <a:lnTo>
                    <a:pt x="1390853" y="342900"/>
                  </a:lnTo>
                  <a:lnTo>
                    <a:pt x="1389265" y="330200"/>
                  </a:lnTo>
                  <a:lnTo>
                    <a:pt x="1399247" y="330200"/>
                  </a:lnTo>
                  <a:lnTo>
                    <a:pt x="1399298" y="317500"/>
                  </a:lnTo>
                  <a:lnTo>
                    <a:pt x="1401381" y="317500"/>
                  </a:lnTo>
                  <a:lnTo>
                    <a:pt x="1399247" y="330200"/>
                  </a:lnTo>
                  <a:lnTo>
                    <a:pt x="1401165" y="330200"/>
                  </a:lnTo>
                  <a:lnTo>
                    <a:pt x="1401991" y="317500"/>
                  </a:lnTo>
                  <a:lnTo>
                    <a:pt x="1407172" y="317500"/>
                  </a:lnTo>
                  <a:lnTo>
                    <a:pt x="1412036" y="304800"/>
                  </a:lnTo>
                  <a:lnTo>
                    <a:pt x="1409687" y="292100"/>
                  </a:lnTo>
                  <a:lnTo>
                    <a:pt x="1414513" y="292100"/>
                  </a:lnTo>
                  <a:lnTo>
                    <a:pt x="1415097" y="292100"/>
                  </a:lnTo>
                  <a:lnTo>
                    <a:pt x="1416227" y="292100"/>
                  </a:lnTo>
                  <a:lnTo>
                    <a:pt x="1424863" y="292100"/>
                  </a:lnTo>
                  <a:lnTo>
                    <a:pt x="1424305" y="279400"/>
                  </a:lnTo>
                  <a:lnTo>
                    <a:pt x="1430362" y="279400"/>
                  </a:lnTo>
                  <a:lnTo>
                    <a:pt x="1430159" y="266700"/>
                  </a:lnTo>
                  <a:lnTo>
                    <a:pt x="1436700" y="266700"/>
                  </a:lnTo>
                  <a:lnTo>
                    <a:pt x="1438135" y="254000"/>
                  </a:lnTo>
                  <a:lnTo>
                    <a:pt x="1441919" y="254000"/>
                  </a:lnTo>
                  <a:lnTo>
                    <a:pt x="1443240" y="241300"/>
                  </a:lnTo>
                  <a:lnTo>
                    <a:pt x="1446822" y="241300"/>
                  </a:lnTo>
                  <a:lnTo>
                    <a:pt x="1446911" y="228600"/>
                  </a:lnTo>
                  <a:lnTo>
                    <a:pt x="1444180" y="228600"/>
                  </a:lnTo>
                  <a:lnTo>
                    <a:pt x="1441488" y="241300"/>
                  </a:lnTo>
                  <a:lnTo>
                    <a:pt x="1439938" y="241300"/>
                  </a:lnTo>
                  <a:lnTo>
                    <a:pt x="1439125" y="228600"/>
                  </a:lnTo>
                  <a:lnTo>
                    <a:pt x="1440522" y="228600"/>
                  </a:lnTo>
                  <a:lnTo>
                    <a:pt x="1438351" y="215900"/>
                  </a:lnTo>
                  <a:lnTo>
                    <a:pt x="1428788" y="215900"/>
                  </a:lnTo>
                  <a:lnTo>
                    <a:pt x="1428788" y="266700"/>
                  </a:lnTo>
                  <a:lnTo>
                    <a:pt x="1424635" y="266700"/>
                  </a:lnTo>
                  <a:lnTo>
                    <a:pt x="1425790" y="254000"/>
                  </a:lnTo>
                  <a:lnTo>
                    <a:pt x="1426006" y="254000"/>
                  </a:lnTo>
                  <a:lnTo>
                    <a:pt x="1428788" y="266700"/>
                  </a:lnTo>
                  <a:lnTo>
                    <a:pt x="1428788" y="215900"/>
                  </a:lnTo>
                  <a:lnTo>
                    <a:pt x="1420583" y="215900"/>
                  </a:lnTo>
                  <a:lnTo>
                    <a:pt x="1419390" y="228600"/>
                  </a:lnTo>
                  <a:lnTo>
                    <a:pt x="1418577" y="228600"/>
                  </a:lnTo>
                  <a:lnTo>
                    <a:pt x="1418577" y="279400"/>
                  </a:lnTo>
                  <a:lnTo>
                    <a:pt x="1415288" y="289674"/>
                  </a:lnTo>
                  <a:lnTo>
                    <a:pt x="1416075" y="279400"/>
                  </a:lnTo>
                  <a:lnTo>
                    <a:pt x="1418577" y="279400"/>
                  </a:lnTo>
                  <a:lnTo>
                    <a:pt x="1418577" y="228600"/>
                  </a:lnTo>
                  <a:lnTo>
                    <a:pt x="1418437" y="228600"/>
                  </a:lnTo>
                  <a:lnTo>
                    <a:pt x="1417662" y="215900"/>
                  </a:lnTo>
                  <a:lnTo>
                    <a:pt x="1416392" y="215900"/>
                  </a:lnTo>
                  <a:lnTo>
                    <a:pt x="1416621" y="203200"/>
                  </a:lnTo>
                  <a:lnTo>
                    <a:pt x="1411973" y="215900"/>
                  </a:lnTo>
                  <a:lnTo>
                    <a:pt x="1411732" y="203200"/>
                  </a:lnTo>
                  <a:lnTo>
                    <a:pt x="1393355" y="203200"/>
                  </a:lnTo>
                  <a:lnTo>
                    <a:pt x="1393469" y="190500"/>
                  </a:lnTo>
                  <a:lnTo>
                    <a:pt x="1392770" y="190500"/>
                  </a:lnTo>
                  <a:lnTo>
                    <a:pt x="1390878" y="203200"/>
                  </a:lnTo>
                  <a:lnTo>
                    <a:pt x="1386205" y="203200"/>
                  </a:lnTo>
                  <a:lnTo>
                    <a:pt x="1382077" y="190500"/>
                  </a:lnTo>
                  <a:lnTo>
                    <a:pt x="1367078" y="190500"/>
                  </a:lnTo>
                  <a:lnTo>
                    <a:pt x="1366494" y="190500"/>
                  </a:lnTo>
                  <a:lnTo>
                    <a:pt x="1366494" y="203200"/>
                  </a:lnTo>
                  <a:lnTo>
                    <a:pt x="1361681" y="203200"/>
                  </a:lnTo>
                  <a:lnTo>
                    <a:pt x="1366189" y="192608"/>
                  </a:lnTo>
                  <a:lnTo>
                    <a:pt x="1366494" y="203200"/>
                  </a:lnTo>
                  <a:lnTo>
                    <a:pt x="1366494" y="190500"/>
                  </a:lnTo>
                  <a:lnTo>
                    <a:pt x="1366126" y="190500"/>
                  </a:lnTo>
                  <a:lnTo>
                    <a:pt x="1360106" y="190500"/>
                  </a:lnTo>
                  <a:lnTo>
                    <a:pt x="1359700" y="203200"/>
                  </a:lnTo>
                  <a:lnTo>
                    <a:pt x="1359281" y="203200"/>
                  </a:lnTo>
                  <a:lnTo>
                    <a:pt x="1359217" y="190500"/>
                  </a:lnTo>
                  <a:lnTo>
                    <a:pt x="1350797" y="190500"/>
                  </a:lnTo>
                  <a:lnTo>
                    <a:pt x="1351343" y="203200"/>
                  </a:lnTo>
                  <a:lnTo>
                    <a:pt x="1349502" y="190500"/>
                  </a:lnTo>
                  <a:lnTo>
                    <a:pt x="1324038" y="190500"/>
                  </a:lnTo>
                  <a:lnTo>
                    <a:pt x="1323327" y="203200"/>
                  </a:lnTo>
                  <a:lnTo>
                    <a:pt x="1320177" y="190500"/>
                  </a:lnTo>
                  <a:lnTo>
                    <a:pt x="1318221" y="203200"/>
                  </a:lnTo>
                  <a:lnTo>
                    <a:pt x="1318463" y="190500"/>
                  </a:lnTo>
                  <a:lnTo>
                    <a:pt x="1311389" y="190500"/>
                  </a:lnTo>
                  <a:lnTo>
                    <a:pt x="1309763" y="203200"/>
                  </a:lnTo>
                  <a:lnTo>
                    <a:pt x="1307719" y="203200"/>
                  </a:lnTo>
                  <a:lnTo>
                    <a:pt x="1305166" y="190500"/>
                  </a:lnTo>
                  <a:lnTo>
                    <a:pt x="1303553" y="203200"/>
                  </a:lnTo>
                  <a:lnTo>
                    <a:pt x="1280401" y="203200"/>
                  </a:lnTo>
                  <a:lnTo>
                    <a:pt x="1276921" y="215900"/>
                  </a:lnTo>
                  <a:lnTo>
                    <a:pt x="1273810" y="215900"/>
                  </a:lnTo>
                  <a:lnTo>
                    <a:pt x="1274572" y="228600"/>
                  </a:lnTo>
                  <a:lnTo>
                    <a:pt x="1262735" y="228600"/>
                  </a:lnTo>
                  <a:lnTo>
                    <a:pt x="1262735" y="241300"/>
                  </a:lnTo>
                  <a:lnTo>
                    <a:pt x="1261351" y="241300"/>
                  </a:lnTo>
                  <a:lnTo>
                    <a:pt x="1260462" y="230987"/>
                  </a:lnTo>
                  <a:lnTo>
                    <a:pt x="1262735" y="241300"/>
                  </a:lnTo>
                  <a:lnTo>
                    <a:pt x="1262735" y="228600"/>
                  </a:lnTo>
                  <a:lnTo>
                    <a:pt x="1260259" y="228600"/>
                  </a:lnTo>
                  <a:lnTo>
                    <a:pt x="1259941" y="228600"/>
                  </a:lnTo>
                  <a:lnTo>
                    <a:pt x="1257642" y="228600"/>
                  </a:lnTo>
                  <a:lnTo>
                    <a:pt x="1257439" y="241300"/>
                  </a:lnTo>
                  <a:lnTo>
                    <a:pt x="1245755" y="241300"/>
                  </a:lnTo>
                  <a:lnTo>
                    <a:pt x="1246314" y="254000"/>
                  </a:lnTo>
                  <a:lnTo>
                    <a:pt x="1245958" y="266700"/>
                  </a:lnTo>
                  <a:lnTo>
                    <a:pt x="1241082" y="266700"/>
                  </a:lnTo>
                  <a:lnTo>
                    <a:pt x="1239888" y="279400"/>
                  </a:lnTo>
                  <a:lnTo>
                    <a:pt x="1238897" y="279400"/>
                  </a:lnTo>
                  <a:lnTo>
                    <a:pt x="1237145" y="279400"/>
                  </a:lnTo>
                  <a:lnTo>
                    <a:pt x="1236129" y="269671"/>
                  </a:lnTo>
                  <a:lnTo>
                    <a:pt x="1236827" y="279400"/>
                  </a:lnTo>
                  <a:lnTo>
                    <a:pt x="1234541" y="279400"/>
                  </a:lnTo>
                  <a:lnTo>
                    <a:pt x="1235862" y="267157"/>
                  </a:lnTo>
                  <a:lnTo>
                    <a:pt x="1235824" y="266700"/>
                  </a:lnTo>
                  <a:lnTo>
                    <a:pt x="1232623" y="266700"/>
                  </a:lnTo>
                  <a:lnTo>
                    <a:pt x="1233639" y="279400"/>
                  </a:lnTo>
                  <a:lnTo>
                    <a:pt x="1233474" y="279400"/>
                  </a:lnTo>
                  <a:lnTo>
                    <a:pt x="1233462" y="292100"/>
                  </a:lnTo>
                  <a:lnTo>
                    <a:pt x="1233843" y="292100"/>
                  </a:lnTo>
                  <a:lnTo>
                    <a:pt x="1230884" y="304800"/>
                  </a:lnTo>
                  <a:lnTo>
                    <a:pt x="1229575" y="304800"/>
                  </a:lnTo>
                  <a:lnTo>
                    <a:pt x="1224749" y="317500"/>
                  </a:lnTo>
                  <a:lnTo>
                    <a:pt x="1222692" y="304800"/>
                  </a:lnTo>
                  <a:lnTo>
                    <a:pt x="1221651" y="304800"/>
                  </a:lnTo>
                  <a:lnTo>
                    <a:pt x="1221384" y="292100"/>
                  </a:lnTo>
                  <a:lnTo>
                    <a:pt x="1216723" y="292100"/>
                  </a:lnTo>
                  <a:lnTo>
                    <a:pt x="1217079" y="279400"/>
                  </a:lnTo>
                  <a:lnTo>
                    <a:pt x="1215009" y="279400"/>
                  </a:lnTo>
                  <a:lnTo>
                    <a:pt x="1214412" y="266700"/>
                  </a:lnTo>
                  <a:lnTo>
                    <a:pt x="1215047" y="266700"/>
                  </a:lnTo>
                  <a:lnTo>
                    <a:pt x="1213980" y="254000"/>
                  </a:lnTo>
                  <a:lnTo>
                    <a:pt x="1214475" y="254000"/>
                  </a:lnTo>
                  <a:lnTo>
                    <a:pt x="1214970" y="241300"/>
                  </a:lnTo>
                  <a:lnTo>
                    <a:pt x="1214513" y="241300"/>
                  </a:lnTo>
                  <a:lnTo>
                    <a:pt x="1214348" y="228600"/>
                  </a:lnTo>
                  <a:lnTo>
                    <a:pt x="1215402" y="228600"/>
                  </a:lnTo>
                  <a:lnTo>
                    <a:pt x="1215377" y="215900"/>
                  </a:lnTo>
                  <a:lnTo>
                    <a:pt x="1214767" y="215900"/>
                  </a:lnTo>
                  <a:lnTo>
                    <a:pt x="1214310" y="203200"/>
                  </a:lnTo>
                  <a:lnTo>
                    <a:pt x="1214132" y="203200"/>
                  </a:lnTo>
                  <a:lnTo>
                    <a:pt x="1213954" y="190500"/>
                  </a:lnTo>
                  <a:lnTo>
                    <a:pt x="1213637" y="177800"/>
                  </a:lnTo>
                  <a:lnTo>
                    <a:pt x="1213662" y="165100"/>
                  </a:lnTo>
                  <a:lnTo>
                    <a:pt x="1212303" y="165100"/>
                  </a:lnTo>
                  <a:lnTo>
                    <a:pt x="1212215" y="152400"/>
                  </a:lnTo>
                  <a:lnTo>
                    <a:pt x="1213383" y="152400"/>
                  </a:lnTo>
                  <a:lnTo>
                    <a:pt x="1210945" y="139700"/>
                  </a:lnTo>
                  <a:lnTo>
                    <a:pt x="1210805" y="139700"/>
                  </a:lnTo>
                  <a:lnTo>
                    <a:pt x="1210652" y="127000"/>
                  </a:lnTo>
                  <a:lnTo>
                    <a:pt x="1223708" y="127000"/>
                  </a:lnTo>
                  <a:lnTo>
                    <a:pt x="1228737" y="114300"/>
                  </a:lnTo>
                  <a:lnTo>
                    <a:pt x="1233487" y="114300"/>
                  </a:lnTo>
                  <a:lnTo>
                    <a:pt x="1235989" y="101600"/>
                  </a:lnTo>
                  <a:lnTo>
                    <a:pt x="1240866" y="101600"/>
                  </a:lnTo>
                  <a:lnTo>
                    <a:pt x="1241247" y="88900"/>
                  </a:lnTo>
                  <a:lnTo>
                    <a:pt x="1244841" y="88900"/>
                  </a:lnTo>
                  <a:lnTo>
                    <a:pt x="1245311" y="76200"/>
                  </a:lnTo>
                  <a:lnTo>
                    <a:pt x="1245730" y="76200"/>
                  </a:lnTo>
                  <a:lnTo>
                    <a:pt x="1244371" y="63500"/>
                  </a:lnTo>
                  <a:lnTo>
                    <a:pt x="1240561" y="63500"/>
                  </a:lnTo>
                  <a:lnTo>
                    <a:pt x="1240091" y="50800"/>
                  </a:lnTo>
                  <a:lnTo>
                    <a:pt x="1238605" y="50800"/>
                  </a:lnTo>
                  <a:lnTo>
                    <a:pt x="1237119" y="38100"/>
                  </a:lnTo>
                  <a:lnTo>
                    <a:pt x="1239951" y="38100"/>
                  </a:lnTo>
                  <a:lnTo>
                    <a:pt x="1236903" y="25400"/>
                  </a:lnTo>
                  <a:lnTo>
                    <a:pt x="1235011" y="25400"/>
                  </a:lnTo>
                  <a:lnTo>
                    <a:pt x="1231849" y="12700"/>
                  </a:lnTo>
                  <a:lnTo>
                    <a:pt x="1228509" y="12700"/>
                  </a:lnTo>
                  <a:lnTo>
                    <a:pt x="1223416" y="0"/>
                  </a:lnTo>
                  <a:lnTo>
                    <a:pt x="1134592" y="0"/>
                  </a:lnTo>
                  <a:lnTo>
                    <a:pt x="1132674" y="12700"/>
                  </a:lnTo>
                  <a:lnTo>
                    <a:pt x="1115479" y="12700"/>
                  </a:lnTo>
                  <a:lnTo>
                    <a:pt x="1106982" y="25400"/>
                  </a:lnTo>
                  <a:lnTo>
                    <a:pt x="1098740" y="25400"/>
                  </a:lnTo>
                  <a:lnTo>
                    <a:pt x="1091311" y="38100"/>
                  </a:lnTo>
                  <a:lnTo>
                    <a:pt x="1085278" y="50800"/>
                  </a:lnTo>
                  <a:lnTo>
                    <a:pt x="1082611" y="50800"/>
                  </a:lnTo>
                  <a:lnTo>
                    <a:pt x="1080770" y="63500"/>
                  </a:lnTo>
                  <a:lnTo>
                    <a:pt x="1079868" y="63500"/>
                  </a:lnTo>
                  <a:lnTo>
                    <a:pt x="1079969" y="76200"/>
                  </a:lnTo>
                  <a:lnTo>
                    <a:pt x="1081709" y="88900"/>
                  </a:lnTo>
                  <a:lnTo>
                    <a:pt x="1084707" y="88900"/>
                  </a:lnTo>
                  <a:lnTo>
                    <a:pt x="1088288" y="101600"/>
                  </a:lnTo>
                  <a:lnTo>
                    <a:pt x="1091742" y="114300"/>
                  </a:lnTo>
                  <a:lnTo>
                    <a:pt x="1098511" y="114300"/>
                  </a:lnTo>
                  <a:lnTo>
                    <a:pt x="1099489" y="127000"/>
                  </a:lnTo>
                  <a:lnTo>
                    <a:pt x="1099743" y="127000"/>
                  </a:lnTo>
                  <a:lnTo>
                    <a:pt x="1098270" y="139700"/>
                  </a:lnTo>
                  <a:lnTo>
                    <a:pt x="1093533" y="152400"/>
                  </a:lnTo>
                  <a:lnTo>
                    <a:pt x="1091615" y="152400"/>
                  </a:lnTo>
                  <a:lnTo>
                    <a:pt x="1090041" y="165100"/>
                  </a:lnTo>
                  <a:lnTo>
                    <a:pt x="1091971" y="165100"/>
                  </a:lnTo>
                  <a:lnTo>
                    <a:pt x="1090358" y="177800"/>
                  </a:lnTo>
                  <a:lnTo>
                    <a:pt x="1088237" y="177800"/>
                  </a:lnTo>
                  <a:lnTo>
                    <a:pt x="1087170" y="190500"/>
                  </a:lnTo>
                  <a:lnTo>
                    <a:pt x="1085557" y="190500"/>
                  </a:lnTo>
                  <a:lnTo>
                    <a:pt x="1084808" y="203200"/>
                  </a:lnTo>
                  <a:lnTo>
                    <a:pt x="1082217" y="203200"/>
                  </a:lnTo>
                  <a:lnTo>
                    <a:pt x="1085811" y="215900"/>
                  </a:lnTo>
                  <a:lnTo>
                    <a:pt x="1081366" y="215900"/>
                  </a:lnTo>
                  <a:lnTo>
                    <a:pt x="1081493" y="228600"/>
                  </a:lnTo>
                  <a:lnTo>
                    <a:pt x="1081671" y="228600"/>
                  </a:lnTo>
                  <a:lnTo>
                    <a:pt x="1080617" y="241300"/>
                  </a:lnTo>
                  <a:lnTo>
                    <a:pt x="1077772" y="241300"/>
                  </a:lnTo>
                  <a:lnTo>
                    <a:pt x="1077607" y="254000"/>
                  </a:lnTo>
                  <a:lnTo>
                    <a:pt x="1076223" y="254000"/>
                  </a:lnTo>
                  <a:lnTo>
                    <a:pt x="1074737" y="266700"/>
                  </a:lnTo>
                  <a:lnTo>
                    <a:pt x="1071613" y="292100"/>
                  </a:lnTo>
                  <a:lnTo>
                    <a:pt x="1070546" y="292100"/>
                  </a:lnTo>
                  <a:lnTo>
                    <a:pt x="1069670" y="304800"/>
                  </a:lnTo>
                  <a:lnTo>
                    <a:pt x="1069149" y="304800"/>
                  </a:lnTo>
                  <a:lnTo>
                    <a:pt x="1069289" y="317500"/>
                  </a:lnTo>
                  <a:lnTo>
                    <a:pt x="1035507" y="317500"/>
                  </a:lnTo>
                  <a:lnTo>
                    <a:pt x="1024242" y="330200"/>
                  </a:lnTo>
                  <a:lnTo>
                    <a:pt x="999807" y="330200"/>
                  </a:lnTo>
                  <a:lnTo>
                    <a:pt x="984719" y="342900"/>
                  </a:lnTo>
                  <a:lnTo>
                    <a:pt x="943927" y="342900"/>
                  </a:lnTo>
                  <a:lnTo>
                    <a:pt x="933399" y="355600"/>
                  </a:lnTo>
                  <a:lnTo>
                    <a:pt x="920483" y="355600"/>
                  </a:lnTo>
                  <a:lnTo>
                    <a:pt x="919632" y="342900"/>
                  </a:lnTo>
                  <a:lnTo>
                    <a:pt x="916025" y="342900"/>
                  </a:lnTo>
                  <a:lnTo>
                    <a:pt x="916622" y="330200"/>
                  </a:lnTo>
                  <a:lnTo>
                    <a:pt x="913409" y="330200"/>
                  </a:lnTo>
                  <a:lnTo>
                    <a:pt x="909739" y="317500"/>
                  </a:lnTo>
                  <a:lnTo>
                    <a:pt x="906018" y="304800"/>
                  </a:lnTo>
                  <a:lnTo>
                    <a:pt x="904151" y="304800"/>
                  </a:lnTo>
                  <a:lnTo>
                    <a:pt x="904087" y="292100"/>
                  </a:lnTo>
                  <a:lnTo>
                    <a:pt x="903668" y="292100"/>
                  </a:lnTo>
                  <a:lnTo>
                    <a:pt x="899680" y="279400"/>
                  </a:lnTo>
                  <a:lnTo>
                    <a:pt x="899007" y="279400"/>
                  </a:lnTo>
                  <a:lnTo>
                    <a:pt x="895019" y="266700"/>
                  </a:lnTo>
                  <a:lnTo>
                    <a:pt x="892771" y="266700"/>
                  </a:lnTo>
                  <a:lnTo>
                    <a:pt x="890181" y="254000"/>
                  </a:lnTo>
                  <a:lnTo>
                    <a:pt x="887768" y="254000"/>
                  </a:lnTo>
                  <a:lnTo>
                    <a:pt x="886841" y="241300"/>
                  </a:lnTo>
                  <a:lnTo>
                    <a:pt x="883627" y="241300"/>
                  </a:lnTo>
                  <a:lnTo>
                    <a:pt x="880681" y="228600"/>
                  </a:lnTo>
                  <a:lnTo>
                    <a:pt x="879576" y="215900"/>
                  </a:lnTo>
                  <a:lnTo>
                    <a:pt x="875969" y="215900"/>
                  </a:lnTo>
                  <a:lnTo>
                    <a:pt x="874344" y="203200"/>
                  </a:lnTo>
                  <a:lnTo>
                    <a:pt x="870788" y="203200"/>
                  </a:lnTo>
                  <a:lnTo>
                    <a:pt x="868006" y="190500"/>
                  </a:lnTo>
                  <a:lnTo>
                    <a:pt x="860463" y="190500"/>
                  </a:lnTo>
                  <a:lnTo>
                    <a:pt x="859497" y="177800"/>
                  </a:lnTo>
                  <a:lnTo>
                    <a:pt x="858850" y="177800"/>
                  </a:lnTo>
                  <a:lnTo>
                    <a:pt x="854011" y="165100"/>
                  </a:lnTo>
                  <a:lnTo>
                    <a:pt x="859917" y="165100"/>
                  </a:lnTo>
                  <a:lnTo>
                    <a:pt x="863879" y="152400"/>
                  </a:lnTo>
                  <a:lnTo>
                    <a:pt x="867232" y="152400"/>
                  </a:lnTo>
                  <a:lnTo>
                    <a:pt x="869251" y="139700"/>
                  </a:lnTo>
                  <a:lnTo>
                    <a:pt x="871181" y="139700"/>
                  </a:lnTo>
                  <a:lnTo>
                    <a:pt x="870788" y="127000"/>
                  </a:lnTo>
                  <a:lnTo>
                    <a:pt x="870661" y="127000"/>
                  </a:lnTo>
                  <a:lnTo>
                    <a:pt x="870661" y="114300"/>
                  </a:lnTo>
                  <a:lnTo>
                    <a:pt x="868260" y="114300"/>
                  </a:lnTo>
                  <a:lnTo>
                    <a:pt x="863803" y="101600"/>
                  </a:lnTo>
                  <a:lnTo>
                    <a:pt x="857478" y="88900"/>
                  </a:lnTo>
                  <a:lnTo>
                    <a:pt x="849414" y="88900"/>
                  </a:lnTo>
                  <a:lnTo>
                    <a:pt x="839724" y="76200"/>
                  </a:lnTo>
                  <a:lnTo>
                    <a:pt x="803351" y="76200"/>
                  </a:lnTo>
                  <a:lnTo>
                    <a:pt x="799985" y="63500"/>
                  </a:lnTo>
                  <a:lnTo>
                    <a:pt x="779106" y="63500"/>
                  </a:lnTo>
                  <a:lnTo>
                    <a:pt x="767930" y="76200"/>
                  </a:lnTo>
                  <a:lnTo>
                    <a:pt x="741578" y="76200"/>
                  </a:lnTo>
                  <a:lnTo>
                    <a:pt x="735939" y="88900"/>
                  </a:lnTo>
                  <a:lnTo>
                    <a:pt x="730567" y="88900"/>
                  </a:lnTo>
                  <a:lnTo>
                    <a:pt x="726008" y="101600"/>
                  </a:lnTo>
                  <a:lnTo>
                    <a:pt x="721918" y="101600"/>
                  </a:lnTo>
                  <a:lnTo>
                    <a:pt x="717943" y="114300"/>
                  </a:lnTo>
                  <a:lnTo>
                    <a:pt x="715429" y="114300"/>
                  </a:lnTo>
                  <a:lnTo>
                    <a:pt x="712571" y="127000"/>
                  </a:lnTo>
                  <a:lnTo>
                    <a:pt x="711593" y="127000"/>
                  </a:lnTo>
                  <a:lnTo>
                    <a:pt x="711581" y="139700"/>
                  </a:lnTo>
                  <a:lnTo>
                    <a:pt x="710603" y="152400"/>
                  </a:lnTo>
                  <a:lnTo>
                    <a:pt x="710946" y="152400"/>
                  </a:lnTo>
                  <a:lnTo>
                    <a:pt x="711161" y="165100"/>
                  </a:lnTo>
                  <a:lnTo>
                    <a:pt x="712952" y="165100"/>
                  </a:lnTo>
                  <a:lnTo>
                    <a:pt x="713549" y="177800"/>
                  </a:lnTo>
                  <a:lnTo>
                    <a:pt x="717651" y="177800"/>
                  </a:lnTo>
                  <a:lnTo>
                    <a:pt x="721791" y="190500"/>
                  </a:lnTo>
                  <a:lnTo>
                    <a:pt x="726186" y="190500"/>
                  </a:lnTo>
                  <a:lnTo>
                    <a:pt x="727760" y="203200"/>
                  </a:lnTo>
                  <a:lnTo>
                    <a:pt x="739876" y="203200"/>
                  </a:lnTo>
                  <a:lnTo>
                    <a:pt x="744499" y="215900"/>
                  </a:lnTo>
                  <a:lnTo>
                    <a:pt x="762812" y="215900"/>
                  </a:lnTo>
                  <a:lnTo>
                    <a:pt x="763130" y="228600"/>
                  </a:lnTo>
                  <a:lnTo>
                    <a:pt x="762939" y="228600"/>
                  </a:lnTo>
                  <a:lnTo>
                    <a:pt x="764489" y="241300"/>
                  </a:lnTo>
                  <a:lnTo>
                    <a:pt x="765949" y="254000"/>
                  </a:lnTo>
                  <a:lnTo>
                    <a:pt x="769124" y="279400"/>
                  </a:lnTo>
                  <a:lnTo>
                    <a:pt x="769734" y="279400"/>
                  </a:lnTo>
                  <a:lnTo>
                    <a:pt x="770204" y="292100"/>
                  </a:lnTo>
                  <a:lnTo>
                    <a:pt x="773963" y="292100"/>
                  </a:lnTo>
                  <a:lnTo>
                    <a:pt x="774369" y="304800"/>
                  </a:lnTo>
                  <a:lnTo>
                    <a:pt x="778611" y="304800"/>
                  </a:lnTo>
                  <a:lnTo>
                    <a:pt x="776427" y="317500"/>
                  </a:lnTo>
                  <a:lnTo>
                    <a:pt x="779500" y="317500"/>
                  </a:lnTo>
                  <a:lnTo>
                    <a:pt x="780973" y="330200"/>
                  </a:lnTo>
                  <a:lnTo>
                    <a:pt x="781545" y="330200"/>
                  </a:lnTo>
                  <a:lnTo>
                    <a:pt x="781342" y="342900"/>
                  </a:lnTo>
                  <a:lnTo>
                    <a:pt x="782777" y="342900"/>
                  </a:lnTo>
                  <a:lnTo>
                    <a:pt x="784288" y="342900"/>
                  </a:lnTo>
                  <a:lnTo>
                    <a:pt x="784644" y="355600"/>
                  </a:lnTo>
                  <a:lnTo>
                    <a:pt x="787234" y="355600"/>
                  </a:lnTo>
                  <a:lnTo>
                    <a:pt x="789660" y="368300"/>
                  </a:lnTo>
                  <a:lnTo>
                    <a:pt x="790943" y="381000"/>
                  </a:lnTo>
                  <a:lnTo>
                    <a:pt x="766660" y="381000"/>
                  </a:lnTo>
                  <a:lnTo>
                    <a:pt x="764692" y="368300"/>
                  </a:lnTo>
                  <a:lnTo>
                    <a:pt x="751928" y="368300"/>
                  </a:lnTo>
                  <a:lnTo>
                    <a:pt x="740765" y="355600"/>
                  </a:lnTo>
                  <a:lnTo>
                    <a:pt x="727722" y="355600"/>
                  </a:lnTo>
                  <a:lnTo>
                    <a:pt x="722642" y="342900"/>
                  </a:lnTo>
                  <a:lnTo>
                    <a:pt x="715327" y="342900"/>
                  </a:lnTo>
                  <a:lnTo>
                    <a:pt x="713447" y="355600"/>
                  </a:lnTo>
                  <a:lnTo>
                    <a:pt x="714197" y="342900"/>
                  </a:lnTo>
                  <a:lnTo>
                    <a:pt x="698576" y="342900"/>
                  </a:lnTo>
                  <a:lnTo>
                    <a:pt x="692937" y="330200"/>
                  </a:lnTo>
                  <a:lnTo>
                    <a:pt x="642327" y="330200"/>
                  </a:lnTo>
                  <a:lnTo>
                    <a:pt x="635203" y="317500"/>
                  </a:lnTo>
                  <a:lnTo>
                    <a:pt x="631075" y="330200"/>
                  </a:lnTo>
                  <a:lnTo>
                    <a:pt x="624878" y="317500"/>
                  </a:lnTo>
                  <a:lnTo>
                    <a:pt x="623570" y="330200"/>
                  </a:lnTo>
                  <a:lnTo>
                    <a:pt x="620953" y="330200"/>
                  </a:lnTo>
                  <a:lnTo>
                    <a:pt x="619252" y="317500"/>
                  </a:lnTo>
                  <a:lnTo>
                    <a:pt x="617004" y="317500"/>
                  </a:lnTo>
                  <a:lnTo>
                    <a:pt x="617004" y="330200"/>
                  </a:lnTo>
                  <a:lnTo>
                    <a:pt x="609790" y="330200"/>
                  </a:lnTo>
                  <a:lnTo>
                    <a:pt x="612216" y="317500"/>
                  </a:lnTo>
                  <a:lnTo>
                    <a:pt x="605370" y="330200"/>
                  </a:lnTo>
                  <a:lnTo>
                    <a:pt x="604342" y="317500"/>
                  </a:lnTo>
                  <a:lnTo>
                    <a:pt x="591388" y="330200"/>
                  </a:lnTo>
                  <a:lnTo>
                    <a:pt x="553961" y="330200"/>
                  </a:lnTo>
                  <a:lnTo>
                    <a:pt x="551624" y="342900"/>
                  </a:lnTo>
                  <a:lnTo>
                    <a:pt x="542988" y="342900"/>
                  </a:lnTo>
                  <a:lnTo>
                    <a:pt x="542429" y="355600"/>
                  </a:lnTo>
                  <a:lnTo>
                    <a:pt x="538861" y="342900"/>
                  </a:lnTo>
                  <a:lnTo>
                    <a:pt x="529297" y="342900"/>
                  </a:lnTo>
                  <a:lnTo>
                    <a:pt x="529437" y="347497"/>
                  </a:lnTo>
                  <a:lnTo>
                    <a:pt x="528447" y="342900"/>
                  </a:lnTo>
                  <a:lnTo>
                    <a:pt x="527215" y="355600"/>
                  </a:lnTo>
                  <a:lnTo>
                    <a:pt x="511175" y="355600"/>
                  </a:lnTo>
                  <a:lnTo>
                    <a:pt x="509955" y="368300"/>
                  </a:lnTo>
                  <a:lnTo>
                    <a:pt x="508076" y="355600"/>
                  </a:lnTo>
                  <a:lnTo>
                    <a:pt x="507149" y="355600"/>
                  </a:lnTo>
                  <a:lnTo>
                    <a:pt x="507149" y="368300"/>
                  </a:lnTo>
                  <a:lnTo>
                    <a:pt x="503859" y="368300"/>
                  </a:lnTo>
                  <a:lnTo>
                    <a:pt x="503529" y="357149"/>
                  </a:lnTo>
                  <a:lnTo>
                    <a:pt x="497763" y="368300"/>
                  </a:lnTo>
                  <a:lnTo>
                    <a:pt x="481253" y="368300"/>
                  </a:lnTo>
                  <a:lnTo>
                    <a:pt x="480123" y="381000"/>
                  </a:lnTo>
                  <a:lnTo>
                    <a:pt x="478345" y="381000"/>
                  </a:lnTo>
                  <a:lnTo>
                    <a:pt x="477126" y="381000"/>
                  </a:lnTo>
                  <a:lnTo>
                    <a:pt x="465391" y="381000"/>
                  </a:lnTo>
                  <a:lnTo>
                    <a:pt x="464832" y="393700"/>
                  </a:lnTo>
                  <a:lnTo>
                    <a:pt x="457136" y="393700"/>
                  </a:lnTo>
                  <a:lnTo>
                    <a:pt x="457517" y="406400"/>
                  </a:lnTo>
                  <a:lnTo>
                    <a:pt x="458266" y="406400"/>
                  </a:lnTo>
                  <a:lnTo>
                    <a:pt x="459574" y="419100"/>
                  </a:lnTo>
                  <a:lnTo>
                    <a:pt x="462470" y="419100"/>
                  </a:lnTo>
                  <a:lnTo>
                    <a:pt x="464261" y="431800"/>
                  </a:lnTo>
                  <a:lnTo>
                    <a:pt x="470052" y="431800"/>
                  </a:lnTo>
                  <a:lnTo>
                    <a:pt x="469950" y="444500"/>
                  </a:lnTo>
                  <a:lnTo>
                    <a:pt x="479526" y="444500"/>
                  </a:lnTo>
                  <a:lnTo>
                    <a:pt x="482625" y="457200"/>
                  </a:lnTo>
                  <a:lnTo>
                    <a:pt x="483285" y="444500"/>
                  </a:lnTo>
                  <a:lnTo>
                    <a:pt x="487781" y="444500"/>
                  </a:lnTo>
                  <a:lnTo>
                    <a:pt x="487032" y="457200"/>
                  </a:lnTo>
                  <a:lnTo>
                    <a:pt x="487603" y="457200"/>
                  </a:lnTo>
                  <a:lnTo>
                    <a:pt x="489673" y="469900"/>
                  </a:lnTo>
                  <a:lnTo>
                    <a:pt x="507479" y="469900"/>
                  </a:lnTo>
                  <a:lnTo>
                    <a:pt x="505040" y="482600"/>
                  </a:lnTo>
                  <a:lnTo>
                    <a:pt x="514616" y="482600"/>
                  </a:lnTo>
                  <a:lnTo>
                    <a:pt x="516674" y="495300"/>
                  </a:lnTo>
                  <a:lnTo>
                    <a:pt x="525691" y="495300"/>
                  </a:lnTo>
                  <a:lnTo>
                    <a:pt x="530288" y="508000"/>
                  </a:lnTo>
                  <a:lnTo>
                    <a:pt x="548119" y="508000"/>
                  </a:lnTo>
                  <a:lnTo>
                    <a:pt x="550646" y="520700"/>
                  </a:lnTo>
                  <a:lnTo>
                    <a:pt x="558063" y="520700"/>
                  </a:lnTo>
                  <a:lnTo>
                    <a:pt x="558507" y="510794"/>
                  </a:lnTo>
                  <a:lnTo>
                    <a:pt x="561721" y="520700"/>
                  </a:lnTo>
                  <a:lnTo>
                    <a:pt x="577773" y="520700"/>
                  </a:lnTo>
                  <a:lnTo>
                    <a:pt x="584250" y="533400"/>
                  </a:lnTo>
                  <a:lnTo>
                    <a:pt x="621753" y="533400"/>
                  </a:lnTo>
                  <a:lnTo>
                    <a:pt x="623735" y="546100"/>
                  </a:lnTo>
                  <a:lnTo>
                    <a:pt x="670458" y="546100"/>
                  </a:lnTo>
                  <a:lnTo>
                    <a:pt x="671296" y="533400"/>
                  </a:lnTo>
                  <a:lnTo>
                    <a:pt x="674484" y="533400"/>
                  </a:lnTo>
                  <a:lnTo>
                    <a:pt x="673087" y="546100"/>
                  </a:lnTo>
                  <a:lnTo>
                    <a:pt x="742988" y="546100"/>
                  </a:lnTo>
                  <a:lnTo>
                    <a:pt x="741400" y="533400"/>
                  </a:lnTo>
                  <a:lnTo>
                    <a:pt x="743826" y="533400"/>
                  </a:lnTo>
                  <a:lnTo>
                    <a:pt x="747585" y="546100"/>
                  </a:lnTo>
                  <a:lnTo>
                    <a:pt x="748995" y="546100"/>
                  </a:lnTo>
                  <a:lnTo>
                    <a:pt x="749084" y="533400"/>
                  </a:lnTo>
                  <a:lnTo>
                    <a:pt x="753110" y="533400"/>
                  </a:lnTo>
                  <a:lnTo>
                    <a:pt x="751408" y="546100"/>
                  </a:lnTo>
                  <a:lnTo>
                    <a:pt x="750646" y="558800"/>
                  </a:lnTo>
                  <a:lnTo>
                    <a:pt x="749973" y="558800"/>
                  </a:lnTo>
                  <a:lnTo>
                    <a:pt x="749338" y="571500"/>
                  </a:lnTo>
                  <a:lnTo>
                    <a:pt x="748233" y="584200"/>
                  </a:lnTo>
                  <a:lnTo>
                    <a:pt x="747737" y="596900"/>
                  </a:lnTo>
                  <a:lnTo>
                    <a:pt x="747306" y="596900"/>
                  </a:lnTo>
                  <a:lnTo>
                    <a:pt x="745617" y="622300"/>
                  </a:lnTo>
                  <a:lnTo>
                    <a:pt x="743940" y="635000"/>
                  </a:lnTo>
                  <a:lnTo>
                    <a:pt x="743254" y="647700"/>
                  </a:lnTo>
                  <a:lnTo>
                    <a:pt x="744588" y="660400"/>
                  </a:lnTo>
                  <a:lnTo>
                    <a:pt x="744232" y="660400"/>
                  </a:lnTo>
                  <a:lnTo>
                    <a:pt x="743623" y="673100"/>
                  </a:lnTo>
                  <a:lnTo>
                    <a:pt x="743000" y="673100"/>
                  </a:lnTo>
                  <a:lnTo>
                    <a:pt x="740994" y="685800"/>
                  </a:lnTo>
                  <a:lnTo>
                    <a:pt x="740156" y="685800"/>
                  </a:lnTo>
                  <a:lnTo>
                    <a:pt x="738974" y="698500"/>
                  </a:lnTo>
                  <a:lnTo>
                    <a:pt x="736320" y="711200"/>
                  </a:lnTo>
                  <a:lnTo>
                    <a:pt x="736041" y="711200"/>
                  </a:lnTo>
                  <a:lnTo>
                    <a:pt x="736142" y="723900"/>
                  </a:lnTo>
                  <a:lnTo>
                    <a:pt x="735190" y="736600"/>
                  </a:lnTo>
                  <a:lnTo>
                    <a:pt x="733958" y="736600"/>
                  </a:lnTo>
                  <a:lnTo>
                    <a:pt x="732218" y="749300"/>
                  </a:lnTo>
                  <a:lnTo>
                    <a:pt x="730885" y="749300"/>
                  </a:lnTo>
                  <a:lnTo>
                    <a:pt x="731659" y="736600"/>
                  </a:lnTo>
                  <a:lnTo>
                    <a:pt x="735787" y="698500"/>
                  </a:lnTo>
                  <a:lnTo>
                    <a:pt x="730199" y="720026"/>
                  </a:lnTo>
                  <a:lnTo>
                    <a:pt x="730199" y="752614"/>
                  </a:lnTo>
                  <a:lnTo>
                    <a:pt x="729259" y="762000"/>
                  </a:lnTo>
                  <a:lnTo>
                    <a:pt x="728776" y="774700"/>
                  </a:lnTo>
                  <a:lnTo>
                    <a:pt x="726300" y="774700"/>
                  </a:lnTo>
                  <a:lnTo>
                    <a:pt x="728243" y="762000"/>
                  </a:lnTo>
                  <a:lnTo>
                    <a:pt x="730199" y="752614"/>
                  </a:lnTo>
                  <a:lnTo>
                    <a:pt x="730199" y="720026"/>
                  </a:lnTo>
                  <a:lnTo>
                    <a:pt x="729195" y="723900"/>
                  </a:lnTo>
                  <a:lnTo>
                    <a:pt x="729284" y="736600"/>
                  </a:lnTo>
                  <a:lnTo>
                    <a:pt x="727316" y="736600"/>
                  </a:lnTo>
                  <a:lnTo>
                    <a:pt x="725881" y="749300"/>
                  </a:lnTo>
                  <a:lnTo>
                    <a:pt x="724585" y="762000"/>
                  </a:lnTo>
                  <a:lnTo>
                    <a:pt x="722033" y="787400"/>
                  </a:lnTo>
                  <a:lnTo>
                    <a:pt x="720940" y="787400"/>
                  </a:lnTo>
                  <a:lnTo>
                    <a:pt x="720382" y="800100"/>
                  </a:lnTo>
                  <a:lnTo>
                    <a:pt x="719061" y="800100"/>
                  </a:lnTo>
                  <a:lnTo>
                    <a:pt x="718032" y="812800"/>
                  </a:lnTo>
                  <a:lnTo>
                    <a:pt x="717892" y="812800"/>
                  </a:lnTo>
                  <a:lnTo>
                    <a:pt x="715378" y="825500"/>
                  </a:lnTo>
                  <a:lnTo>
                    <a:pt x="713409" y="850900"/>
                  </a:lnTo>
                  <a:lnTo>
                    <a:pt x="712685" y="863600"/>
                  </a:lnTo>
                  <a:lnTo>
                    <a:pt x="716508" y="863600"/>
                  </a:lnTo>
                  <a:lnTo>
                    <a:pt x="718312" y="850900"/>
                  </a:lnTo>
                  <a:lnTo>
                    <a:pt x="720051" y="838200"/>
                  </a:lnTo>
                  <a:lnTo>
                    <a:pt x="722490" y="838200"/>
                  </a:lnTo>
                  <a:lnTo>
                    <a:pt x="720915" y="863600"/>
                  </a:lnTo>
                  <a:lnTo>
                    <a:pt x="718159" y="863600"/>
                  </a:lnTo>
                  <a:lnTo>
                    <a:pt x="714717" y="876300"/>
                  </a:lnTo>
                  <a:lnTo>
                    <a:pt x="712406" y="889000"/>
                  </a:lnTo>
                  <a:lnTo>
                    <a:pt x="710526" y="914400"/>
                  </a:lnTo>
                  <a:lnTo>
                    <a:pt x="708342" y="927100"/>
                  </a:lnTo>
                  <a:lnTo>
                    <a:pt x="710234" y="927100"/>
                  </a:lnTo>
                  <a:lnTo>
                    <a:pt x="711136" y="939800"/>
                  </a:lnTo>
                  <a:lnTo>
                    <a:pt x="707364" y="965200"/>
                  </a:lnTo>
                  <a:lnTo>
                    <a:pt x="705954" y="952500"/>
                  </a:lnTo>
                  <a:lnTo>
                    <a:pt x="703757" y="965200"/>
                  </a:lnTo>
                  <a:lnTo>
                    <a:pt x="701154" y="977900"/>
                  </a:lnTo>
                  <a:lnTo>
                    <a:pt x="698538" y="1003300"/>
                  </a:lnTo>
                  <a:lnTo>
                    <a:pt x="695477" y="1028700"/>
                  </a:lnTo>
                  <a:lnTo>
                    <a:pt x="692416" y="1041400"/>
                  </a:lnTo>
                  <a:lnTo>
                    <a:pt x="689229" y="1066800"/>
                  </a:lnTo>
                  <a:lnTo>
                    <a:pt x="685761" y="1079500"/>
                  </a:lnTo>
                  <a:lnTo>
                    <a:pt x="684174" y="1092200"/>
                  </a:lnTo>
                  <a:lnTo>
                    <a:pt x="682434" y="1104900"/>
                  </a:lnTo>
                  <a:lnTo>
                    <a:pt x="678840" y="1130300"/>
                  </a:lnTo>
                  <a:lnTo>
                    <a:pt x="679919" y="1130300"/>
                  </a:lnTo>
                  <a:lnTo>
                    <a:pt x="681266" y="1117600"/>
                  </a:lnTo>
                  <a:lnTo>
                    <a:pt x="682167" y="1117600"/>
                  </a:lnTo>
                  <a:lnTo>
                    <a:pt x="684326" y="1104900"/>
                  </a:lnTo>
                  <a:lnTo>
                    <a:pt x="685939" y="1104900"/>
                  </a:lnTo>
                  <a:lnTo>
                    <a:pt x="684047" y="1130300"/>
                  </a:lnTo>
                  <a:lnTo>
                    <a:pt x="680631" y="1143000"/>
                  </a:lnTo>
                  <a:lnTo>
                    <a:pt x="680097" y="1143000"/>
                  </a:lnTo>
                  <a:lnTo>
                    <a:pt x="679196" y="1155700"/>
                  </a:lnTo>
                  <a:lnTo>
                    <a:pt x="679196" y="1168400"/>
                  </a:lnTo>
                  <a:lnTo>
                    <a:pt x="679818" y="1168400"/>
                  </a:lnTo>
                  <a:lnTo>
                    <a:pt x="675767" y="1219200"/>
                  </a:lnTo>
                  <a:lnTo>
                    <a:pt x="673608" y="1231900"/>
                  </a:lnTo>
                  <a:lnTo>
                    <a:pt x="672528" y="1231900"/>
                  </a:lnTo>
                  <a:lnTo>
                    <a:pt x="673404" y="1219200"/>
                  </a:lnTo>
                  <a:lnTo>
                    <a:pt x="674382" y="1206500"/>
                  </a:lnTo>
                  <a:lnTo>
                    <a:pt x="675182" y="1206500"/>
                  </a:lnTo>
                  <a:lnTo>
                    <a:pt x="675500" y="1193800"/>
                  </a:lnTo>
                  <a:lnTo>
                    <a:pt x="674598" y="1193800"/>
                  </a:lnTo>
                  <a:lnTo>
                    <a:pt x="673608" y="1181100"/>
                  </a:lnTo>
                  <a:lnTo>
                    <a:pt x="673303" y="1181100"/>
                  </a:lnTo>
                  <a:lnTo>
                    <a:pt x="672998" y="1168400"/>
                  </a:lnTo>
                  <a:lnTo>
                    <a:pt x="672033" y="1181100"/>
                  </a:lnTo>
                  <a:lnTo>
                    <a:pt x="669734" y="1193800"/>
                  </a:lnTo>
                  <a:lnTo>
                    <a:pt x="666115" y="1231900"/>
                  </a:lnTo>
                  <a:lnTo>
                    <a:pt x="661924" y="1270000"/>
                  </a:lnTo>
                  <a:lnTo>
                    <a:pt x="657479" y="1295400"/>
                  </a:lnTo>
                  <a:lnTo>
                    <a:pt x="653084" y="1333500"/>
                  </a:lnTo>
                  <a:lnTo>
                    <a:pt x="648042" y="1371600"/>
                  </a:lnTo>
                  <a:lnTo>
                    <a:pt x="646137" y="1397000"/>
                  </a:lnTo>
                  <a:lnTo>
                    <a:pt x="645312" y="1397000"/>
                  </a:lnTo>
                  <a:lnTo>
                    <a:pt x="643242" y="1409700"/>
                  </a:lnTo>
                  <a:lnTo>
                    <a:pt x="639394" y="1435100"/>
                  </a:lnTo>
                  <a:lnTo>
                    <a:pt x="637870" y="1447800"/>
                  </a:lnTo>
                  <a:lnTo>
                    <a:pt x="637044" y="1460500"/>
                  </a:lnTo>
                  <a:lnTo>
                    <a:pt x="634758" y="1473200"/>
                  </a:lnTo>
                  <a:lnTo>
                    <a:pt x="633844" y="1485900"/>
                  </a:lnTo>
                  <a:lnTo>
                    <a:pt x="633183" y="1485900"/>
                  </a:lnTo>
                  <a:lnTo>
                    <a:pt x="632637" y="1498600"/>
                  </a:lnTo>
                  <a:lnTo>
                    <a:pt x="634885" y="1498600"/>
                  </a:lnTo>
                  <a:lnTo>
                    <a:pt x="638378" y="1485900"/>
                  </a:lnTo>
                  <a:lnTo>
                    <a:pt x="640791" y="1473200"/>
                  </a:lnTo>
                  <a:lnTo>
                    <a:pt x="645477" y="1473200"/>
                  </a:lnTo>
                  <a:lnTo>
                    <a:pt x="636600" y="1549400"/>
                  </a:lnTo>
                  <a:lnTo>
                    <a:pt x="636600" y="1536700"/>
                  </a:lnTo>
                  <a:lnTo>
                    <a:pt x="636689" y="1524000"/>
                  </a:lnTo>
                  <a:lnTo>
                    <a:pt x="637374" y="1511300"/>
                  </a:lnTo>
                  <a:lnTo>
                    <a:pt x="635952" y="1511300"/>
                  </a:lnTo>
                  <a:lnTo>
                    <a:pt x="634161" y="1524000"/>
                  </a:lnTo>
                  <a:lnTo>
                    <a:pt x="632523" y="1536700"/>
                  </a:lnTo>
                  <a:lnTo>
                    <a:pt x="627253" y="1536700"/>
                  </a:lnTo>
                  <a:lnTo>
                    <a:pt x="625881" y="1549400"/>
                  </a:lnTo>
                  <a:lnTo>
                    <a:pt x="622922" y="1574800"/>
                  </a:lnTo>
                  <a:lnTo>
                    <a:pt x="621614" y="1587500"/>
                  </a:lnTo>
                  <a:lnTo>
                    <a:pt x="621169" y="1600200"/>
                  </a:lnTo>
                  <a:lnTo>
                    <a:pt x="620776" y="1600200"/>
                  </a:lnTo>
                  <a:lnTo>
                    <a:pt x="620077" y="1612900"/>
                  </a:lnTo>
                  <a:lnTo>
                    <a:pt x="621995" y="1612900"/>
                  </a:lnTo>
                  <a:lnTo>
                    <a:pt x="623100" y="1600200"/>
                  </a:lnTo>
                  <a:lnTo>
                    <a:pt x="624293" y="1587500"/>
                  </a:lnTo>
                  <a:lnTo>
                    <a:pt x="627761" y="1574800"/>
                  </a:lnTo>
                  <a:lnTo>
                    <a:pt x="628040" y="1574800"/>
                  </a:lnTo>
                  <a:lnTo>
                    <a:pt x="626833" y="1587500"/>
                  </a:lnTo>
                  <a:lnTo>
                    <a:pt x="627989" y="1587500"/>
                  </a:lnTo>
                  <a:lnTo>
                    <a:pt x="629767" y="1574800"/>
                  </a:lnTo>
                  <a:lnTo>
                    <a:pt x="631164" y="1574800"/>
                  </a:lnTo>
                  <a:lnTo>
                    <a:pt x="629996" y="1587500"/>
                  </a:lnTo>
                  <a:lnTo>
                    <a:pt x="628954" y="1600200"/>
                  </a:lnTo>
                  <a:lnTo>
                    <a:pt x="627202" y="1600200"/>
                  </a:lnTo>
                  <a:lnTo>
                    <a:pt x="625449" y="1612900"/>
                  </a:lnTo>
                  <a:lnTo>
                    <a:pt x="623887" y="1625600"/>
                  </a:lnTo>
                  <a:lnTo>
                    <a:pt x="622439" y="1638300"/>
                  </a:lnTo>
                  <a:lnTo>
                    <a:pt x="619798" y="1663700"/>
                  </a:lnTo>
                  <a:lnTo>
                    <a:pt x="619125" y="1676400"/>
                  </a:lnTo>
                  <a:lnTo>
                    <a:pt x="617982" y="1676400"/>
                  </a:lnTo>
                  <a:lnTo>
                    <a:pt x="618820" y="1663700"/>
                  </a:lnTo>
                  <a:lnTo>
                    <a:pt x="620064" y="1651000"/>
                  </a:lnTo>
                  <a:lnTo>
                    <a:pt x="621195" y="1638300"/>
                  </a:lnTo>
                  <a:lnTo>
                    <a:pt x="621779" y="1638300"/>
                  </a:lnTo>
                  <a:lnTo>
                    <a:pt x="621957" y="1625600"/>
                  </a:lnTo>
                  <a:lnTo>
                    <a:pt x="620179" y="1625600"/>
                  </a:lnTo>
                  <a:lnTo>
                    <a:pt x="618007" y="1638300"/>
                  </a:lnTo>
                  <a:lnTo>
                    <a:pt x="614908" y="1638300"/>
                  </a:lnTo>
                  <a:lnTo>
                    <a:pt x="611581" y="1663700"/>
                  </a:lnTo>
                  <a:lnTo>
                    <a:pt x="609765" y="1676400"/>
                  </a:lnTo>
                  <a:lnTo>
                    <a:pt x="608266" y="1689100"/>
                  </a:lnTo>
                  <a:lnTo>
                    <a:pt x="607187" y="1701800"/>
                  </a:lnTo>
                  <a:lnTo>
                    <a:pt x="602234" y="1752600"/>
                  </a:lnTo>
                  <a:lnTo>
                    <a:pt x="599770" y="1777377"/>
                  </a:lnTo>
                  <a:lnTo>
                    <a:pt x="598297" y="1790700"/>
                  </a:lnTo>
                  <a:lnTo>
                    <a:pt x="596519" y="1816100"/>
                  </a:lnTo>
                  <a:lnTo>
                    <a:pt x="587527" y="1854200"/>
                  </a:lnTo>
                  <a:lnTo>
                    <a:pt x="584060" y="1892300"/>
                  </a:lnTo>
                  <a:lnTo>
                    <a:pt x="582168" y="1905000"/>
                  </a:lnTo>
                  <a:lnTo>
                    <a:pt x="580377" y="1930400"/>
                  </a:lnTo>
                  <a:lnTo>
                    <a:pt x="580732" y="1930400"/>
                  </a:lnTo>
                  <a:lnTo>
                    <a:pt x="580644" y="1943100"/>
                  </a:lnTo>
                  <a:lnTo>
                    <a:pt x="580199" y="1955800"/>
                  </a:lnTo>
                  <a:lnTo>
                    <a:pt x="581037" y="1955800"/>
                  </a:lnTo>
                  <a:lnTo>
                    <a:pt x="581431" y="1968500"/>
                  </a:lnTo>
                  <a:lnTo>
                    <a:pt x="581647" y="1981200"/>
                  </a:lnTo>
                  <a:lnTo>
                    <a:pt x="576859" y="2019300"/>
                  </a:lnTo>
                  <a:lnTo>
                    <a:pt x="573798" y="2019300"/>
                  </a:lnTo>
                  <a:lnTo>
                    <a:pt x="575056" y="2006600"/>
                  </a:lnTo>
                  <a:lnTo>
                    <a:pt x="575081" y="1993900"/>
                  </a:lnTo>
                  <a:lnTo>
                    <a:pt x="574230" y="1993900"/>
                  </a:lnTo>
                  <a:lnTo>
                    <a:pt x="575424" y="1968500"/>
                  </a:lnTo>
                  <a:lnTo>
                    <a:pt x="576148" y="1968500"/>
                  </a:lnTo>
                  <a:lnTo>
                    <a:pt x="576148" y="1955800"/>
                  </a:lnTo>
                  <a:lnTo>
                    <a:pt x="575233" y="1955800"/>
                  </a:lnTo>
                  <a:lnTo>
                    <a:pt x="572985" y="1968500"/>
                  </a:lnTo>
                  <a:lnTo>
                    <a:pt x="571995" y="1981200"/>
                  </a:lnTo>
                  <a:lnTo>
                    <a:pt x="561797" y="2057400"/>
                  </a:lnTo>
                  <a:lnTo>
                    <a:pt x="555701" y="2057400"/>
                  </a:lnTo>
                  <a:lnTo>
                    <a:pt x="550252" y="2070100"/>
                  </a:lnTo>
                  <a:lnTo>
                    <a:pt x="550824" y="2070100"/>
                  </a:lnTo>
                  <a:lnTo>
                    <a:pt x="539280" y="2082800"/>
                  </a:lnTo>
                  <a:lnTo>
                    <a:pt x="531482" y="2082800"/>
                  </a:lnTo>
                  <a:lnTo>
                    <a:pt x="522757" y="2095500"/>
                  </a:lnTo>
                  <a:lnTo>
                    <a:pt x="514311" y="2095500"/>
                  </a:lnTo>
                  <a:lnTo>
                    <a:pt x="507974" y="2108200"/>
                  </a:lnTo>
                  <a:lnTo>
                    <a:pt x="502196" y="2108200"/>
                  </a:lnTo>
                  <a:lnTo>
                    <a:pt x="497382" y="2120900"/>
                  </a:lnTo>
                  <a:lnTo>
                    <a:pt x="488518" y="2120900"/>
                  </a:lnTo>
                  <a:lnTo>
                    <a:pt x="487387" y="2133600"/>
                  </a:lnTo>
                  <a:lnTo>
                    <a:pt x="484847" y="2133600"/>
                  </a:lnTo>
                  <a:lnTo>
                    <a:pt x="476745" y="2146300"/>
                  </a:lnTo>
                  <a:lnTo>
                    <a:pt x="469341" y="2146300"/>
                  </a:lnTo>
                  <a:lnTo>
                    <a:pt x="462940" y="2159000"/>
                  </a:lnTo>
                  <a:lnTo>
                    <a:pt x="457835" y="2171700"/>
                  </a:lnTo>
                  <a:lnTo>
                    <a:pt x="452386" y="2171700"/>
                  </a:lnTo>
                  <a:lnTo>
                    <a:pt x="450418" y="2184400"/>
                  </a:lnTo>
                  <a:lnTo>
                    <a:pt x="444881" y="2184400"/>
                  </a:lnTo>
                  <a:lnTo>
                    <a:pt x="435584" y="2197100"/>
                  </a:lnTo>
                  <a:lnTo>
                    <a:pt x="432955" y="2197100"/>
                  </a:lnTo>
                  <a:lnTo>
                    <a:pt x="422490" y="2222500"/>
                  </a:lnTo>
                  <a:lnTo>
                    <a:pt x="411911" y="2235200"/>
                  </a:lnTo>
                  <a:lnTo>
                    <a:pt x="402209" y="2247900"/>
                  </a:lnTo>
                  <a:lnTo>
                    <a:pt x="394385" y="2260600"/>
                  </a:lnTo>
                  <a:lnTo>
                    <a:pt x="393827" y="2260600"/>
                  </a:lnTo>
                  <a:lnTo>
                    <a:pt x="388289" y="2273300"/>
                  </a:lnTo>
                  <a:lnTo>
                    <a:pt x="380974" y="2273300"/>
                  </a:lnTo>
                  <a:lnTo>
                    <a:pt x="380403" y="2286000"/>
                  </a:lnTo>
                  <a:lnTo>
                    <a:pt x="373545" y="2286000"/>
                  </a:lnTo>
                  <a:lnTo>
                    <a:pt x="371957" y="2298700"/>
                  </a:lnTo>
                  <a:lnTo>
                    <a:pt x="370827" y="2298700"/>
                  </a:lnTo>
                  <a:lnTo>
                    <a:pt x="365290" y="2311400"/>
                  </a:lnTo>
                  <a:lnTo>
                    <a:pt x="360133" y="2311400"/>
                  </a:lnTo>
                  <a:lnTo>
                    <a:pt x="355536" y="2324100"/>
                  </a:lnTo>
                  <a:lnTo>
                    <a:pt x="345109" y="2336800"/>
                  </a:lnTo>
                  <a:lnTo>
                    <a:pt x="339953" y="2349500"/>
                  </a:lnTo>
                  <a:lnTo>
                    <a:pt x="331431" y="2362200"/>
                  </a:lnTo>
                  <a:lnTo>
                    <a:pt x="328129" y="2374900"/>
                  </a:lnTo>
                  <a:lnTo>
                    <a:pt x="324954" y="2374900"/>
                  </a:lnTo>
                  <a:lnTo>
                    <a:pt x="320179" y="2387600"/>
                  </a:lnTo>
                  <a:lnTo>
                    <a:pt x="315353" y="2387600"/>
                  </a:lnTo>
                  <a:lnTo>
                    <a:pt x="312254" y="2400300"/>
                  </a:lnTo>
                  <a:lnTo>
                    <a:pt x="312661" y="2400300"/>
                  </a:lnTo>
                  <a:lnTo>
                    <a:pt x="310222" y="2413000"/>
                  </a:lnTo>
                  <a:lnTo>
                    <a:pt x="307594" y="2413000"/>
                  </a:lnTo>
                  <a:lnTo>
                    <a:pt x="308521" y="2400300"/>
                  </a:lnTo>
                  <a:lnTo>
                    <a:pt x="305904" y="2413000"/>
                  </a:lnTo>
                  <a:lnTo>
                    <a:pt x="303276" y="2413000"/>
                  </a:lnTo>
                  <a:lnTo>
                    <a:pt x="299808" y="2425700"/>
                  </a:lnTo>
                  <a:lnTo>
                    <a:pt x="302145" y="2425700"/>
                  </a:lnTo>
                  <a:lnTo>
                    <a:pt x="292569" y="2438400"/>
                  </a:lnTo>
                  <a:lnTo>
                    <a:pt x="288785" y="2438400"/>
                  </a:lnTo>
                  <a:lnTo>
                    <a:pt x="284594" y="2451100"/>
                  </a:lnTo>
                  <a:lnTo>
                    <a:pt x="280454" y="2451100"/>
                  </a:lnTo>
                  <a:lnTo>
                    <a:pt x="273532" y="2463800"/>
                  </a:lnTo>
                  <a:lnTo>
                    <a:pt x="266979" y="2476500"/>
                  </a:lnTo>
                  <a:lnTo>
                    <a:pt x="263956" y="2489200"/>
                  </a:lnTo>
                  <a:lnTo>
                    <a:pt x="261518" y="2489200"/>
                  </a:lnTo>
                  <a:lnTo>
                    <a:pt x="259270" y="2501900"/>
                  </a:lnTo>
                  <a:lnTo>
                    <a:pt x="255320" y="2501900"/>
                  </a:lnTo>
                  <a:lnTo>
                    <a:pt x="254673" y="2514600"/>
                  </a:lnTo>
                  <a:lnTo>
                    <a:pt x="251294" y="2501900"/>
                  </a:lnTo>
                  <a:lnTo>
                    <a:pt x="251485" y="2514600"/>
                  </a:lnTo>
                  <a:lnTo>
                    <a:pt x="245110" y="2514600"/>
                  </a:lnTo>
                  <a:lnTo>
                    <a:pt x="242189" y="2527300"/>
                  </a:lnTo>
                  <a:lnTo>
                    <a:pt x="239382" y="2527300"/>
                  </a:lnTo>
                  <a:lnTo>
                    <a:pt x="234353" y="2540000"/>
                  </a:lnTo>
                  <a:lnTo>
                    <a:pt x="229971" y="2552700"/>
                  </a:lnTo>
                  <a:lnTo>
                    <a:pt x="225844" y="2552700"/>
                  </a:lnTo>
                  <a:lnTo>
                    <a:pt x="221551" y="2565400"/>
                  </a:lnTo>
                  <a:lnTo>
                    <a:pt x="218249" y="2565400"/>
                  </a:lnTo>
                  <a:lnTo>
                    <a:pt x="215277" y="2578100"/>
                  </a:lnTo>
                  <a:lnTo>
                    <a:pt x="212674" y="2578100"/>
                  </a:lnTo>
                  <a:lnTo>
                    <a:pt x="210477" y="2590800"/>
                  </a:lnTo>
                  <a:lnTo>
                    <a:pt x="208597" y="2590800"/>
                  </a:lnTo>
                  <a:lnTo>
                    <a:pt x="204190" y="2603500"/>
                  </a:lnTo>
                  <a:lnTo>
                    <a:pt x="206730" y="2603500"/>
                  </a:lnTo>
                  <a:lnTo>
                    <a:pt x="206629" y="2616200"/>
                  </a:lnTo>
                  <a:lnTo>
                    <a:pt x="199123" y="2616200"/>
                  </a:lnTo>
                  <a:lnTo>
                    <a:pt x="199123" y="2628900"/>
                  </a:lnTo>
                  <a:lnTo>
                    <a:pt x="196202" y="2628900"/>
                  </a:lnTo>
                  <a:lnTo>
                    <a:pt x="194983" y="2616200"/>
                  </a:lnTo>
                  <a:lnTo>
                    <a:pt x="188976" y="2616200"/>
                  </a:lnTo>
                  <a:lnTo>
                    <a:pt x="187198" y="2628900"/>
                  </a:lnTo>
                  <a:lnTo>
                    <a:pt x="185699" y="2632227"/>
                  </a:lnTo>
                  <a:lnTo>
                    <a:pt x="185699" y="2641600"/>
                  </a:lnTo>
                  <a:lnTo>
                    <a:pt x="183718" y="2654300"/>
                  </a:lnTo>
                  <a:lnTo>
                    <a:pt x="181571" y="2654300"/>
                  </a:lnTo>
                  <a:lnTo>
                    <a:pt x="183629" y="2641600"/>
                  </a:lnTo>
                  <a:lnTo>
                    <a:pt x="185699" y="2641600"/>
                  </a:lnTo>
                  <a:lnTo>
                    <a:pt x="185699" y="2632227"/>
                  </a:lnTo>
                  <a:lnTo>
                    <a:pt x="181470" y="2641600"/>
                  </a:lnTo>
                  <a:lnTo>
                    <a:pt x="176682" y="2641600"/>
                  </a:lnTo>
                  <a:lnTo>
                    <a:pt x="176212" y="2654300"/>
                  </a:lnTo>
                  <a:lnTo>
                    <a:pt x="176403" y="2654300"/>
                  </a:lnTo>
                  <a:lnTo>
                    <a:pt x="175463" y="2667000"/>
                  </a:lnTo>
                  <a:lnTo>
                    <a:pt x="174713" y="2667000"/>
                  </a:lnTo>
                  <a:lnTo>
                    <a:pt x="170967" y="2679700"/>
                  </a:lnTo>
                  <a:lnTo>
                    <a:pt x="170116" y="2667000"/>
                  </a:lnTo>
                  <a:lnTo>
                    <a:pt x="165900" y="2679700"/>
                  </a:lnTo>
                  <a:lnTo>
                    <a:pt x="162712" y="2679700"/>
                  </a:lnTo>
                  <a:lnTo>
                    <a:pt x="158864" y="2692400"/>
                  </a:lnTo>
                  <a:lnTo>
                    <a:pt x="155194" y="2692400"/>
                  </a:lnTo>
                  <a:lnTo>
                    <a:pt x="148818" y="2705100"/>
                  </a:lnTo>
                  <a:lnTo>
                    <a:pt x="150596" y="2705100"/>
                  </a:lnTo>
                  <a:lnTo>
                    <a:pt x="148818" y="2717800"/>
                  </a:lnTo>
                  <a:lnTo>
                    <a:pt x="144602" y="2717800"/>
                  </a:lnTo>
                  <a:lnTo>
                    <a:pt x="144691" y="2730500"/>
                  </a:lnTo>
                  <a:lnTo>
                    <a:pt x="139065" y="2730500"/>
                  </a:lnTo>
                  <a:lnTo>
                    <a:pt x="138633" y="2720860"/>
                  </a:lnTo>
                  <a:lnTo>
                    <a:pt x="135496" y="2730500"/>
                  </a:lnTo>
                  <a:lnTo>
                    <a:pt x="130340" y="2743200"/>
                  </a:lnTo>
                  <a:lnTo>
                    <a:pt x="118503" y="2755900"/>
                  </a:lnTo>
                  <a:lnTo>
                    <a:pt x="113449" y="2768600"/>
                  </a:lnTo>
                  <a:lnTo>
                    <a:pt x="112128" y="2768600"/>
                  </a:lnTo>
                  <a:lnTo>
                    <a:pt x="110248" y="2781300"/>
                  </a:lnTo>
                  <a:lnTo>
                    <a:pt x="104432" y="2781300"/>
                  </a:lnTo>
                  <a:lnTo>
                    <a:pt x="103124" y="2794000"/>
                  </a:lnTo>
                  <a:lnTo>
                    <a:pt x="105397" y="2794000"/>
                  </a:lnTo>
                  <a:lnTo>
                    <a:pt x="108762" y="2794000"/>
                  </a:lnTo>
                  <a:lnTo>
                    <a:pt x="106883" y="2806700"/>
                  </a:lnTo>
                  <a:lnTo>
                    <a:pt x="103606" y="2806700"/>
                  </a:lnTo>
                  <a:lnTo>
                    <a:pt x="105397" y="2794000"/>
                  </a:lnTo>
                  <a:lnTo>
                    <a:pt x="101828" y="2806700"/>
                  </a:lnTo>
                  <a:lnTo>
                    <a:pt x="92354" y="2806700"/>
                  </a:lnTo>
                  <a:lnTo>
                    <a:pt x="87655" y="2819400"/>
                  </a:lnTo>
                  <a:lnTo>
                    <a:pt x="88303" y="2819400"/>
                  </a:lnTo>
                  <a:lnTo>
                    <a:pt x="88493" y="2832100"/>
                  </a:lnTo>
                  <a:lnTo>
                    <a:pt x="90741" y="2819400"/>
                  </a:lnTo>
                  <a:lnTo>
                    <a:pt x="97320" y="2819400"/>
                  </a:lnTo>
                  <a:lnTo>
                    <a:pt x="92621" y="2832100"/>
                  </a:lnTo>
                  <a:lnTo>
                    <a:pt x="90462" y="2832100"/>
                  </a:lnTo>
                  <a:lnTo>
                    <a:pt x="87274" y="2844800"/>
                  </a:lnTo>
                  <a:lnTo>
                    <a:pt x="86525" y="2844800"/>
                  </a:lnTo>
                  <a:lnTo>
                    <a:pt x="86525" y="2832100"/>
                  </a:lnTo>
                  <a:lnTo>
                    <a:pt x="77508" y="2832100"/>
                  </a:lnTo>
                  <a:lnTo>
                    <a:pt x="76390" y="2844800"/>
                  </a:lnTo>
                  <a:lnTo>
                    <a:pt x="71882" y="2857500"/>
                  </a:lnTo>
                  <a:lnTo>
                    <a:pt x="67475" y="2857500"/>
                  </a:lnTo>
                  <a:lnTo>
                    <a:pt x="69354" y="2870200"/>
                  </a:lnTo>
                  <a:lnTo>
                    <a:pt x="59220" y="2870200"/>
                  </a:lnTo>
                  <a:lnTo>
                    <a:pt x="57150" y="2882900"/>
                  </a:lnTo>
                  <a:lnTo>
                    <a:pt x="55372" y="2882900"/>
                  </a:lnTo>
                  <a:lnTo>
                    <a:pt x="53771" y="2895600"/>
                  </a:lnTo>
                  <a:lnTo>
                    <a:pt x="52654" y="2895600"/>
                  </a:lnTo>
                  <a:lnTo>
                    <a:pt x="52285" y="2908300"/>
                  </a:lnTo>
                  <a:lnTo>
                    <a:pt x="58470" y="2908300"/>
                  </a:lnTo>
                  <a:lnTo>
                    <a:pt x="59499" y="2921000"/>
                  </a:lnTo>
                  <a:lnTo>
                    <a:pt x="52476" y="2921000"/>
                  </a:lnTo>
                  <a:lnTo>
                    <a:pt x="50977" y="2908300"/>
                  </a:lnTo>
                  <a:lnTo>
                    <a:pt x="47510" y="2908300"/>
                  </a:lnTo>
                  <a:lnTo>
                    <a:pt x="48628" y="2921000"/>
                  </a:lnTo>
                  <a:lnTo>
                    <a:pt x="51257" y="2921000"/>
                  </a:lnTo>
                  <a:lnTo>
                    <a:pt x="55295" y="2933700"/>
                  </a:lnTo>
                  <a:lnTo>
                    <a:pt x="63360" y="2933700"/>
                  </a:lnTo>
                  <a:lnTo>
                    <a:pt x="67576" y="2946400"/>
                  </a:lnTo>
                  <a:lnTo>
                    <a:pt x="89623" y="2946400"/>
                  </a:lnTo>
                  <a:lnTo>
                    <a:pt x="95072" y="2959100"/>
                  </a:lnTo>
                  <a:lnTo>
                    <a:pt x="97917" y="2959100"/>
                  </a:lnTo>
                  <a:lnTo>
                    <a:pt x="96596" y="2971800"/>
                  </a:lnTo>
                  <a:lnTo>
                    <a:pt x="87820" y="2971800"/>
                  </a:lnTo>
                  <a:lnTo>
                    <a:pt x="68580" y="2984500"/>
                  </a:lnTo>
                  <a:lnTo>
                    <a:pt x="63754" y="2984500"/>
                  </a:lnTo>
                  <a:lnTo>
                    <a:pt x="58991" y="2997200"/>
                  </a:lnTo>
                  <a:lnTo>
                    <a:pt x="48158" y="2997200"/>
                  </a:lnTo>
                  <a:lnTo>
                    <a:pt x="42710" y="3009900"/>
                  </a:lnTo>
                  <a:lnTo>
                    <a:pt x="28867" y="3009900"/>
                  </a:lnTo>
                  <a:lnTo>
                    <a:pt x="21501" y="3022600"/>
                  </a:lnTo>
                  <a:lnTo>
                    <a:pt x="7581" y="3022600"/>
                  </a:lnTo>
                  <a:lnTo>
                    <a:pt x="6769" y="3035300"/>
                  </a:lnTo>
                  <a:lnTo>
                    <a:pt x="3314" y="3035300"/>
                  </a:lnTo>
                  <a:lnTo>
                    <a:pt x="1689" y="3048000"/>
                  </a:lnTo>
                  <a:lnTo>
                    <a:pt x="1371" y="3048000"/>
                  </a:lnTo>
                  <a:lnTo>
                    <a:pt x="0" y="3060700"/>
                  </a:lnTo>
                  <a:lnTo>
                    <a:pt x="2768" y="3098800"/>
                  </a:lnTo>
                  <a:lnTo>
                    <a:pt x="33261" y="3136900"/>
                  </a:lnTo>
                  <a:lnTo>
                    <a:pt x="48653" y="3149600"/>
                  </a:lnTo>
                  <a:lnTo>
                    <a:pt x="112737" y="3149600"/>
                  </a:lnTo>
                  <a:lnTo>
                    <a:pt x="128460" y="3136900"/>
                  </a:lnTo>
                  <a:lnTo>
                    <a:pt x="122326" y="3149600"/>
                  </a:lnTo>
                  <a:lnTo>
                    <a:pt x="118808" y="3162300"/>
                  </a:lnTo>
                  <a:lnTo>
                    <a:pt x="115011" y="3162300"/>
                  </a:lnTo>
                  <a:lnTo>
                    <a:pt x="110401" y="3175000"/>
                  </a:lnTo>
                  <a:lnTo>
                    <a:pt x="107759" y="3175000"/>
                  </a:lnTo>
                  <a:lnTo>
                    <a:pt x="104267" y="3187700"/>
                  </a:lnTo>
                  <a:lnTo>
                    <a:pt x="100799" y="3187700"/>
                  </a:lnTo>
                  <a:lnTo>
                    <a:pt x="97370" y="3200400"/>
                  </a:lnTo>
                  <a:lnTo>
                    <a:pt x="96100" y="3200400"/>
                  </a:lnTo>
                  <a:lnTo>
                    <a:pt x="86334" y="3213100"/>
                  </a:lnTo>
                  <a:lnTo>
                    <a:pt x="87807" y="3213100"/>
                  </a:lnTo>
                  <a:lnTo>
                    <a:pt x="86156" y="3225800"/>
                  </a:lnTo>
                  <a:lnTo>
                    <a:pt x="81559" y="3225800"/>
                  </a:lnTo>
                  <a:lnTo>
                    <a:pt x="76415" y="3238500"/>
                  </a:lnTo>
                  <a:lnTo>
                    <a:pt x="72097" y="3251200"/>
                  </a:lnTo>
                  <a:lnTo>
                    <a:pt x="68999" y="3251200"/>
                  </a:lnTo>
                  <a:lnTo>
                    <a:pt x="66141" y="3263900"/>
                  </a:lnTo>
                  <a:lnTo>
                    <a:pt x="63347" y="3263900"/>
                  </a:lnTo>
                  <a:lnTo>
                    <a:pt x="60477" y="3276600"/>
                  </a:lnTo>
                  <a:lnTo>
                    <a:pt x="58178" y="3276600"/>
                  </a:lnTo>
                  <a:lnTo>
                    <a:pt x="56946" y="3289300"/>
                  </a:lnTo>
                  <a:lnTo>
                    <a:pt x="55143" y="3289300"/>
                  </a:lnTo>
                  <a:lnTo>
                    <a:pt x="51104" y="3302000"/>
                  </a:lnTo>
                  <a:lnTo>
                    <a:pt x="46977" y="3302000"/>
                  </a:lnTo>
                  <a:lnTo>
                    <a:pt x="45758" y="3314700"/>
                  </a:lnTo>
                  <a:lnTo>
                    <a:pt x="43446" y="3327400"/>
                  </a:lnTo>
                  <a:lnTo>
                    <a:pt x="41300" y="3327400"/>
                  </a:lnTo>
                  <a:lnTo>
                    <a:pt x="39624" y="3340100"/>
                  </a:lnTo>
                  <a:lnTo>
                    <a:pt x="38112" y="3352800"/>
                  </a:lnTo>
                  <a:lnTo>
                    <a:pt x="36449" y="3352800"/>
                  </a:lnTo>
                  <a:lnTo>
                    <a:pt x="31864" y="3365500"/>
                  </a:lnTo>
                  <a:lnTo>
                    <a:pt x="29019" y="3390900"/>
                  </a:lnTo>
                  <a:lnTo>
                    <a:pt x="27876" y="3403600"/>
                  </a:lnTo>
                  <a:lnTo>
                    <a:pt x="28867" y="3429000"/>
                  </a:lnTo>
                  <a:lnTo>
                    <a:pt x="29502" y="3441700"/>
                  </a:lnTo>
                  <a:lnTo>
                    <a:pt x="30403" y="3441700"/>
                  </a:lnTo>
                  <a:lnTo>
                    <a:pt x="31699" y="3454400"/>
                  </a:lnTo>
                  <a:lnTo>
                    <a:pt x="33845" y="3467100"/>
                  </a:lnTo>
                  <a:lnTo>
                    <a:pt x="37452" y="3467100"/>
                  </a:lnTo>
                  <a:lnTo>
                    <a:pt x="38519" y="3479800"/>
                  </a:lnTo>
                  <a:lnTo>
                    <a:pt x="42138" y="3479800"/>
                  </a:lnTo>
                  <a:lnTo>
                    <a:pt x="45504" y="3492500"/>
                  </a:lnTo>
                  <a:lnTo>
                    <a:pt x="52527" y="3492500"/>
                  </a:lnTo>
                  <a:lnTo>
                    <a:pt x="55524" y="3505200"/>
                  </a:lnTo>
                  <a:lnTo>
                    <a:pt x="65659" y="3505200"/>
                  </a:lnTo>
                  <a:lnTo>
                    <a:pt x="69723" y="3517900"/>
                  </a:lnTo>
                  <a:lnTo>
                    <a:pt x="77914" y="3517900"/>
                  </a:lnTo>
                  <a:lnTo>
                    <a:pt x="82080" y="3530600"/>
                  </a:lnTo>
                  <a:lnTo>
                    <a:pt x="105651" y="3530600"/>
                  </a:lnTo>
                  <a:lnTo>
                    <a:pt x="108305" y="3534206"/>
                  </a:lnTo>
                  <a:lnTo>
                    <a:pt x="108953" y="3543300"/>
                  </a:lnTo>
                  <a:lnTo>
                    <a:pt x="115023" y="3543300"/>
                  </a:lnTo>
                  <a:lnTo>
                    <a:pt x="115341" y="3543300"/>
                  </a:lnTo>
                  <a:lnTo>
                    <a:pt x="114147" y="3540709"/>
                  </a:lnTo>
                  <a:lnTo>
                    <a:pt x="110769" y="3530600"/>
                  </a:lnTo>
                  <a:lnTo>
                    <a:pt x="115341" y="3543300"/>
                  </a:lnTo>
                  <a:lnTo>
                    <a:pt x="124650" y="3543300"/>
                  </a:lnTo>
                  <a:lnTo>
                    <a:pt x="133705" y="3556000"/>
                  </a:lnTo>
                  <a:lnTo>
                    <a:pt x="172148" y="3556000"/>
                  </a:lnTo>
                  <a:lnTo>
                    <a:pt x="179628" y="3568700"/>
                  </a:lnTo>
                  <a:lnTo>
                    <a:pt x="237324" y="3568700"/>
                  </a:lnTo>
                  <a:lnTo>
                    <a:pt x="240906" y="3568700"/>
                  </a:lnTo>
                  <a:lnTo>
                    <a:pt x="243128" y="3574897"/>
                  </a:lnTo>
                  <a:lnTo>
                    <a:pt x="249237" y="3581400"/>
                  </a:lnTo>
                  <a:lnTo>
                    <a:pt x="325501" y="3581400"/>
                  </a:lnTo>
                  <a:lnTo>
                    <a:pt x="333260" y="3594100"/>
                  </a:lnTo>
                  <a:lnTo>
                    <a:pt x="358711" y="3594100"/>
                  </a:lnTo>
                  <a:lnTo>
                    <a:pt x="350354" y="3581400"/>
                  </a:lnTo>
                  <a:lnTo>
                    <a:pt x="364261" y="3581400"/>
                  </a:lnTo>
                  <a:lnTo>
                    <a:pt x="368122" y="3594100"/>
                  </a:lnTo>
                  <a:lnTo>
                    <a:pt x="371576" y="3594100"/>
                  </a:lnTo>
                  <a:lnTo>
                    <a:pt x="369595" y="3606800"/>
                  </a:lnTo>
                  <a:lnTo>
                    <a:pt x="368325" y="3619500"/>
                  </a:lnTo>
                  <a:lnTo>
                    <a:pt x="368160" y="3619500"/>
                  </a:lnTo>
                  <a:lnTo>
                    <a:pt x="368274" y="3632200"/>
                  </a:lnTo>
                  <a:lnTo>
                    <a:pt x="367207" y="3644900"/>
                  </a:lnTo>
                  <a:lnTo>
                    <a:pt x="365798" y="3657600"/>
                  </a:lnTo>
                  <a:lnTo>
                    <a:pt x="364909" y="3670300"/>
                  </a:lnTo>
                  <a:lnTo>
                    <a:pt x="364744" y="3670300"/>
                  </a:lnTo>
                  <a:lnTo>
                    <a:pt x="364655" y="3683000"/>
                  </a:lnTo>
                  <a:lnTo>
                    <a:pt x="364185" y="3683000"/>
                  </a:lnTo>
                  <a:lnTo>
                    <a:pt x="360362" y="3695700"/>
                  </a:lnTo>
                  <a:lnTo>
                    <a:pt x="358622" y="3708400"/>
                  </a:lnTo>
                  <a:lnTo>
                    <a:pt x="356755" y="3721100"/>
                  </a:lnTo>
                  <a:lnTo>
                    <a:pt x="354812" y="3733800"/>
                  </a:lnTo>
                  <a:lnTo>
                    <a:pt x="352767" y="3746500"/>
                  </a:lnTo>
                  <a:lnTo>
                    <a:pt x="351485" y="3759200"/>
                  </a:lnTo>
                  <a:lnTo>
                    <a:pt x="348830" y="3771900"/>
                  </a:lnTo>
                  <a:lnTo>
                    <a:pt x="340575" y="3835400"/>
                  </a:lnTo>
                  <a:lnTo>
                    <a:pt x="339547" y="3835400"/>
                  </a:lnTo>
                  <a:lnTo>
                    <a:pt x="336524" y="3860800"/>
                  </a:lnTo>
                  <a:lnTo>
                    <a:pt x="335534" y="3860800"/>
                  </a:lnTo>
                  <a:lnTo>
                    <a:pt x="331838" y="3898900"/>
                  </a:lnTo>
                  <a:lnTo>
                    <a:pt x="330847" y="3898900"/>
                  </a:lnTo>
                  <a:lnTo>
                    <a:pt x="330403" y="3911600"/>
                  </a:lnTo>
                  <a:lnTo>
                    <a:pt x="329730" y="3911600"/>
                  </a:lnTo>
                  <a:lnTo>
                    <a:pt x="328866" y="3924300"/>
                  </a:lnTo>
                  <a:lnTo>
                    <a:pt x="328422" y="3937000"/>
                  </a:lnTo>
                  <a:lnTo>
                    <a:pt x="326936" y="3949700"/>
                  </a:lnTo>
                  <a:lnTo>
                    <a:pt x="323697" y="3975100"/>
                  </a:lnTo>
                  <a:lnTo>
                    <a:pt x="322491" y="3975100"/>
                  </a:lnTo>
                  <a:lnTo>
                    <a:pt x="322122" y="3987800"/>
                  </a:lnTo>
                  <a:lnTo>
                    <a:pt x="321386" y="4013200"/>
                  </a:lnTo>
                  <a:lnTo>
                    <a:pt x="320852" y="4013200"/>
                  </a:lnTo>
                  <a:lnTo>
                    <a:pt x="320687" y="4025900"/>
                  </a:lnTo>
                  <a:lnTo>
                    <a:pt x="331431" y="4025900"/>
                  </a:lnTo>
                  <a:lnTo>
                    <a:pt x="344919" y="4038600"/>
                  </a:lnTo>
                  <a:lnTo>
                    <a:pt x="360908" y="4051300"/>
                  </a:lnTo>
                  <a:lnTo>
                    <a:pt x="378929" y="4064000"/>
                  </a:lnTo>
                  <a:lnTo>
                    <a:pt x="391960" y="4064000"/>
                  </a:lnTo>
                  <a:lnTo>
                    <a:pt x="404215" y="4076700"/>
                  </a:lnTo>
                  <a:lnTo>
                    <a:pt x="429094" y="4076700"/>
                  </a:lnTo>
                  <a:lnTo>
                    <a:pt x="441667" y="4089400"/>
                  </a:lnTo>
                  <a:lnTo>
                    <a:pt x="478205" y="4089400"/>
                  </a:lnTo>
                  <a:lnTo>
                    <a:pt x="484835" y="4102100"/>
                  </a:lnTo>
                  <a:lnTo>
                    <a:pt x="713740" y="4102100"/>
                  </a:lnTo>
                  <a:lnTo>
                    <a:pt x="725297" y="4089400"/>
                  </a:lnTo>
                  <a:lnTo>
                    <a:pt x="769251" y="4089400"/>
                  </a:lnTo>
                  <a:lnTo>
                    <a:pt x="783907" y="4076700"/>
                  </a:lnTo>
                  <a:lnTo>
                    <a:pt x="798385" y="4076700"/>
                  </a:lnTo>
                  <a:lnTo>
                    <a:pt x="812596" y="4064000"/>
                  </a:lnTo>
                  <a:lnTo>
                    <a:pt x="826465" y="4064000"/>
                  </a:lnTo>
                  <a:lnTo>
                    <a:pt x="830326" y="4051300"/>
                  </a:lnTo>
                  <a:lnTo>
                    <a:pt x="840105" y="4051300"/>
                  </a:lnTo>
                  <a:lnTo>
                    <a:pt x="847813" y="4038600"/>
                  </a:lnTo>
                  <a:lnTo>
                    <a:pt x="860806" y="4038600"/>
                  </a:lnTo>
                  <a:lnTo>
                    <a:pt x="863422" y="4025900"/>
                  </a:lnTo>
                  <a:lnTo>
                    <a:pt x="871397" y="3975100"/>
                  </a:lnTo>
                  <a:lnTo>
                    <a:pt x="878166" y="3937000"/>
                  </a:lnTo>
                  <a:lnTo>
                    <a:pt x="884097" y="3898900"/>
                  </a:lnTo>
                  <a:lnTo>
                    <a:pt x="884478" y="3886200"/>
                  </a:lnTo>
                  <a:lnTo>
                    <a:pt x="879957" y="3886200"/>
                  </a:lnTo>
                  <a:lnTo>
                    <a:pt x="882472" y="3860800"/>
                  </a:lnTo>
                  <a:lnTo>
                    <a:pt x="885317" y="3860800"/>
                  </a:lnTo>
                  <a:lnTo>
                    <a:pt x="886510" y="3848100"/>
                  </a:lnTo>
                  <a:lnTo>
                    <a:pt x="887526" y="3848100"/>
                  </a:lnTo>
                  <a:lnTo>
                    <a:pt x="888149" y="3835400"/>
                  </a:lnTo>
                  <a:lnTo>
                    <a:pt x="886714" y="3835400"/>
                  </a:lnTo>
                  <a:lnTo>
                    <a:pt x="886891" y="3822700"/>
                  </a:lnTo>
                  <a:lnTo>
                    <a:pt x="888428" y="3810000"/>
                  </a:lnTo>
                  <a:lnTo>
                    <a:pt x="889076" y="3810000"/>
                  </a:lnTo>
                  <a:lnTo>
                    <a:pt x="889584" y="3797300"/>
                  </a:lnTo>
                  <a:lnTo>
                    <a:pt x="888517" y="3797300"/>
                  </a:lnTo>
                  <a:lnTo>
                    <a:pt x="892746" y="3771900"/>
                  </a:lnTo>
                  <a:lnTo>
                    <a:pt x="893191" y="3771900"/>
                  </a:lnTo>
                  <a:lnTo>
                    <a:pt x="893191" y="3784600"/>
                  </a:lnTo>
                  <a:lnTo>
                    <a:pt x="891667" y="3797300"/>
                  </a:lnTo>
                  <a:lnTo>
                    <a:pt x="891387" y="3797300"/>
                  </a:lnTo>
                  <a:lnTo>
                    <a:pt x="891590" y="3810000"/>
                  </a:lnTo>
                  <a:lnTo>
                    <a:pt x="892213" y="3810000"/>
                  </a:lnTo>
                  <a:lnTo>
                    <a:pt x="893051" y="3797300"/>
                  </a:lnTo>
                  <a:lnTo>
                    <a:pt x="893914" y="3797300"/>
                  </a:lnTo>
                  <a:lnTo>
                    <a:pt x="894778" y="3784600"/>
                  </a:lnTo>
                  <a:lnTo>
                    <a:pt x="895794" y="3771900"/>
                  </a:lnTo>
                  <a:lnTo>
                    <a:pt x="897191" y="3759200"/>
                  </a:lnTo>
                  <a:lnTo>
                    <a:pt x="899223" y="3746500"/>
                  </a:lnTo>
                  <a:lnTo>
                    <a:pt x="898956" y="3759200"/>
                  </a:lnTo>
                  <a:lnTo>
                    <a:pt x="898144" y="3771900"/>
                  </a:lnTo>
                  <a:lnTo>
                    <a:pt x="900849" y="3771900"/>
                  </a:lnTo>
                  <a:lnTo>
                    <a:pt x="902373" y="3759200"/>
                  </a:lnTo>
                  <a:lnTo>
                    <a:pt x="903008" y="3759200"/>
                  </a:lnTo>
                  <a:lnTo>
                    <a:pt x="904354" y="3746500"/>
                  </a:lnTo>
                  <a:lnTo>
                    <a:pt x="903554" y="3746500"/>
                  </a:lnTo>
                  <a:lnTo>
                    <a:pt x="902195" y="3759200"/>
                  </a:lnTo>
                  <a:lnTo>
                    <a:pt x="901128" y="3759200"/>
                  </a:lnTo>
                  <a:lnTo>
                    <a:pt x="902627" y="3746500"/>
                  </a:lnTo>
                  <a:lnTo>
                    <a:pt x="905713" y="3733800"/>
                  </a:lnTo>
                  <a:lnTo>
                    <a:pt x="907059" y="3721100"/>
                  </a:lnTo>
                  <a:lnTo>
                    <a:pt x="909840" y="3708400"/>
                  </a:lnTo>
                  <a:lnTo>
                    <a:pt x="913130" y="3683000"/>
                  </a:lnTo>
                  <a:lnTo>
                    <a:pt x="915860" y="3670300"/>
                  </a:lnTo>
                  <a:lnTo>
                    <a:pt x="916965" y="3657600"/>
                  </a:lnTo>
                  <a:lnTo>
                    <a:pt x="918857" y="3644900"/>
                  </a:lnTo>
                  <a:lnTo>
                    <a:pt x="923086" y="3619500"/>
                  </a:lnTo>
                  <a:lnTo>
                    <a:pt x="924217" y="3606800"/>
                  </a:lnTo>
                  <a:lnTo>
                    <a:pt x="923950" y="3606800"/>
                  </a:lnTo>
                  <a:lnTo>
                    <a:pt x="923975" y="3594100"/>
                  </a:lnTo>
                  <a:lnTo>
                    <a:pt x="924255" y="3594100"/>
                  </a:lnTo>
                  <a:lnTo>
                    <a:pt x="924966" y="3581400"/>
                  </a:lnTo>
                  <a:lnTo>
                    <a:pt x="925957" y="3581400"/>
                  </a:lnTo>
                  <a:lnTo>
                    <a:pt x="926769" y="3568700"/>
                  </a:lnTo>
                  <a:lnTo>
                    <a:pt x="927849" y="3568700"/>
                  </a:lnTo>
                  <a:lnTo>
                    <a:pt x="928662" y="3556000"/>
                  </a:lnTo>
                  <a:lnTo>
                    <a:pt x="929640" y="3556000"/>
                  </a:lnTo>
                  <a:lnTo>
                    <a:pt x="929017" y="3568700"/>
                  </a:lnTo>
                  <a:lnTo>
                    <a:pt x="928116" y="3581400"/>
                  </a:lnTo>
                  <a:lnTo>
                    <a:pt x="924966" y="3632200"/>
                  </a:lnTo>
                  <a:lnTo>
                    <a:pt x="930097" y="3594100"/>
                  </a:lnTo>
                  <a:lnTo>
                    <a:pt x="930910" y="3594100"/>
                  </a:lnTo>
                  <a:lnTo>
                    <a:pt x="932713" y="3581400"/>
                  </a:lnTo>
                  <a:lnTo>
                    <a:pt x="933157" y="3568700"/>
                  </a:lnTo>
                  <a:lnTo>
                    <a:pt x="1080846" y="3568700"/>
                  </a:lnTo>
                  <a:lnTo>
                    <a:pt x="1092428" y="3670300"/>
                  </a:lnTo>
                  <a:lnTo>
                    <a:pt x="1093597" y="3670300"/>
                  </a:lnTo>
                  <a:lnTo>
                    <a:pt x="1094066" y="3683000"/>
                  </a:lnTo>
                  <a:lnTo>
                    <a:pt x="1094359" y="3683000"/>
                  </a:lnTo>
                  <a:lnTo>
                    <a:pt x="1096073" y="3708400"/>
                  </a:lnTo>
                  <a:lnTo>
                    <a:pt x="1097915" y="3721100"/>
                  </a:lnTo>
                  <a:lnTo>
                    <a:pt x="1101737" y="3759200"/>
                  </a:lnTo>
                  <a:lnTo>
                    <a:pt x="1100709" y="3746500"/>
                  </a:lnTo>
                  <a:lnTo>
                    <a:pt x="1100328" y="3733800"/>
                  </a:lnTo>
                  <a:lnTo>
                    <a:pt x="1101509" y="3721100"/>
                  </a:lnTo>
                  <a:lnTo>
                    <a:pt x="1103604" y="3733800"/>
                  </a:lnTo>
                  <a:lnTo>
                    <a:pt x="1106068" y="3733800"/>
                  </a:lnTo>
                  <a:lnTo>
                    <a:pt x="1108392" y="3746500"/>
                  </a:lnTo>
                  <a:lnTo>
                    <a:pt x="1109294" y="3746500"/>
                  </a:lnTo>
                  <a:lnTo>
                    <a:pt x="1109294" y="3759200"/>
                  </a:lnTo>
                  <a:lnTo>
                    <a:pt x="1109472" y="3771900"/>
                  </a:lnTo>
                  <a:lnTo>
                    <a:pt x="1110208" y="3784600"/>
                  </a:lnTo>
                  <a:lnTo>
                    <a:pt x="1111034" y="3797300"/>
                  </a:lnTo>
                  <a:lnTo>
                    <a:pt x="1111681" y="3797300"/>
                  </a:lnTo>
                  <a:lnTo>
                    <a:pt x="1111897" y="3810000"/>
                  </a:lnTo>
                  <a:lnTo>
                    <a:pt x="1110183" y="3810000"/>
                  </a:lnTo>
                  <a:lnTo>
                    <a:pt x="1108646" y="3797300"/>
                  </a:lnTo>
                  <a:lnTo>
                    <a:pt x="1106411" y="3784600"/>
                  </a:lnTo>
                  <a:lnTo>
                    <a:pt x="1105687" y="3771900"/>
                  </a:lnTo>
                  <a:lnTo>
                    <a:pt x="1104976" y="3771900"/>
                  </a:lnTo>
                  <a:lnTo>
                    <a:pt x="1105420" y="3784600"/>
                  </a:lnTo>
                  <a:lnTo>
                    <a:pt x="1106055" y="3784600"/>
                  </a:lnTo>
                  <a:lnTo>
                    <a:pt x="1106690" y="3797300"/>
                  </a:lnTo>
                  <a:lnTo>
                    <a:pt x="1109281" y="3822700"/>
                  </a:lnTo>
                  <a:lnTo>
                    <a:pt x="1112418" y="3835400"/>
                  </a:lnTo>
                  <a:lnTo>
                    <a:pt x="1115466" y="3860800"/>
                  </a:lnTo>
                  <a:lnTo>
                    <a:pt x="1117752" y="3886200"/>
                  </a:lnTo>
                  <a:lnTo>
                    <a:pt x="1118196" y="3898900"/>
                  </a:lnTo>
                  <a:lnTo>
                    <a:pt x="1118755" y="3898900"/>
                  </a:lnTo>
                  <a:lnTo>
                    <a:pt x="1120165" y="3924300"/>
                  </a:lnTo>
                  <a:lnTo>
                    <a:pt x="1121943" y="3937000"/>
                  </a:lnTo>
                  <a:lnTo>
                    <a:pt x="1124038" y="3949700"/>
                  </a:lnTo>
                  <a:lnTo>
                    <a:pt x="1126337" y="3975100"/>
                  </a:lnTo>
                  <a:lnTo>
                    <a:pt x="1127290" y="3975100"/>
                  </a:lnTo>
                  <a:lnTo>
                    <a:pt x="1128268" y="3987800"/>
                  </a:lnTo>
                  <a:lnTo>
                    <a:pt x="1130236" y="3987800"/>
                  </a:lnTo>
                  <a:lnTo>
                    <a:pt x="1130503" y="4000500"/>
                  </a:lnTo>
                  <a:lnTo>
                    <a:pt x="1130896" y="3987800"/>
                  </a:lnTo>
                  <a:lnTo>
                    <a:pt x="1130287" y="3987800"/>
                  </a:lnTo>
                  <a:lnTo>
                    <a:pt x="1129538" y="3975100"/>
                  </a:lnTo>
                  <a:lnTo>
                    <a:pt x="1129550" y="3964978"/>
                  </a:lnTo>
                  <a:lnTo>
                    <a:pt x="1129334" y="3962400"/>
                  </a:lnTo>
                  <a:lnTo>
                    <a:pt x="1127937" y="3962400"/>
                  </a:lnTo>
                  <a:lnTo>
                    <a:pt x="1126705" y="3949700"/>
                  </a:lnTo>
                  <a:lnTo>
                    <a:pt x="1124559" y="3937000"/>
                  </a:lnTo>
                  <a:lnTo>
                    <a:pt x="1123746" y="3924300"/>
                  </a:lnTo>
                  <a:lnTo>
                    <a:pt x="1126337" y="3924300"/>
                  </a:lnTo>
                  <a:lnTo>
                    <a:pt x="1127836" y="3937000"/>
                  </a:lnTo>
                  <a:lnTo>
                    <a:pt x="1129106" y="3937000"/>
                  </a:lnTo>
                  <a:lnTo>
                    <a:pt x="1129106" y="3924300"/>
                  </a:lnTo>
                  <a:lnTo>
                    <a:pt x="1131633" y="3949700"/>
                  </a:lnTo>
                  <a:lnTo>
                    <a:pt x="1131836" y="3962400"/>
                  </a:lnTo>
                  <a:lnTo>
                    <a:pt x="1132039" y="3962400"/>
                  </a:lnTo>
                  <a:lnTo>
                    <a:pt x="1132598" y="3975100"/>
                  </a:lnTo>
                  <a:lnTo>
                    <a:pt x="1132763" y="3987800"/>
                  </a:lnTo>
                  <a:lnTo>
                    <a:pt x="1133614" y="3987800"/>
                  </a:lnTo>
                  <a:lnTo>
                    <a:pt x="1134402" y="4000500"/>
                  </a:lnTo>
                  <a:lnTo>
                    <a:pt x="1135291" y="4000500"/>
                  </a:lnTo>
                  <a:lnTo>
                    <a:pt x="1135291" y="4013200"/>
                  </a:lnTo>
                  <a:lnTo>
                    <a:pt x="1167193" y="4013200"/>
                  </a:lnTo>
                  <a:lnTo>
                    <a:pt x="1175054" y="4025900"/>
                  </a:lnTo>
                  <a:lnTo>
                    <a:pt x="1170051" y="4025900"/>
                  </a:lnTo>
                  <a:lnTo>
                    <a:pt x="1182497" y="4038600"/>
                  </a:lnTo>
                  <a:lnTo>
                    <a:pt x="1209230" y="4038600"/>
                  </a:lnTo>
                  <a:lnTo>
                    <a:pt x="1202016" y="4025900"/>
                  </a:lnTo>
                  <a:lnTo>
                    <a:pt x="1209027" y="4025900"/>
                  </a:lnTo>
                  <a:lnTo>
                    <a:pt x="1216418" y="4038600"/>
                  </a:lnTo>
                  <a:lnTo>
                    <a:pt x="1363992" y="4038600"/>
                  </a:lnTo>
                  <a:lnTo>
                    <a:pt x="1415300" y="4026966"/>
                  </a:lnTo>
                  <a:lnTo>
                    <a:pt x="1410665" y="4038600"/>
                  </a:lnTo>
                  <a:lnTo>
                    <a:pt x="1414627" y="4038600"/>
                  </a:lnTo>
                  <a:lnTo>
                    <a:pt x="1417980" y="4026357"/>
                  </a:lnTo>
                  <a:lnTo>
                    <a:pt x="1420012" y="4025900"/>
                  </a:lnTo>
                  <a:lnTo>
                    <a:pt x="1461871" y="4013200"/>
                  </a:lnTo>
                  <a:lnTo>
                    <a:pt x="1491500" y="3987800"/>
                  </a:lnTo>
                  <a:lnTo>
                    <a:pt x="1510792" y="3975100"/>
                  </a:lnTo>
                  <a:lnTo>
                    <a:pt x="1518196" y="3962400"/>
                  </a:lnTo>
                  <a:lnTo>
                    <a:pt x="1522984" y="3949700"/>
                  </a:lnTo>
                  <a:lnTo>
                    <a:pt x="1525549" y="3949700"/>
                  </a:lnTo>
                  <a:lnTo>
                    <a:pt x="1526324" y="3937000"/>
                  </a:lnTo>
                  <a:lnTo>
                    <a:pt x="1525473" y="3924300"/>
                  </a:lnTo>
                  <a:lnTo>
                    <a:pt x="1522920" y="3886200"/>
                  </a:lnTo>
                  <a:lnTo>
                    <a:pt x="1519745" y="3835400"/>
                  </a:lnTo>
                  <a:lnTo>
                    <a:pt x="1519466" y="3822700"/>
                  </a:lnTo>
                  <a:lnTo>
                    <a:pt x="1518742" y="3810000"/>
                  </a:lnTo>
                  <a:lnTo>
                    <a:pt x="1517726" y="3797300"/>
                  </a:lnTo>
                  <a:lnTo>
                    <a:pt x="1516595" y="3771900"/>
                  </a:lnTo>
                  <a:lnTo>
                    <a:pt x="1515389" y="3759200"/>
                  </a:lnTo>
                  <a:lnTo>
                    <a:pt x="1514754" y="3746500"/>
                  </a:lnTo>
                  <a:lnTo>
                    <a:pt x="1514208" y="3733800"/>
                  </a:lnTo>
                  <a:lnTo>
                    <a:pt x="1513801" y="3721100"/>
                  </a:lnTo>
                  <a:lnTo>
                    <a:pt x="1513001" y="3695700"/>
                  </a:lnTo>
                  <a:lnTo>
                    <a:pt x="1512163" y="3683000"/>
                  </a:lnTo>
                  <a:lnTo>
                    <a:pt x="1511211" y="3657600"/>
                  </a:lnTo>
                  <a:lnTo>
                    <a:pt x="1510017" y="3644900"/>
                  </a:lnTo>
                  <a:lnTo>
                    <a:pt x="1508607" y="3621367"/>
                  </a:lnTo>
                  <a:lnTo>
                    <a:pt x="1509661" y="3632200"/>
                  </a:lnTo>
                  <a:lnTo>
                    <a:pt x="1510614" y="3644900"/>
                  </a:lnTo>
                  <a:lnTo>
                    <a:pt x="1511236" y="3644900"/>
                  </a:lnTo>
                  <a:lnTo>
                    <a:pt x="1511884" y="3657600"/>
                  </a:lnTo>
                  <a:lnTo>
                    <a:pt x="1513090" y="3657600"/>
                  </a:lnTo>
                  <a:lnTo>
                    <a:pt x="1513382" y="3670300"/>
                  </a:lnTo>
                  <a:lnTo>
                    <a:pt x="1514551" y="3670300"/>
                  </a:lnTo>
                  <a:lnTo>
                    <a:pt x="1514538" y="3657600"/>
                  </a:lnTo>
                  <a:lnTo>
                    <a:pt x="1514144" y="3644900"/>
                  </a:lnTo>
                  <a:lnTo>
                    <a:pt x="1513459" y="3632200"/>
                  </a:lnTo>
                  <a:lnTo>
                    <a:pt x="1512582" y="3632200"/>
                  </a:lnTo>
                  <a:lnTo>
                    <a:pt x="1511058" y="3619500"/>
                  </a:lnTo>
                  <a:lnTo>
                    <a:pt x="1510157" y="3606800"/>
                  </a:lnTo>
                  <a:lnTo>
                    <a:pt x="1508683" y="3594100"/>
                  </a:lnTo>
                  <a:lnTo>
                    <a:pt x="1508074" y="3594100"/>
                  </a:lnTo>
                  <a:lnTo>
                    <a:pt x="1507337" y="3581400"/>
                  </a:lnTo>
                  <a:lnTo>
                    <a:pt x="1509585" y="3581400"/>
                  </a:lnTo>
                  <a:lnTo>
                    <a:pt x="1509864" y="3568700"/>
                  </a:lnTo>
                  <a:lnTo>
                    <a:pt x="1509623" y="3556000"/>
                  </a:lnTo>
                  <a:lnTo>
                    <a:pt x="1509014" y="3543300"/>
                  </a:lnTo>
                  <a:lnTo>
                    <a:pt x="1508150" y="3530600"/>
                  </a:lnTo>
                  <a:lnTo>
                    <a:pt x="1506372" y="3505200"/>
                  </a:lnTo>
                  <a:lnTo>
                    <a:pt x="1503883" y="3467100"/>
                  </a:lnTo>
                  <a:lnTo>
                    <a:pt x="1503260" y="3467100"/>
                  </a:lnTo>
                  <a:lnTo>
                    <a:pt x="1495691" y="3340100"/>
                  </a:lnTo>
                  <a:lnTo>
                    <a:pt x="1494891" y="3327400"/>
                  </a:lnTo>
                  <a:lnTo>
                    <a:pt x="1487144" y="3251200"/>
                  </a:lnTo>
                  <a:lnTo>
                    <a:pt x="1487779" y="3238500"/>
                  </a:lnTo>
                  <a:lnTo>
                    <a:pt x="1486877" y="3238500"/>
                  </a:lnTo>
                  <a:lnTo>
                    <a:pt x="1485709" y="3225800"/>
                  </a:lnTo>
                  <a:lnTo>
                    <a:pt x="1485430" y="3225800"/>
                  </a:lnTo>
                  <a:lnTo>
                    <a:pt x="1484363" y="3149600"/>
                  </a:lnTo>
                  <a:lnTo>
                    <a:pt x="1483461" y="3136900"/>
                  </a:lnTo>
                  <a:lnTo>
                    <a:pt x="1481480" y="3111500"/>
                  </a:lnTo>
                  <a:lnTo>
                    <a:pt x="1480489" y="3149600"/>
                  </a:lnTo>
                  <a:lnTo>
                    <a:pt x="1477340" y="3136900"/>
                  </a:lnTo>
                  <a:lnTo>
                    <a:pt x="1477619" y="3124200"/>
                  </a:lnTo>
                  <a:lnTo>
                    <a:pt x="1477429" y="3124200"/>
                  </a:lnTo>
                  <a:lnTo>
                    <a:pt x="1476705" y="3111500"/>
                  </a:lnTo>
                  <a:lnTo>
                    <a:pt x="1476349" y="3111500"/>
                  </a:lnTo>
                  <a:lnTo>
                    <a:pt x="1476349" y="3124200"/>
                  </a:lnTo>
                  <a:lnTo>
                    <a:pt x="1476082" y="3124200"/>
                  </a:lnTo>
                  <a:lnTo>
                    <a:pt x="1472298" y="3073400"/>
                  </a:lnTo>
                  <a:lnTo>
                    <a:pt x="1473111" y="3060700"/>
                  </a:lnTo>
                  <a:lnTo>
                    <a:pt x="1470279" y="3022600"/>
                  </a:lnTo>
                  <a:lnTo>
                    <a:pt x="1468907" y="2997200"/>
                  </a:lnTo>
                  <a:lnTo>
                    <a:pt x="1467764" y="2971800"/>
                  </a:lnTo>
                  <a:lnTo>
                    <a:pt x="1465643" y="2933700"/>
                  </a:lnTo>
                  <a:lnTo>
                    <a:pt x="1467535" y="2933700"/>
                  </a:lnTo>
                  <a:lnTo>
                    <a:pt x="1466367" y="2921000"/>
                  </a:lnTo>
                  <a:lnTo>
                    <a:pt x="1465846" y="2895600"/>
                  </a:lnTo>
                  <a:lnTo>
                    <a:pt x="1464335" y="2870200"/>
                  </a:lnTo>
                  <a:lnTo>
                    <a:pt x="1462659" y="2857500"/>
                  </a:lnTo>
                  <a:lnTo>
                    <a:pt x="1462176" y="2844800"/>
                  </a:lnTo>
                  <a:lnTo>
                    <a:pt x="1461681" y="2832100"/>
                  </a:lnTo>
                  <a:lnTo>
                    <a:pt x="1462227" y="2832100"/>
                  </a:lnTo>
                  <a:lnTo>
                    <a:pt x="1462125" y="2819400"/>
                  </a:lnTo>
                  <a:lnTo>
                    <a:pt x="1461096" y="2806700"/>
                  </a:lnTo>
                  <a:lnTo>
                    <a:pt x="1459674" y="2794000"/>
                  </a:lnTo>
                  <a:lnTo>
                    <a:pt x="1458353" y="2781300"/>
                  </a:lnTo>
                  <a:lnTo>
                    <a:pt x="1460144" y="2781300"/>
                  </a:lnTo>
                  <a:lnTo>
                    <a:pt x="1460271" y="2755900"/>
                  </a:lnTo>
                  <a:lnTo>
                    <a:pt x="1460055" y="2755900"/>
                  </a:lnTo>
                  <a:lnTo>
                    <a:pt x="1459509" y="2743200"/>
                  </a:lnTo>
                  <a:lnTo>
                    <a:pt x="1458531" y="2730500"/>
                  </a:lnTo>
                  <a:lnTo>
                    <a:pt x="1457947" y="2717800"/>
                  </a:lnTo>
                  <a:lnTo>
                    <a:pt x="1456956" y="2692400"/>
                  </a:lnTo>
                  <a:lnTo>
                    <a:pt x="1455420" y="2667000"/>
                  </a:lnTo>
                  <a:lnTo>
                    <a:pt x="1453210" y="2654300"/>
                  </a:lnTo>
                  <a:lnTo>
                    <a:pt x="1452397" y="2628900"/>
                  </a:lnTo>
                  <a:lnTo>
                    <a:pt x="1451419" y="2616200"/>
                  </a:lnTo>
                  <a:lnTo>
                    <a:pt x="1450225" y="2603500"/>
                  </a:lnTo>
                  <a:lnTo>
                    <a:pt x="1448181" y="2603500"/>
                  </a:lnTo>
                  <a:lnTo>
                    <a:pt x="1447901" y="2616200"/>
                  </a:lnTo>
                  <a:lnTo>
                    <a:pt x="1446276" y="2603500"/>
                  </a:lnTo>
                  <a:lnTo>
                    <a:pt x="1446733" y="2603500"/>
                  </a:lnTo>
                  <a:lnTo>
                    <a:pt x="1446123" y="2578100"/>
                  </a:lnTo>
                  <a:lnTo>
                    <a:pt x="1445564" y="2552700"/>
                  </a:lnTo>
                  <a:lnTo>
                    <a:pt x="1444866" y="2540000"/>
                  </a:lnTo>
                  <a:lnTo>
                    <a:pt x="1444129" y="2527300"/>
                  </a:lnTo>
                  <a:lnTo>
                    <a:pt x="1443532" y="2514600"/>
                  </a:lnTo>
                  <a:lnTo>
                    <a:pt x="1442148" y="2514600"/>
                  </a:lnTo>
                  <a:lnTo>
                    <a:pt x="1440802" y="2501900"/>
                  </a:lnTo>
                  <a:lnTo>
                    <a:pt x="1441069" y="2501900"/>
                  </a:lnTo>
                  <a:lnTo>
                    <a:pt x="1441170" y="2489200"/>
                  </a:lnTo>
                  <a:lnTo>
                    <a:pt x="1440865" y="2489200"/>
                  </a:lnTo>
                  <a:lnTo>
                    <a:pt x="1467078" y="2463800"/>
                  </a:lnTo>
                  <a:lnTo>
                    <a:pt x="1473174" y="2463800"/>
                  </a:lnTo>
                  <a:lnTo>
                    <a:pt x="1480121" y="2451100"/>
                  </a:lnTo>
                  <a:lnTo>
                    <a:pt x="1492034" y="2451100"/>
                  </a:lnTo>
                  <a:lnTo>
                    <a:pt x="1486877" y="2438400"/>
                  </a:lnTo>
                  <a:lnTo>
                    <a:pt x="1502054" y="2438400"/>
                  </a:lnTo>
                  <a:lnTo>
                    <a:pt x="1502727" y="2425700"/>
                  </a:lnTo>
                  <a:lnTo>
                    <a:pt x="1504505" y="2425700"/>
                  </a:lnTo>
                  <a:lnTo>
                    <a:pt x="1504975" y="2438400"/>
                  </a:lnTo>
                  <a:lnTo>
                    <a:pt x="1509293" y="2438400"/>
                  </a:lnTo>
                  <a:lnTo>
                    <a:pt x="1514348" y="2425700"/>
                  </a:lnTo>
                  <a:lnTo>
                    <a:pt x="1518945" y="2425700"/>
                  </a:lnTo>
                  <a:lnTo>
                    <a:pt x="1522336" y="2413000"/>
                  </a:lnTo>
                  <a:lnTo>
                    <a:pt x="1539900" y="2413000"/>
                  </a:lnTo>
                  <a:lnTo>
                    <a:pt x="1547952" y="2400300"/>
                  </a:lnTo>
                  <a:lnTo>
                    <a:pt x="1557045" y="2400300"/>
                  </a:lnTo>
                  <a:lnTo>
                    <a:pt x="1565109" y="2387600"/>
                  </a:lnTo>
                  <a:lnTo>
                    <a:pt x="1576463" y="2387600"/>
                  </a:lnTo>
                  <a:lnTo>
                    <a:pt x="1576844" y="2374900"/>
                  </a:lnTo>
                  <a:lnTo>
                    <a:pt x="1581340" y="2374900"/>
                  </a:lnTo>
                  <a:lnTo>
                    <a:pt x="1582191" y="2362200"/>
                  </a:lnTo>
                  <a:lnTo>
                    <a:pt x="1595704" y="2362200"/>
                  </a:lnTo>
                  <a:lnTo>
                    <a:pt x="1609496" y="2349500"/>
                  </a:lnTo>
                  <a:lnTo>
                    <a:pt x="1626552" y="2349500"/>
                  </a:lnTo>
                  <a:lnTo>
                    <a:pt x="1632191" y="2336800"/>
                  </a:lnTo>
                  <a:lnTo>
                    <a:pt x="1643354" y="2336800"/>
                  </a:lnTo>
                  <a:lnTo>
                    <a:pt x="1650149" y="2324100"/>
                  </a:lnTo>
                  <a:lnTo>
                    <a:pt x="1657489" y="2324100"/>
                  </a:lnTo>
                  <a:lnTo>
                    <a:pt x="1665058" y="2311400"/>
                  </a:lnTo>
                  <a:lnTo>
                    <a:pt x="1672539" y="2311400"/>
                  </a:lnTo>
                  <a:lnTo>
                    <a:pt x="1679117" y="2298700"/>
                  </a:lnTo>
                  <a:lnTo>
                    <a:pt x="1685658" y="2298700"/>
                  </a:lnTo>
                  <a:lnTo>
                    <a:pt x="1698713" y="2286000"/>
                  </a:lnTo>
                  <a:lnTo>
                    <a:pt x="1697774" y="2286000"/>
                  </a:lnTo>
                  <a:lnTo>
                    <a:pt x="1700593" y="2273300"/>
                  </a:lnTo>
                  <a:lnTo>
                    <a:pt x="1701622" y="2286000"/>
                  </a:lnTo>
                  <a:lnTo>
                    <a:pt x="1703120" y="2286000"/>
                  </a:lnTo>
                  <a:lnTo>
                    <a:pt x="1705368" y="2273300"/>
                  </a:lnTo>
                  <a:lnTo>
                    <a:pt x="1708658" y="2273300"/>
                  </a:lnTo>
                  <a:lnTo>
                    <a:pt x="1713153" y="2260600"/>
                  </a:lnTo>
                  <a:lnTo>
                    <a:pt x="1713344" y="2260600"/>
                  </a:lnTo>
                  <a:lnTo>
                    <a:pt x="1713077" y="2272411"/>
                  </a:lnTo>
                  <a:lnTo>
                    <a:pt x="1715782" y="2260600"/>
                  </a:lnTo>
                  <a:lnTo>
                    <a:pt x="1718322" y="2260600"/>
                  </a:lnTo>
                  <a:lnTo>
                    <a:pt x="1717090" y="2273300"/>
                  </a:lnTo>
                  <a:lnTo>
                    <a:pt x="1723288" y="2273300"/>
                  </a:lnTo>
                  <a:lnTo>
                    <a:pt x="1723097" y="2260600"/>
                  </a:lnTo>
                  <a:lnTo>
                    <a:pt x="1735391" y="2260600"/>
                  </a:lnTo>
                  <a:lnTo>
                    <a:pt x="1736801" y="2247900"/>
                  </a:lnTo>
                  <a:lnTo>
                    <a:pt x="1745805" y="2247900"/>
                  </a:lnTo>
                  <a:lnTo>
                    <a:pt x="1746275" y="2247900"/>
                  </a:lnTo>
                  <a:lnTo>
                    <a:pt x="1756879" y="2247900"/>
                  </a:lnTo>
                  <a:lnTo>
                    <a:pt x="1763204" y="2235200"/>
                  </a:lnTo>
                  <a:lnTo>
                    <a:pt x="1775587" y="2235200"/>
                  </a:lnTo>
                  <a:lnTo>
                    <a:pt x="1780997" y="2222500"/>
                  </a:lnTo>
                  <a:lnTo>
                    <a:pt x="1791881" y="2222500"/>
                  </a:lnTo>
                  <a:lnTo>
                    <a:pt x="1796110" y="2209800"/>
                  </a:lnTo>
                  <a:lnTo>
                    <a:pt x="1810283" y="2209800"/>
                  </a:lnTo>
                  <a:lnTo>
                    <a:pt x="1814309" y="2197100"/>
                  </a:lnTo>
                  <a:lnTo>
                    <a:pt x="1815807" y="2197100"/>
                  </a:lnTo>
                  <a:lnTo>
                    <a:pt x="1819198" y="2184400"/>
                  </a:lnTo>
                  <a:lnTo>
                    <a:pt x="1824824" y="2184400"/>
                  </a:lnTo>
                  <a:lnTo>
                    <a:pt x="1822386" y="2197100"/>
                  </a:lnTo>
                  <a:lnTo>
                    <a:pt x="1824837" y="2197100"/>
                  </a:lnTo>
                  <a:lnTo>
                    <a:pt x="1830743" y="2184400"/>
                  </a:lnTo>
                  <a:lnTo>
                    <a:pt x="1830362" y="2184400"/>
                  </a:lnTo>
                  <a:lnTo>
                    <a:pt x="1845195" y="2171700"/>
                  </a:lnTo>
                  <a:lnTo>
                    <a:pt x="1846694" y="2171700"/>
                  </a:lnTo>
                  <a:lnTo>
                    <a:pt x="1850859" y="2162594"/>
                  </a:lnTo>
                  <a:lnTo>
                    <a:pt x="1851469" y="2159000"/>
                  </a:lnTo>
                  <a:lnTo>
                    <a:pt x="1851317" y="2161590"/>
                  </a:lnTo>
                  <a:lnTo>
                    <a:pt x="1852510" y="2159000"/>
                  </a:lnTo>
                  <a:lnTo>
                    <a:pt x="1853628" y="2159000"/>
                  </a:lnTo>
                  <a:lnTo>
                    <a:pt x="1851025" y="2166670"/>
                  </a:lnTo>
                  <a:lnTo>
                    <a:pt x="1850720" y="2171700"/>
                  </a:lnTo>
                  <a:lnTo>
                    <a:pt x="1855787" y="2171700"/>
                  </a:lnTo>
                  <a:lnTo>
                    <a:pt x="1856727" y="2159000"/>
                  </a:lnTo>
                  <a:lnTo>
                    <a:pt x="1858987" y="2159000"/>
                  </a:lnTo>
                  <a:lnTo>
                    <a:pt x="1861502" y="2146300"/>
                  </a:lnTo>
                  <a:lnTo>
                    <a:pt x="1868741" y="2146300"/>
                  </a:lnTo>
                  <a:lnTo>
                    <a:pt x="1867611" y="2159000"/>
                  </a:lnTo>
                  <a:lnTo>
                    <a:pt x="1873986" y="2159000"/>
                  </a:lnTo>
                  <a:lnTo>
                    <a:pt x="1875675" y="2146300"/>
                  </a:lnTo>
                  <a:lnTo>
                    <a:pt x="1876056" y="2146300"/>
                  </a:lnTo>
                  <a:lnTo>
                    <a:pt x="1882063" y="2133600"/>
                  </a:lnTo>
                  <a:lnTo>
                    <a:pt x="1892477" y="2133600"/>
                  </a:lnTo>
                  <a:lnTo>
                    <a:pt x="1895754" y="2130247"/>
                  </a:lnTo>
                  <a:lnTo>
                    <a:pt x="1895284" y="2133600"/>
                  </a:lnTo>
                  <a:lnTo>
                    <a:pt x="1898662" y="2133600"/>
                  </a:lnTo>
                  <a:lnTo>
                    <a:pt x="1899234" y="2126691"/>
                  </a:lnTo>
                  <a:lnTo>
                    <a:pt x="1917319" y="2108200"/>
                  </a:lnTo>
                  <a:lnTo>
                    <a:pt x="1926259" y="2108200"/>
                  </a:lnTo>
                  <a:lnTo>
                    <a:pt x="1927288" y="2095500"/>
                  </a:lnTo>
                  <a:lnTo>
                    <a:pt x="1928228" y="2082800"/>
                  </a:lnTo>
                  <a:lnTo>
                    <a:pt x="1928977" y="2082800"/>
                  </a:lnTo>
                  <a:lnTo>
                    <a:pt x="1930476" y="2070100"/>
                  </a:lnTo>
                  <a:lnTo>
                    <a:pt x="1930654" y="2057400"/>
                  </a:lnTo>
                  <a:lnTo>
                    <a:pt x="1931504" y="2057400"/>
                  </a:lnTo>
                  <a:lnTo>
                    <a:pt x="1932724" y="2044700"/>
                  </a:lnTo>
                  <a:lnTo>
                    <a:pt x="1933575" y="2044700"/>
                  </a:lnTo>
                  <a:lnTo>
                    <a:pt x="1933752" y="2032000"/>
                  </a:lnTo>
                  <a:lnTo>
                    <a:pt x="1934133" y="2032000"/>
                  </a:lnTo>
                  <a:lnTo>
                    <a:pt x="1934413" y="2044700"/>
                  </a:lnTo>
                  <a:lnTo>
                    <a:pt x="1937512" y="2044700"/>
                  </a:lnTo>
                  <a:lnTo>
                    <a:pt x="1937131" y="2032000"/>
                  </a:lnTo>
                  <a:lnTo>
                    <a:pt x="1934692" y="2032000"/>
                  </a:lnTo>
                  <a:lnTo>
                    <a:pt x="1935822" y="2019300"/>
                  </a:lnTo>
                  <a:lnTo>
                    <a:pt x="1937512" y="2032000"/>
                  </a:lnTo>
                  <a:lnTo>
                    <a:pt x="1938439" y="2019300"/>
                  </a:lnTo>
                  <a:lnTo>
                    <a:pt x="1939480" y="2019300"/>
                  </a:lnTo>
                  <a:lnTo>
                    <a:pt x="1937880" y="2006600"/>
                  </a:lnTo>
                  <a:lnTo>
                    <a:pt x="1937969" y="1993900"/>
                  </a:lnTo>
                  <a:lnTo>
                    <a:pt x="1937689" y="1981200"/>
                  </a:lnTo>
                  <a:lnTo>
                    <a:pt x="1937258" y="1981200"/>
                  </a:lnTo>
                  <a:lnTo>
                    <a:pt x="1936572" y="1968500"/>
                  </a:lnTo>
                  <a:lnTo>
                    <a:pt x="1936102" y="1968500"/>
                  </a:lnTo>
                  <a:lnTo>
                    <a:pt x="1931695" y="1955800"/>
                  </a:lnTo>
                  <a:lnTo>
                    <a:pt x="1930946" y="1955800"/>
                  </a:lnTo>
                  <a:lnTo>
                    <a:pt x="1931974" y="1930400"/>
                  </a:lnTo>
                  <a:lnTo>
                    <a:pt x="1923999" y="1930400"/>
                  </a:lnTo>
                  <a:lnTo>
                    <a:pt x="1923249" y="1917700"/>
                  </a:lnTo>
                  <a:lnTo>
                    <a:pt x="1923427" y="1917700"/>
                  </a:lnTo>
                  <a:lnTo>
                    <a:pt x="1921154" y="1905000"/>
                  </a:lnTo>
                  <a:lnTo>
                    <a:pt x="1920290" y="1905000"/>
                  </a:lnTo>
                  <a:lnTo>
                    <a:pt x="1919668" y="1892300"/>
                  </a:lnTo>
                  <a:lnTo>
                    <a:pt x="1919008" y="1892300"/>
                  </a:lnTo>
                  <a:lnTo>
                    <a:pt x="1918728" y="1879600"/>
                  </a:lnTo>
                  <a:lnTo>
                    <a:pt x="1935746" y="1879600"/>
                  </a:lnTo>
                  <a:lnTo>
                    <a:pt x="1944916" y="1866900"/>
                  </a:lnTo>
                  <a:lnTo>
                    <a:pt x="1964169" y="1866900"/>
                  </a:lnTo>
                  <a:lnTo>
                    <a:pt x="1967928" y="1854200"/>
                  </a:lnTo>
                  <a:lnTo>
                    <a:pt x="2010702" y="1854200"/>
                  </a:lnTo>
                  <a:lnTo>
                    <a:pt x="2021408" y="1841500"/>
                  </a:lnTo>
                  <a:lnTo>
                    <a:pt x="2066302" y="1841500"/>
                  </a:lnTo>
                  <a:lnTo>
                    <a:pt x="2073706" y="1828800"/>
                  </a:lnTo>
                  <a:lnTo>
                    <a:pt x="2101723" y="1828800"/>
                  </a:lnTo>
                  <a:lnTo>
                    <a:pt x="2095855" y="1816100"/>
                  </a:lnTo>
                  <a:lnTo>
                    <a:pt x="2138299" y="1816100"/>
                  </a:lnTo>
                  <a:lnTo>
                    <a:pt x="2141220" y="1803400"/>
                  </a:lnTo>
                  <a:lnTo>
                    <a:pt x="2149779" y="1803400"/>
                  </a:lnTo>
                  <a:lnTo>
                    <a:pt x="2147786" y="1816100"/>
                  </a:lnTo>
                  <a:lnTo>
                    <a:pt x="2160651" y="1803400"/>
                  </a:lnTo>
                  <a:lnTo>
                    <a:pt x="2189988" y="1803400"/>
                  </a:lnTo>
                  <a:lnTo>
                    <a:pt x="2194153" y="1790700"/>
                  </a:lnTo>
                  <a:lnTo>
                    <a:pt x="2221941" y="1790700"/>
                  </a:lnTo>
                  <a:lnTo>
                    <a:pt x="2225776" y="1778000"/>
                  </a:lnTo>
                  <a:lnTo>
                    <a:pt x="2239441" y="1778000"/>
                  </a:lnTo>
                  <a:lnTo>
                    <a:pt x="2236470" y="1790700"/>
                  </a:lnTo>
                  <a:lnTo>
                    <a:pt x="2245156" y="1790700"/>
                  </a:lnTo>
                  <a:lnTo>
                    <a:pt x="2246566" y="1778000"/>
                  </a:lnTo>
                  <a:lnTo>
                    <a:pt x="2259012" y="1778000"/>
                  </a:lnTo>
                  <a:lnTo>
                    <a:pt x="2265235" y="1765300"/>
                  </a:lnTo>
                  <a:lnTo>
                    <a:pt x="2268728" y="1765300"/>
                  </a:lnTo>
                  <a:lnTo>
                    <a:pt x="2267585" y="1775599"/>
                  </a:lnTo>
                  <a:lnTo>
                    <a:pt x="2271141" y="1765300"/>
                  </a:lnTo>
                  <a:lnTo>
                    <a:pt x="2279573" y="1765300"/>
                  </a:lnTo>
                  <a:lnTo>
                    <a:pt x="2286241" y="1765300"/>
                  </a:lnTo>
                  <a:lnTo>
                    <a:pt x="2285542" y="1778000"/>
                  </a:lnTo>
                  <a:lnTo>
                    <a:pt x="2291956" y="1778000"/>
                  </a:lnTo>
                  <a:lnTo>
                    <a:pt x="2293709" y="1765300"/>
                  </a:lnTo>
                  <a:lnTo>
                    <a:pt x="2300541" y="1765300"/>
                  </a:lnTo>
                  <a:lnTo>
                    <a:pt x="2306612" y="1752600"/>
                  </a:lnTo>
                  <a:lnTo>
                    <a:pt x="2319426" y="1752600"/>
                  </a:lnTo>
                  <a:lnTo>
                    <a:pt x="2354821" y="1739900"/>
                  </a:lnTo>
                  <a:lnTo>
                    <a:pt x="2357704" y="1739900"/>
                  </a:lnTo>
                  <a:close/>
                </a:path>
              </a:pathLst>
            </a:custGeom>
            <a:solidFill>
              <a:srgbClr val="FDC281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5577420" y="7780073"/>
              <a:ext cx="1494790" cy="1727200"/>
            </a:xfrm>
            <a:custGeom>
              <a:avLst/>
              <a:gdLst/>
              <a:ahLst/>
              <a:cxnLst/>
              <a:rect l="l" t="t" r="r" b="b"/>
              <a:pathLst>
                <a:path w="1494790" h="1727200">
                  <a:moveTo>
                    <a:pt x="1382925" y="4771"/>
                  </a:moveTo>
                  <a:lnTo>
                    <a:pt x="1383194" y="0"/>
                  </a:lnTo>
                  <a:lnTo>
                    <a:pt x="1383003" y="4594"/>
                  </a:lnTo>
                  <a:lnTo>
                    <a:pt x="1382925" y="4771"/>
                  </a:lnTo>
                  <a:close/>
                </a:path>
                <a:path w="1494790" h="1727200">
                  <a:moveTo>
                    <a:pt x="1463269" y="12700"/>
                  </a:moveTo>
                  <a:lnTo>
                    <a:pt x="1382479" y="12700"/>
                  </a:lnTo>
                  <a:lnTo>
                    <a:pt x="1383003" y="4594"/>
                  </a:lnTo>
                  <a:lnTo>
                    <a:pt x="1385020" y="0"/>
                  </a:lnTo>
                  <a:lnTo>
                    <a:pt x="1455171" y="0"/>
                  </a:lnTo>
                  <a:lnTo>
                    <a:pt x="1463269" y="12700"/>
                  </a:lnTo>
                  <a:close/>
                </a:path>
                <a:path w="1494790" h="1727200">
                  <a:moveTo>
                    <a:pt x="1382479" y="12700"/>
                  </a:moveTo>
                  <a:lnTo>
                    <a:pt x="1382925" y="4771"/>
                  </a:lnTo>
                  <a:lnTo>
                    <a:pt x="1383003" y="4594"/>
                  </a:lnTo>
                  <a:lnTo>
                    <a:pt x="1382479" y="12700"/>
                  </a:lnTo>
                  <a:close/>
                </a:path>
                <a:path w="1494790" h="1727200">
                  <a:moveTo>
                    <a:pt x="1382479" y="12700"/>
                  </a:moveTo>
                  <a:lnTo>
                    <a:pt x="1379443" y="12700"/>
                  </a:lnTo>
                  <a:lnTo>
                    <a:pt x="1382925" y="4771"/>
                  </a:lnTo>
                  <a:lnTo>
                    <a:pt x="1382479" y="12700"/>
                  </a:lnTo>
                  <a:close/>
                </a:path>
                <a:path w="1494790" h="1727200">
                  <a:moveTo>
                    <a:pt x="1477265" y="25400"/>
                  </a:moveTo>
                  <a:lnTo>
                    <a:pt x="1367433" y="25400"/>
                  </a:lnTo>
                  <a:lnTo>
                    <a:pt x="1370036" y="12700"/>
                  </a:lnTo>
                  <a:lnTo>
                    <a:pt x="1473559" y="12700"/>
                  </a:lnTo>
                  <a:lnTo>
                    <a:pt x="1477265" y="25400"/>
                  </a:lnTo>
                  <a:close/>
                </a:path>
                <a:path w="1494790" h="1727200">
                  <a:moveTo>
                    <a:pt x="1485392" y="38100"/>
                  </a:moveTo>
                  <a:lnTo>
                    <a:pt x="1359676" y="38100"/>
                  </a:lnTo>
                  <a:lnTo>
                    <a:pt x="1363011" y="25400"/>
                  </a:lnTo>
                  <a:lnTo>
                    <a:pt x="1482719" y="25400"/>
                  </a:lnTo>
                  <a:lnTo>
                    <a:pt x="1485392" y="38100"/>
                  </a:lnTo>
                  <a:close/>
                </a:path>
                <a:path w="1494790" h="1727200">
                  <a:moveTo>
                    <a:pt x="1488596" y="63500"/>
                  </a:moveTo>
                  <a:lnTo>
                    <a:pt x="1352100" y="63500"/>
                  </a:lnTo>
                  <a:lnTo>
                    <a:pt x="1354063" y="50800"/>
                  </a:lnTo>
                  <a:lnTo>
                    <a:pt x="1358025" y="38100"/>
                  </a:lnTo>
                  <a:lnTo>
                    <a:pt x="1487157" y="38100"/>
                  </a:lnTo>
                  <a:lnTo>
                    <a:pt x="1488075" y="50800"/>
                  </a:lnTo>
                  <a:lnTo>
                    <a:pt x="1489240" y="50800"/>
                  </a:lnTo>
                  <a:lnTo>
                    <a:pt x="1488596" y="63500"/>
                  </a:lnTo>
                  <a:close/>
                </a:path>
                <a:path w="1494790" h="1727200">
                  <a:moveTo>
                    <a:pt x="1482577" y="139700"/>
                  </a:moveTo>
                  <a:lnTo>
                    <a:pt x="1314375" y="139700"/>
                  </a:lnTo>
                  <a:lnTo>
                    <a:pt x="1317926" y="127000"/>
                  </a:lnTo>
                  <a:lnTo>
                    <a:pt x="1325024" y="114300"/>
                  </a:lnTo>
                  <a:lnTo>
                    <a:pt x="1331810" y="101600"/>
                  </a:lnTo>
                  <a:lnTo>
                    <a:pt x="1338225" y="88900"/>
                  </a:lnTo>
                  <a:lnTo>
                    <a:pt x="1344206" y="76200"/>
                  </a:lnTo>
                  <a:lnTo>
                    <a:pt x="1349634" y="63500"/>
                  </a:lnTo>
                  <a:lnTo>
                    <a:pt x="1487881" y="63500"/>
                  </a:lnTo>
                  <a:lnTo>
                    <a:pt x="1487122" y="76200"/>
                  </a:lnTo>
                  <a:lnTo>
                    <a:pt x="1485939" y="76200"/>
                  </a:lnTo>
                  <a:lnTo>
                    <a:pt x="1484351" y="88900"/>
                  </a:lnTo>
                  <a:lnTo>
                    <a:pt x="1481721" y="88900"/>
                  </a:lnTo>
                  <a:lnTo>
                    <a:pt x="1481059" y="101600"/>
                  </a:lnTo>
                  <a:lnTo>
                    <a:pt x="1492081" y="101600"/>
                  </a:lnTo>
                  <a:lnTo>
                    <a:pt x="1488013" y="114300"/>
                  </a:lnTo>
                  <a:lnTo>
                    <a:pt x="1489381" y="114300"/>
                  </a:lnTo>
                  <a:lnTo>
                    <a:pt x="1489452" y="127000"/>
                  </a:lnTo>
                  <a:lnTo>
                    <a:pt x="1486063" y="127000"/>
                  </a:lnTo>
                  <a:lnTo>
                    <a:pt x="1482577" y="139700"/>
                  </a:lnTo>
                  <a:close/>
                </a:path>
                <a:path w="1494790" h="1727200">
                  <a:moveTo>
                    <a:pt x="1491128" y="88900"/>
                  </a:moveTo>
                  <a:lnTo>
                    <a:pt x="1486133" y="88900"/>
                  </a:lnTo>
                  <a:lnTo>
                    <a:pt x="1488454" y="76200"/>
                  </a:lnTo>
                  <a:lnTo>
                    <a:pt x="1489319" y="76200"/>
                  </a:lnTo>
                  <a:lnTo>
                    <a:pt x="1490864" y="63500"/>
                  </a:lnTo>
                  <a:lnTo>
                    <a:pt x="1494464" y="63500"/>
                  </a:lnTo>
                  <a:lnTo>
                    <a:pt x="1493237" y="76200"/>
                  </a:lnTo>
                  <a:lnTo>
                    <a:pt x="1491128" y="88900"/>
                  </a:lnTo>
                  <a:close/>
                </a:path>
                <a:path w="1494790" h="1727200">
                  <a:moveTo>
                    <a:pt x="1491261" y="101600"/>
                  </a:moveTo>
                  <a:lnTo>
                    <a:pt x="1482021" y="101600"/>
                  </a:lnTo>
                  <a:lnTo>
                    <a:pt x="1482321" y="88900"/>
                  </a:lnTo>
                  <a:lnTo>
                    <a:pt x="1491508" y="88900"/>
                  </a:lnTo>
                  <a:lnTo>
                    <a:pt x="1491261" y="101600"/>
                  </a:lnTo>
                  <a:close/>
                </a:path>
                <a:path w="1494790" h="1727200">
                  <a:moveTo>
                    <a:pt x="1492505" y="101600"/>
                  </a:moveTo>
                  <a:lnTo>
                    <a:pt x="1491773" y="101600"/>
                  </a:lnTo>
                  <a:lnTo>
                    <a:pt x="1492876" y="88900"/>
                  </a:lnTo>
                  <a:lnTo>
                    <a:pt x="1492505" y="101600"/>
                  </a:lnTo>
                  <a:close/>
                </a:path>
                <a:path w="1494790" h="1727200">
                  <a:moveTo>
                    <a:pt x="1480150" y="152400"/>
                  </a:moveTo>
                  <a:lnTo>
                    <a:pt x="1306949" y="152400"/>
                  </a:lnTo>
                  <a:lnTo>
                    <a:pt x="1310706" y="139700"/>
                  </a:lnTo>
                  <a:lnTo>
                    <a:pt x="1485154" y="139700"/>
                  </a:lnTo>
                  <a:lnTo>
                    <a:pt x="1480150" y="152400"/>
                  </a:lnTo>
                  <a:close/>
                </a:path>
                <a:path w="1494790" h="1727200">
                  <a:moveTo>
                    <a:pt x="1476656" y="177800"/>
                  </a:moveTo>
                  <a:lnTo>
                    <a:pt x="1291821" y="177800"/>
                  </a:lnTo>
                  <a:lnTo>
                    <a:pt x="1295617" y="165100"/>
                  </a:lnTo>
                  <a:lnTo>
                    <a:pt x="1299361" y="165100"/>
                  </a:lnTo>
                  <a:lnTo>
                    <a:pt x="1303136" y="152400"/>
                  </a:lnTo>
                  <a:lnTo>
                    <a:pt x="1479400" y="152400"/>
                  </a:lnTo>
                  <a:lnTo>
                    <a:pt x="1479665" y="165100"/>
                  </a:lnTo>
                  <a:lnTo>
                    <a:pt x="1476656" y="177800"/>
                  </a:lnTo>
                  <a:close/>
                </a:path>
                <a:path w="1494790" h="1727200">
                  <a:moveTo>
                    <a:pt x="1464689" y="215900"/>
                  </a:moveTo>
                  <a:lnTo>
                    <a:pt x="1268163" y="215900"/>
                  </a:lnTo>
                  <a:lnTo>
                    <a:pt x="1273211" y="203200"/>
                  </a:lnTo>
                  <a:lnTo>
                    <a:pt x="1282899" y="190500"/>
                  </a:lnTo>
                  <a:lnTo>
                    <a:pt x="1287887" y="177800"/>
                  </a:lnTo>
                  <a:lnTo>
                    <a:pt x="1474326" y="177800"/>
                  </a:lnTo>
                  <a:lnTo>
                    <a:pt x="1470982" y="190500"/>
                  </a:lnTo>
                  <a:lnTo>
                    <a:pt x="1468105" y="190500"/>
                  </a:lnTo>
                  <a:lnTo>
                    <a:pt x="1467425" y="203200"/>
                  </a:lnTo>
                  <a:lnTo>
                    <a:pt x="1465095" y="203200"/>
                  </a:lnTo>
                  <a:lnTo>
                    <a:pt x="1464689" y="215900"/>
                  </a:lnTo>
                  <a:close/>
                </a:path>
                <a:path w="1494790" h="1727200">
                  <a:moveTo>
                    <a:pt x="1428941" y="292100"/>
                  </a:moveTo>
                  <a:lnTo>
                    <a:pt x="1211324" y="292100"/>
                  </a:lnTo>
                  <a:lnTo>
                    <a:pt x="1221042" y="266700"/>
                  </a:lnTo>
                  <a:lnTo>
                    <a:pt x="1231539" y="253894"/>
                  </a:lnTo>
                  <a:lnTo>
                    <a:pt x="1252800" y="228600"/>
                  </a:lnTo>
                  <a:lnTo>
                    <a:pt x="1259895" y="215900"/>
                  </a:lnTo>
                  <a:lnTo>
                    <a:pt x="1457753" y="215900"/>
                  </a:lnTo>
                  <a:lnTo>
                    <a:pt x="1456589" y="228600"/>
                  </a:lnTo>
                  <a:lnTo>
                    <a:pt x="1452017" y="228600"/>
                  </a:lnTo>
                  <a:lnTo>
                    <a:pt x="1450526" y="241300"/>
                  </a:lnTo>
                  <a:lnTo>
                    <a:pt x="1437571" y="266700"/>
                  </a:lnTo>
                  <a:lnTo>
                    <a:pt x="1436689" y="266700"/>
                  </a:lnTo>
                  <a:lnTo>
                    <a:pt x="1435821" y="270132"/>
                  </a:lnTo>
                  <a:lnTo>
                    <a:pt x="1431094" y="279400"/>
                  </a:lnTo>
                  <a:lnTo>
                    <a:pt x="1430483" y="284961"/>
                  </a:lnTo>
                  <a:lnTo>
                    <a:pt x="1428941" y="292100"/>
                  </a:lnTo>
                  <a:close/>
                </a:path>
                <a:path w="1494790" h="1727200">
                  <a:moveTo>
                    <a:pt x="1453720" y="234561"/>
                  </a:moveTo>
                  <a:lnTo>
                    <a:pt x="1454462" y="228600"/>
                  </a:lnTo>
                  <a:lnTo>
                    <a:pt x="1455071" y="228600"/>
                  </a:lnTo>
                  <a:lnTo>
                    <a:pt x="1453720" y="234561"/>
                  </a:lnTo>
                  <a:close/>
                </a:path>
                <a:path w="1494790" h="1727200">
                  <a:moveTo>
                    <a:pt x="1452882" y="241300"/>
                  </a:moveTo>
                  <a:lnTo>
                    <a:pt x="1452194" y="241300"/>
                  </a:lnTo>
                  <a:lnTo>
                    <a:pt x="1453720" y="234561"/>
                  </a:lnTo>
                  <a:lnTo>
                    <a:pt x="1452882" y="241300"/>
                  </a:lnTo>
                  <a:close/>
                </a:path>
                <a:path w="1494790" h="1727200">
                  <a:moveTo>
                    <a:pt x="1448607" y="253894"/>
                  </a:moveTo>
                  <a:lnTo>
                    <a:pt x="1451338" y="241300"/>
                  </a:lnTo>
                  <a:lnTo>
                    <a:pt x="1453156" y="241300"/>
                  </a:lnTo>
                  <a:lnTo>
                    <a:pt x="1448607" y="253894"/>
                  </a:lnTo>
                  <a:close/>
                </a:path>
                <a:path w="1494790" h="1727200">
                  <a:moveTo>
                    <a:pt x="1448585" y="254000"/>
                  </a:moveTo>
                  <a:close/>
                </a:path>
                <a:path w="1494790" h="1727200">
                  <a:moveTo>
                    <a:pt x="1440214" y="274104"/>
                  </a:moveTo>
                  <a:lnTo>
                    <a:pt x="1443789" y="266700"/>
                  </a:lnTo>
                  <a:lnTo>
                    <a:pt x="1446643" y="254000"/>
                  </a:lnTo>
                  <a:lnTo>
                    <a:pt x="1448569" y="254000"/>
                  </a:lnTo>
                  <a:lnTo>
                    <a:pt x="1444180" y="266700"/>
                  </a:lnTo>
                  <a:lnTo>
                    <a:pt x="1443934" y="266700"/>
                  </a:lnTo>
                  <a:lnTo>
                    <a:pt x="1440214" y="274104"/>
                  </a:lnTo>
                  <a:close/>
                </a:path>
                <a:path w="1494790" h="1727200">
                  <a:moveTo>
                    <a:pt x="1435821" y="270132"/>
                  </a:moveTo>
                  <a:lnTo>
                    <a:pt x="1436689" y="266700"/>
                  </a:lnTo>
                  <a:lnTo>
                    <a:pt x="1437571" y="266700"/>
                  </a:lnTo>
                  <a:lnTo>
                    <a:pt x="1435821" y="270132"/>
                  </a:lnTo>
                  <a:close/>
                </a:path>
                <a:path w="1494790" h="1727200">
                  <a:moveTo>
                    <a:pt x="1434871" y="279400"/>
                  </a:moveTo>
                  <a:lnTo>
                    <a:pt x="1433477" y="279400"/>
                  </a:lnTo>
                  <a:lnTo>
                    <a:pt x="1435821" y="270132"/>
                  </a:lnTo>
                  <a:lnTo>
                    <a:pt x="1437571" y="266700"/>
                  </a:lnTo>
                  <a:lnTo>
                    <a:pt x="1441048" y="266700"/>
                  </a:lnTo>
                  <a:lnTo>
                    <a:pt x="1434871" y="279400"/>
                  </a:lnTo>
                  <a:close/>
                </a:path>
                <a:path w="1494790" h="1727200">
                  <a:moveTo>
                    <a:pt x="1443477" y="268551"/>
                  </a:moveTo>
                  <a:lnTo>
                    <a:pt x="1443934" y="266700"/>
                  </a:lnTo>
                  <a:lnTo>
                    <a:pt x="1444180" y="266700"/>
                  </a:lnTo>
                  <a:lnTo>
                    <a:pt x="1443477" y="268551"/>
                  </a:lnTo>
                  <a:close/>
                </a:path>
                <a:path w="1494790" h="1727200">
                  <a:moveTo>
                    <a:pt x="1436991" y="286095"/>
                  </a:moveTo>
                  <a:lnTo>
                    <a:pt x="1437110" y="284674"/>
                  </a:lnTo>
                  <a:lnTo>
                    <a:pt x="1439359" y="279400"/>
                  </a:lnTo>
                  <a:lnTo>
                    <a:pt x="1443477" y="268551"/>
                  </a:lnTo>
                  <a:lnTo>
                    <a:pt x="1440801" y="279400"/>
                  </a:lnTo>
                  <a:lnTo>
                    <a:pt x="1436991" y="286095"/>
                  </a:lnTo>
                  <a:close/>
                </a:path>
                <a:path w="1494790" h="1727200">
                  <a:moveTo>
                    <a:pt x="1437512" y="279897"/>
                  </a:moveTo>
                  <a:lnTo>
                    <a:pt x="1437554" y="279400"/>
                  </a:lnTo>
                  <a:lnTo>
                    <a:pt x="1440214" y="274104"/>
                  </a:lnTo>
                  <a:lnTo>
                    <a:pt x="1437657" y="279400"/>
                  </a:lnTo>
                  <a:lnTo>
                    <a:pt x="1437512" y="279897"/>
                  </a:lnTo>
                  <a:close/>
                </a:path>
                <a:path w="1494790" h="1727200">
                  <a:moveTo>
                    <a:pt x="1427988" y="304800"/>
                  </a:moveTo>
                  <a:lnTo>
                    <a:pt x="1200001" y="304800"/>
                  </a:lnTo>
                  <a:lnTo>
                    <a:pt x="1204299" y="292100"/>
                  </a:lnTo>
                  <a:lnTo>
                    <a:pt x="1429700" y="292100"/>
                  </a:lnTo>
                  <a:lnTo>
                    <a:pt x="1430483" y="284961"/>
                  </a:lnTo>
                  <a:lnTo>
                    <a:pt x="1431685" y="279400"/>
                  </a:lnTo>
                  <a:lnTo>
                    <a:pt x="1434712" y="279400"/>
                  </a:lnTo>
                  <a:lnTo>
                    <a:pt x="1432404" y="292100"/>
                  </a:lnTo>
                  <a:lnTo>
                    <a:pt x="1427988" y="304800"/>
                  </a:lnTo>
                  <a:close/>
                </a:path>
                <a:path w="1494790" h="1727200">
                  <a:moveTo>
                    <a:pt x="1434336" y="290760"/>
                  </a:moveTo>
                  <a:lnTo>
                    <a:pt x="1437512" y="279897"/>
                  </a:lnTo>
                  <a:lnTo>
                    <a:pt x="1437110" y="284674"/>
                  </a:lnTo>
                  <a:lnTo>
                    <a:pt x="1435051" y="289503"/>
                  </a:lnTo>
                  <a:lnTo>
                    <a:pt x="1434336" y="290760"/>
                  </a:lnTo>
                  <a:close/>
                </a:path>
                <a:path w="1494790" h="1727200">
                  <a:moveTo>
                    <a:pt x="1429700" y="292100"/>
                  </a:moveTo>
                  <a:lnTo>
                    <a:pt x="1428941" y="292100"/>
                  </a:lnTo>
                  <a:lnTo>
                    <a:pt x="1430483" y="284961"/>
                  </a:lnTo>
                  <a:lnTo>
                    <a:pt x="1429700" y="292100"/>
                  </a:lnTo>
                  <a:close/>
                </a:path>
                <a:path w="1494790" h="1727200">
                  <a:moveTo>
                    <a:pt x="1436486" y="292100"/>
                  </a:moveTo>
                  <a:lnTo>
                    <a:pt x="1433944" y="292100"/>
                  </a:lnTo>
                  <a:lnTo>
                    <a:pt x="1435051" y="289503"/>
                  </a:lnTo>
                  <a:lnTo>
                    <a:pt x="1436991" y="286095"/>
                  </a:lnTo>
                  <a:lnTo>
                    <a:pt x="1436486" y="292100"/>
                  </a:lnTo>
                  <a:close/>
                </a:path>
                <a:path w="1494790" h="1727200">
                  <a:moveTo>
                    <a:pt x="1433944" y="292100"/>
                  </a:moveTo>
                  <a:lnTo>
                    <a:pt x="1434336" y="290760"/>
                  </a:lnTo>
                  <a:lnTo>
                    <a:pt x="1435051" y="289503"/>
                  </a:lnTo>
                  <a:lnTo>
                    <a:pt x="1433944" y="292100"/>
                  </a:lnTo>
                  <a:close/>
                </a:path>
                <a:path w="1494790" h="1727200">
                  <a:moveTo>
                    <a:pt x="1433944" y="292100"/>
                  </a:moveTo>
                  <a:lnTo>
                    <a:pt x="1433574" y="292100"/>
                  </a:lnTo>
                  <a:lnTo>
                    <a:pt x="1434336" y="290760"/>
                  </a:lnTo>
                  <a:lnTo>
                    <a:pt x="1433944" y="292100"/>
                  </a:lnTo>
                  <a:close/>
                </a:path>
                <a:path w="1494790" h="1727200">
                  <a:moveTo>
                    <a:pt x="1425284" y="317500"/>
                  </a:moveTo>
                  <a:lnTo>
                    <a:pt x="1424678" y="317500"/>
                  </a:lnTo>
                  <a:lnTo>
                    <a:pt x="1428147" y="304800"/>
                  </a:lnTo>
                  <a:lnTo>
                    <a:pt x="1433433" y="292100"/>
                  </a:lnTo>
                  <a:lnTo>
                    <a:pt x="1425284" y="317500"/>
                  </a:lnTo>
                  <a:close/>
                </a:path>
                <a:path w="1494790" h="1727200">
                  <a:moveTo>
                    <a:pt x="1406570" y="355600"/>
                  </a:moveTo>
                  <a:lnTo>
                    <a:pt x="1162845" y="355600"/>
                  </a:lnTo>
                  <a:lnTo>
                    <a:pt x="1180781" y="330200"/>
                  </a:lnTo>
                  <a:lnTo>
                    <a:pt x="1190841" y="317500"/>
                  </a:lnTo>
                  <a:lnTo>
                    <a:pt x="1194918" y="304800"/>
                  </a:lnTo>
                  <a:lnTo>
                    <a:pt x="1423876" y="304800"/>
                  </a:lnTo>
                  <a:lnTo>
                    <a:pt x="1422481" y="317500"/>
                  </a:lnTo>
                  <a:lnTo>
                    <a:pt x="1425284" y="317500"/>
                  </a:lnTo>
                  <a:lnTo>
                    <a:pt x="1421210" y="330200"/>
                  </a:lnTo>
                  <a:lnTo>
                    <a:pt x="1415042" y="330200"/>
                  </a:lnTo>
                  <a:lnTo>
                    <a:pt x="1414927" y="342900"/>
                  </a:lnTo>
                  <a:lnTo>
                    <a:pt x="1407867" y="342900"/>
                  </a:lnTo>
                  <a:lnTo>
                    <a:pt x="1406570" y="355600"/>
                  </a:lnTo>
                  <a:close/>
                </a:path>
                <a:path w="1494790" h="1727200">
                  <a:moveTo>
                    <a:pt x="1409253" y="355600"/>
                  </a:moveTo>
                  <a:lnTo>
                    <a:pt x="1407188" y="355600"/>
                  </a:lnTo>
                  <a:lnTo>
                    <a:pt x="1408821" y="342900"/>
                  </a:lnTo>
                  <a:lnTo>
                    <a:pt x="1411839" y="342900"/>
                  </a:lnTo>
                  <a:lnTo>
                    <a:pt x="1409253" y="355600"/>
                  </a:lnTo>
                  <a:close/>
                </a:path>
                <a:path w="1494790" h="1727200">
                  <a:moveTo>
                    <a:pt x="1395853" y="381000"/>
                  </a:moveTo>
                  <a:lnTo>
                    <a:pt x="1384360" y="381000"/>
                  </a:lnTo>
                  <a:lnTo>
                    <a:pt x="1388294" y="368300"/>
                  </a:lnTo>
                  <a:lnTo>
                    <a:pt x="1148885" y="368300"/>
                  </a:lnTo>
                  <a:lnTo>
                    <a:pt x="1152983" y="355600"/>
                  </a:lnTo>
                  <a:lnTo>
                    <a:pt x="1404020" y="355600"/>
                  </a:lnTo>
                  <a:lnTo>
                    <a:pt x="1399118" y="368300"/>
                  </a:lnTo>
                  <a:lnTo>
                    <a:pt x="1395853" y="381000"/>
                  </a:lnTo>
                  <a:close/>
                </a:path>
                <a:path w="1494790" h="1727200">
                  <a:moveTo>
                    <a:pt x="1384346" y="381000"/>
                  </a:moveTo>
                  <a:lnTo>
                    <a:pt x="1135705" y="381000"/>
                  </a:lnTo>
                  <a:lnTo>
                    <a:pt x="1140503" y="368300"/>
                  </a:lnTo>
                  <a:lnTo>
                    <a:pt x="1388285" y="368300"/>
                  </a:lnTo>
                  <a:lnTo>
                    <a:pt x="1384346" y="381000"/>
                  </a:lnTo>
                  <a:close/>
                </a:path>
                <a:path w="1494790" h="1727200">
                  <a:moveTo>
                    <a:pt x="1384360" y="381000"/>
                  </a:moveTo>
                  <a:lnTo>
                    <a:pt x="1388285" y="368300"/>
                  </a:lnTo>
                  <a:lnTo>
                    <a:pt x="1384360" y="381000"/>
                  </a:lnTo>
                  <a:close/>
                </a:path>
                <a:path w="1494790" h="1727200">
                  <a:moveTo>
                    <a:pt x="1378266" y="393700"/>
                  </a:moveTo>
                  <a:lnTo>
                    <a:pt x="1126703" y="393700"/>
                  </a:lnTo>
                  <a:lnTo>
                    <a:pt x="1133207" y="381000"/>
                  </a:lnTo>
                  <a:lnTo>
                    <a:pt x="1381058" y="381000"/>
                  </a:lnTo>
                  <a:lnTo>
                    <a:pt x="1378266" y="393700"/>
                  </a:lnTo>
                  <a:close/>
                </a:path>
                <a:path w="1494790" h="1727200">
                  <a:moveTo>
                    <a:pt x="1378279" y="393700"/>
                  </a:moveTo>
                  <a:lnTo>
                    <a:pt x="1381058" y="381000"/>
                  </a:lnTo>
                  <a:lnTo>
                    <a:pt x="1378279" y="393700"/>
                  </a:lnTo>
                  <a:close/>
                </a:path>
                <a:path w="1494790" h="1727200">
                  <a:moveTo>
                    <a:pt x="1303048" y="558800"/>
                  </a:moveTo>
                  <a:lnTo>
                    <a:pt x="980936" y="558800"/>
                  </a:lnTo>
                  <a:lnTo>
                    <a:pt x="994752" y="533400"/>
                  </a:lnTo>
                  <a:lnTo>
                    <a:pt x="1015192" y="520700"/>
                  </a:lnTo>
                  <a:lnTo>
                    <a:pt x="1028211" y="508000"/>
                  </a:lnTo>
                  <a:lnTo>
                    <a:pt x="1054111" y="469900"/>
                  </a:lnTo>
                  <a:lnTo>
                    <a:pt x="1076426" y="444500"/>
                  </a:lnTo>
                  <a:lnTo>
                    <a:pt x="1087465" y="431800"/>
                  </a:lnTo>
                  <a:lnTo>
                    <a:pt x="1098297" y="419100"/>
                  </a:lnTo>
                  <a:lnTo>
                    <a:pt x="1104898" y="419100"/>
                  </a:lnTo>
                  <a:lnTo>
                    <a:pt x="1116075" y="406400"/>
                  </a:lnTo>
                  <a:lnTo>
                    <a:pt x="1121991" y="393700"/>
                  </a:lnTo>
                  <a:lnTo>
                    <a:pt x="1378279" y="393700"/>
                  </a:lnTo>
                  <a:lnTo>
                    <a:pt x="1381073" y="381000"/>
                  </a:lnTo>
                  <a:lnTo>
                    <a:pt x="1393434" y="381000"/>
                  </a:lnTo>
                  <a:lnTo>
                    <a:pt x="1391074" y="393700"/>
                  </a:lnTo>
                  <a:lnTo>
                    <a:pt x="1387659" y="406400"/>
                  </a:lnTo>
                  <a:lnTo>
                    <a:pt x="1382685" y="406400"/>
                  </a:lnTo>
                  <a:lnTo>
                    <a:pt x="1376591" y="419100"/>
                  </a:lnTo>
                  <a:lnTo>
                    <a:pt x="1369815" y="431800"/>
                  </a:lnTo>
                  <a:lnTo>
                    <a:pt x="1362724" y="444500"/>
                  </a:lnTo>
                  <a:lnTo>
                    <a:pt x="1356182" y="457200"/>
                  </a:lnTo>
                  <a:lnTo>
                    <a:pt x="1350748" y="469900"/>
                  </a:lnTo>
                  <a:lnTo>
                    <a:pt x="1344577" y="469900"/>
                  </a:lnTo>
                  <a:lnTo>
                    <a:pt x="1337402" y="482600"/>
                  </a:lnTo>
                  <a:lnTo>
                    <a:pt x="1335117" y="495300"/>
                  </a:lnTo>
                  <a:lnTo>
                    <a:pt x="1337490" y="495300"/>
                  </a:lnTo>
                  <a:lnTo>
                    <a:pt x="1328869" y="508000"/>
                  </a:lnTo>
                  <a:lnTo>
                    <a:pt x="1327236" y="508000"/>
                  </a:lnTo>
                  <a:lnTo>
                    <a:pt x="1324183" y="520700"/>
                  </a:lnTo>
                  <a:lnTo>
                    <a:pt x="1320617" y="520700"/>
                  </a:lnTo>
                  <a:lnTo>
                    <a:pt x="1316823" y="533400"/>
                  </a:lnTo>
                  <a:lnTo>
                    <a:pt x="1310796" y="533400"/>
                  </a:lnTo>
                  <a:lnTo>
                    <a:pt x="1304539" y="546100"/>
                  </a:lnTo>
                  <a:lnTo>
                    <a:pt x="1303048" y="558800"/>
                  </a:lnTo>
                  <a:close/>
                </a:path>
                <a:path w="1494790" h="1727200">
                  <a:moveTo>
                    <a:pt x="1340703" y="482600"/>
                  </a:moveTo>
                  <a:lnTo>
                    <a:pt x="1346977" y="469900"/>
                  </a:lnTo>
                  <a:lnTo>
                    <a:pt x="1347454" y="469900"/>
                  </a:lnTo>
                  <a:lnTo>
                    <a:pt x="1340703" y="482600"/>
                  </a:lnTo>
                  <a:close/>
                </a:path>
                <a:path w="1494790" h="1727200">
                  <a:moveTo>
                    <a:pt x="1289676" y="571500"/>
                  </a:moveTo>
                  <a:lnTo>
                    <a:pt x="969110" y="571500"/>
                  </a:lnTo>
                  <a:lnTo>
                    <a:pt x="974062" y="558800"/>
                  </a:lnTo>
                  <a:lnTo>
                    <a:pt x="1294712" y="558800"/>
                  </a:lnTo>
                  <a:lnTo>
                    <a:pt x="1289676" y="571500"/>
                  </a:lnTo>
                  <a:close/>
                </a:path>
                <a:path w="1494790" h="1727200">
                  <a:moveTo>
                    <a:pt x="1283836" y="584200"/>
                  </a:moveTo>
                  <a:lnTo>
                    <a:pt x="955469" y="584200"/>
                  </a:lnTo>
                  <a:lnTo>
                    <a:pt x="964688" y="571500"/>
                  </a:lnTo>
                  <a:lnTo>
                    <a:pt x="1285106" y="571500"/>
                  </a:lnTo>
                  <a:lnTo>
                    <a:pt x="1283836" y="584200"/>
                  </a:lnTo>
                  <a:close/>
                </a:path>
                <a:path w="1494790" h="1727200">
                  <a:moveTo>
                    <a:pt x="944844" y="596900"/>
                  </a:moveTo>
                  <a:lnTo>
                    <a:pt x="945876" y="584200"/>
                  </a:lnTo>
                  <a:lnTo>
                    <a:pt x="952274" y="584200"/>
                  </a:lnTo>
                  <a:lnTo>
                    <a:pt x="944844" y="596900"/>
                  </a:lnTo>
                  <a:close/>
                </a:path>
                <a:path w="1494790" h="1727200">
                  <a:moveTo>
                    <a:pt x="1272528" y="596900"/>
                  </a:moveTo>
                  <a:lnTo>
                    <a:pt x="946344" y="596900"/>
                  </a:lnTo>
                  <a:lnTo>
                    <a:pt x="952274" y="584200"/>
                  </a:lnTo>
                  <a:lnTo>
                    <a:pt x="1277271" y="584200"/>
                  </a:lnTo>
                  <a:lnTo>
                    <a:pt x="1272528" y="596900"/>
                  </a:lnTo>
                  <a:close/>
                </a:path>
                <a:path w="1494790" h="1727200">
                  <a:moveTo>
                    <a:pt x="1246376" y="622300"/>
                  </a:moveTo>
                  <a:lnTo>
                    <a:pt x="921061" y="622300"/>
                  </a:lnTo>
                  <a:lnTo>
                    <a:pt x="927488" y="609600"/>
                  </a:lnTo>
                  <a:lnTo>
                    <a:pt x="941173" y="596900"/>
                  </a:lnTo>
                  <a:lnTo>
                    <a:pt x="1266099" y="596900"/>
                  </a:lnTo>
                  <a:lnTo>
                    <a:pt x="1261501" y="609600"/>
                  </a:lnTo>
                  <a:lnTo>
                    <a:pt x="1252306" y="609600"/>
                  </a:lnTo>
                  <a:lnTo>
                    <a:pt x="1252251" y="610720"/>
                  </a:lnTo>
                  <a:lnTo>
                    <a:pt x="1247806" y="620575"/>
                  </a:lnTo>
                  <a:lnTo>
                    <a:pt x="1246376" y="622300"/>
                  </a:lnTo>
                  <a:close/>
                </a:path>
                <a:path w="1494790" h="1727200">
                  <a:moveTo>
                    <a:pt x="1252015" y="615503"/>
                  </a:moveTo>
                  <a:lnTo>
                    <a:pt x="1252251" y="610720"/>
                  </a:lnTo>
                  <a:lnTo>
                    <a:pt x="1252756" y="609600"/>
                  </a:lnTo>
                  <a:lnTo>
                    <a:pt x="1256912" y="609600"/>
                  </a:lnTo>
                  <a:lnTo>
                    <a:pt x="1252015" y="615503"/>
                  </a:lnTo>
                  <a:close/>
                </a:path>
                <a:path w="1494790" h="1727200">
                  <a:moveTo>
                    <a:pt x="1247806" y="620575"/>
                  </a:moveTo>
                  <a:lnTo>
                    <a:pt x="1252251" y="610720"/>
                  </a:lnTo>
                  <a:lnTo>
                    <a:pt x="1252015" y="615503"/>
                  </a:lnTo>
                  <a:lnTo>
                    <a:pt x="1247806" y="620575"/>
                  </a:lnTo>
                  <a:close/>
                </a:path>
                <a:path w="1494790" h="1727200">
                  <a:moveTo>
                    <a:pt x="1213777" y="673100"/>
                  </a:moveTo>
                  <a:lnTo>
                    <a:pt x="866789" y="673100"/>
                  </a:lnTo>
                  <a:lnTo>
                    <a:pt x="878342" y="660400"/>
                  </a:lnTo>
                  <a:lnTo>
                    <a:pt x="890231" y="647700"/>
                  </a:lnTo>
                  <a:lnTo>
                    <a:pt x="902357" y="635000"/>
                  </a:lnTo>
                  <a:lnTo>
                    <a:pt x="914619" y="622300"/>
                  </a:lnTo>
                  <a:lnTo>
                    <a:pt x="1247029" y="622300"/>
                  </a:lnTo>
                  <a:lnTo>
                    <a:pt x="1247806" y="620575"/>
                  </a:lnTo>
                  <a:lnTo>
                    <a:pt x="1252015" y="615503"/>
                  </a:lnTo>
                  <a:lnTo>
                    <a:pt x="1251679" y="622300"/>
                  </a:lnTo>
                  <a:lnTo>
                    <a:pt x="1239210" y="635000"/>
                  </a:lnTo>
                  <a:lnTo>
                    <a:pt x="1243552" y="635000"/>
                  </a:lnTo>
                  <a:lnTo>
                    <a:pt x="1240286" y="647700"/>
                  </a:lnTo>
                  <a:lnTo>
                    <a:pt x="1237109" y="647700"/>
                  </a:lnTo>
                  <a:lnTo>
                    <a:pt x="1236608" y="649064"/>
                  </a:lnTo>
                  <a:lnTo>
                    <a:pt x="1229441" y="660400"/>
                  </a:lnTo>
                  <a:lnTo>
                    <a:pt x="1220652" y="660400"/>
                  </a:lnTo>
                  <a:lnTo>
                    <a:pt x="1220361" y="661445"/>
                  </a:lnTo>
                  <a:lnTo>
                    <a:pt x="1213777" y="673100"/>
                  </a:lnTo>
                  <a:close/>
                </a:path>
                <a:path w="1494790" h="1727200">
                  <a:moveTo>
                    <a:pt x="1236608" y="649064"/>
                  </a:moveTo>
                  <a:lnTo>
                    <a:pt x="1237109" y="647700"/>
                  </a:lnTo>
                  <a:lnTo>
                    <a:pt x="1236805" y="648754"/>
                  </a:lnTo>
                  <a:lnTo>
                    <a:pt x="1236608" y="649064"/>
                  </a:lnTo>
                  <a:close/>
                </a:path>
                <a:path w="1494790" h="1727200">
                  <a:moveTo>
                    <a:pt x="1236805" y="648754"/>
                  </a:moveTo>
                  <a:lnTo>
                    <a:pt x="1237206" y="647700"/>
                  </a:lnTo>
                  <a:lnTo>
                    <a:pt x="1237471" y="647700"/>
                  </a:lnTo>
                  <a:lnTo>
                    <a:pt x="1236805" y="648754"/>
                  </a:lnTo>
                  <a:close/>
                </a:path>
                <a:path w="1494790" h="1727200">
                  <a:moveTo>
                    <a:pt x="1234545" y="654688"/>
                  </a:moveTo>
                  <a:lnTo>
                    <a:pt x="1236608" y="649064"/>
                  </a:lnTo>
                  <a:lnTo>
                    <a:pt x="1236805" y="648754"/>
                  </a:lnTo>
                  <a:lnTo>
                    <a:pt x="1234545" y="654688"/>
                  </a:lnTo>
                  <a:close/>
                </a:path>
                <a:path w="1494790" h="1727200">
                  <a:moveTo>
                    <a:pt x="1232450" y="660400"/>
                  </a:moveTo>
                  <a:lnTo>
                    <a:pt x="1234545" y="654688"/>
                  </a:lnTo>
                  <a:lnTo>
                    <a:pt x="1232450" y="660400"/>
                  </a:lnTo>
                  <a:close/>
                </a:path>
                <a:path w="1494790" h="1727200">
                  <a:moveTo>
                    <a:pt x="1217623" y="671297"/>
                  </a:moveTo>
                  <a:lnTo>
                    <a:pt x="1220361" y="661445"/>
                  </a:lnTo>
                  <a:lnTo>
                    <a:pt x="1220952" y="660400"/>
                  </a:lnTo>
                  <a:lnTo>
                    <a:pt x="1222346" y="660400"/>
                  </a:lnTo>
                  <a:lnTo>
                    <a:pt x="1217623" y="671297"/>
                  </a:lnTo>
                  <a:close/>
                </a:path>
                <a:path w="1494790" h="1727200">
                  <a:moveTo>
                    <a:pt x="1222485" y="664231"/>
                  </a:moveTo>
                  <a:lnTo>
                    <a:pt x="1222637" y="660400"/>
                  </a:lnTo>
                  <a:lnTo>
                    <a:pt x="1224772" y="660400"/>
                  </a:lnTo>
                  <a:lnTo>
                    <a:pt x="1222485" y="664231"/>
                  </a:lnTo>
                  <a:close/>
                </a:path>
                <a:path w="1494790" h="1727200">
                  <a:moveTo>
                    <a:pt x="1224477" y="673100"/>
                  </a:moveTo>
                  <a:lnTo>
                    <a:pt x="1222134" y="673100"/>
                  </a:lnTo>
                  <a:lnTo>
                    <a:pt x="1227014" y="660400"/>
                  </a:lnTo>
                  <a:lnTo>
                    <a:pt x="1228411" y="660400"/>
                  </a:lnTo>
                  <a:lnTo>
                    <a:pt x="1224477" y="673100"/>
                  </a:lnTo>
                  <a:close/>
                </a:path>
                <a:path w="1494790" h="1727200">
                  <a:moveTo>
                    <a:pt x="1216842" y="673100"/>
                  </a:moveTo>
                  <a:lnTo>
                    <a:pt x="1213777" y="673100"/>
                  </a:lnTo>
                  <a:lnTo>
                    <a:pt x="1220361" y="661445"/>
                  </a:lnTo>
                  <a:lnTo>
                    <a:pt x="1217623" y="671297"/>
                  </a:lnTo>
                  <a:lnTo>
                    <a:pt x="1216842" y="673100"/>
                  </a:lnTo>
                  <a:close/>
                </a:path>
                <a:path w="1494790" h="1727200">
                  <a:moveTo>
                    <a:pt x="1222134" y="673100"/>
                  </a:moveTo>
                  <a:lnTo>
                    <a:pt x="1217192" y="673100"/>
                  </a:lnTo>
                  <a:lnTo>
                    <a:pt x="1222485" y="664231"/>
                  </a:lnTo>
                  <a:lnTo>
                    <a:pt x="1222134" y="673100"/>
                  </a:lnTo>
                  <a:close/>
                </a:path>
                <a:path w="1494790" h="1727200">
                  <a:moveTo>
                    <a:pt x="1217122" y="673100"/>
                  </a:moveTo>
                  <a:lnTo>
                    <a:pt x="1216842" y="673100"/>
                  </a:lnTo>
                  <a:lnTo>
                    <a:pt x="1217623" y="671297"/>
                  </a:lnTo>
                  <a:lnTo>
                    <a:pt x="1217122" y="673100"/>
                  </a:lnTo>
                  <a:close/>
                </a:path>
                <a:path w="1494790" h="1727200">
                  <a:moveTo>
                    <a:pt x="1206239" y="685800"/>
                  </a:moveTo>
                  <a:lnTo>
                    <a:pt x="857029" y="685800"/>
                  </a:lnTo>
                  <a:lnTo>
                    <a:pt x="861856" y="673100"/>
                  </a:lnTo>
                  <a:lnTo>
                    <a:pt x="1211521" y="673100"/>
                  </a:lnTo>
                  <a:lnTo>
                    <a:pt x="1206239" y="685800"/>
                  </a:lnTo>
                  <a:close/>
                </a:path>
                <a:path w="1494790" h="1727200">
                  <a:moveTo>
                    <a:pt x="1202402" y="698500"/>
                  </a:moveTo>
                  <a:lnTo>
                    <a:pt x="838727" y="698500"/>
                  </a:lnTo>
                  <a:lnTo>
                    <a:pt x="846748" y="685800"/>
                  </a:lnTo>
                  <a:lnTo>
                    <a:pt x="1205191" y="685800"/>
                  </a:lnTo>
                  <a:lnTo>
                    <a:pt x="1204535" y="692742"/>
                  </a:lnTo>
                  <a:lnTo>
                    <a:pt x="1202402" y="698500"/>
                  </a:lnTo>
                  <a:close/>
                </a:path>
                <a:path w="1494790" h="1727200">
                  <a:moveTo>
                    <a:pt x="1204535" y="692742"/>
                  </a:moveTo>
                  <a:lnTo>
                    <a:pt x="1205191" y="685800"/>
                  </a:lnTo>
                  <a:lnTo>
                    <a:pt x="1206311" y="685800"/>
                  </a:lnTo>
                  <a:lnTo>
                    <a:pt x="1205543" y="690018"/>
                  </a:lnTo>
                  <a:lnTo>
                    <a:pt x="1204535" y="692742"/>
                  </a:lnTo>
                  <a:close/>
                </a:path>
                <a:path w="1494790" h="1727200">
                  <a:moveTo>
                    <a:pt x="1205543" y="690018"/>
                  </a:moveTo>
                  <a:lnTo>
                    <a:pt x="1206311" y="685800"/>
                  </a:lnTo>
                  <a:lnTo>
                    <a:pt x="1207106" y="685800"/>
                  </a:lnTo>
                  <a:lnTo>
                    <a:pt x="1205543" y="690018"/>
                  </a:lnTo>
                  <a:close/>
                </a:path>
                <a:path w="1494790" h="1727200">
                  <a:moveTo>
                    <a:pt x="1203999" y="698500"/>
                  </a:moveTo>
                  <a:lnTo>
                    <a:pt x="1204535" y="692742"/>
                  </a:lnTo>
                  <a:lnTo>
                    <a:pt x="1205543" y="690018"/>
                  </a:lnTo>
                  <a:lnTo>
                    <a:pt x="1203999" y="698500"/>
                  </a:lnTo>
                  <a:close/>
                </a:path>
                <a:path w="1494790" h="1727200">
                  <a:moveTo>
                    <a:pt x="1186041" y="723900"/>
                  </a:moveTo>
                  <a:lnTo>
                    <a:pt x="813681" y="723900"/>
                  </a:lnTo>
                  <a:lnTo>
                    <a:pt x="822181" y="711200"/>
                  </a:lnTo>
                  <a:lnTo>
                    <a:pt x="830809" y="711200"/>
                  </a:lnTo>
                  <a:lnTo>
                    <a:pt x="837985" y="698500"/>
                  </a:lnTo>
                  <a:lnTo>
                    <a:pt x="1198669" y="698500"/>
                  </a:lnTo>
                  <a:lnTo>
                    <a:pt x="1187303" y="711200"/>
                  </a:lnTo>
                  <a:lnTo>
                    <a:pt x="1186041" y="723900"/>
                  </a:lnTo>
                  <a:close/>
                </a:path>
                <a:path w="1494790" h="1727200">
                  <a:moveTo>
                    <a:pt x="1171533" y="736600"/>
                  </a:moveTo>
                  <a:lnTo>
                    <a:pt x="800613" y="736600"/>
                  </a:lnTo>
                  <a:lnTo>
                    <a:pt x="806534" y="723900"/>
                  </a:lnTo>
                  <a:lnTo>
                    <a:pt x="1181364" y="723900"/>
                  </a:lnTo>
                  <a:lnTo>
                    <a:pt x="1171533" y="736600"/>
                  </a:lnTo>
                  <a:close/>
                </a:path>
                <a:path w="1494790" h="1727200">
                  <a:moveTo>
                    <a:pt x="1139764" y="774700"/>
                  </a:moveTo>
                  <a:lnTo>
                    <a:pt x="762177" y="774700"/>
                  </a:lnTo>
                  <a:lnTo>
                    <a:pt x="782279" y="749300"/>
                  </a:lnTo>
                  <a:lnTo>
                    <a:pt x="788563" y="749300"/>
                  </a:lnTo>
                  <a:lnTo>
                    <a:pt x="794827" y="736600"/>
                  </a:lnTo>
                  <a:lnTo>
                    <a:pt x="1168357" y="736600"/>
                  </a:lnTo>
                  <a:lnTo>
                    <a:pt x="1147345" y="762000"/>
                  </a:lnTo>
                  <a:lnTo>
                    <a:pt x="1144441" y="762000"/>
                  </a:lnTo>
                  <a:lnTo>
                    <a:pt x="1139764" y="774700"/>
                  </a:lnTo>
                  <a:close/>
                </a:path>
                <a:path w="1494790" h="1727200">
                  <a:moveTo>
                    <a:pt x="1113484" y="812800"/>
                  </a:moveTo>
                  <a:lnTo>
                    <a:pt x="719681" y="812800"/>
                  </a:lnTo>
                  <a:lnTo>
                    <a:pt x="755237" y="774700"/>
                  </a:lnTo>
                  <a:lnTo>
                    <a:pt x="1131663" y="774700"/>
                  </a:lnTo>
                  <a:lnTo>
                    <a:pt x="1128063" y="787400"/>
                  </a:lnTo>
                  <a:lnTo>
                    <a:pt x="1126695" y="787400"/>
                  </a:lnTo>
                  <a:lnTo>
                    <a:pt x="1121109" y="800100"/>
                  </a:lnTo>
                  <a:lnTo>
                    <a:pt x="1113484" y="812800"/>
                  </a:lnTo>
                  <a:close/>
                </a:path>
                <a:path w="1494790" h="1727200">
                  <a:moveTo>
                    <a:pt x="1093285" y="825500"/>
                  </a:moveTo>
                  <a:lnTo>
                    <a:pt x="705193" y="825500"/>
                  </a:lnTo>
                  <a:lnTo>
                    <a:pt x="712442" y="812800"/>
                  </a:lnTo>
                  <a:lnTo>
                    <a:pt x="1097803" y="812800"/>
                  </a:lnTo>
                  <a:lnTo>
                    <a:pt x="1093285" y="825500"/>
                  </a:lnTo>
                  <a:close/>
                </a:path>
                <a:path w="1494790" h="1727200">
                  <a:moveTo>
                    <a:pt x="1094714" y="825500"/>
                  </a:moveTo>
                  <a:lnTo>
                    <a:pt x="1093285" y="825500"/>
                  </a:lnTo>
                  <a:lnTo>
                    <a:pt x="1097803" y="812800"/>
                  </a:lnTo>
                  <a:lnTo>
                    <a:pt x="1098253" y="812800"/>
                  </a:lnTo>
                  <a:lnTo>
                    <a:pt x="1094714" y="825500"/>
                  </a:lnTo>
                  <a:close/>
                </a:path>
                <a:path w="1494790" h="1727200">
                  <a:moveTo>
                    <a:pt x="1097088" y="825500"/>
                  </a:moveTo>
                  <a:lnTo>
                    <a:pt x="1094714" y="825500"/>
                  </a:lnTo>
                  <a:lnTo>
                    <a:pt x="1098253" y="812800"/>
                  </a:lnTo>
                  <a:lnTo>
                    <a:pt x="1101395" y="812800"/>
                  </a:lnTo>
                  <a:lnTo>
                    <a:pt x="1097088" y="825500"/>
                  </a:lnTo>
                  <a:close/>
                </a:path>
                <a:path w="1494790" h="1727200">
                  <a:moveTo>
                    <a:pt x="1101659" y="825500"/>
                  </a:moveTo>
                  <a:lnTo>
                    <a:pt x="1100062" y="825500"/>
                  </a:lnTo>
                  <a:lnTo>
                    <a:pt x="1101703" y="812800"/>
                  </a:lnTo>
                  <a:lnTo>
                    <a:pt x="1103813" y="812800"/>
                  </a:lnTo>
                  <a:lnTo>
                    <a:pt x="1101659" y="825500"/>
                  </a:lnTo>
                  <a:close/>
                </a:path>
                <a:path w="1494790" h="1727200">
                  <a:moveTo>
                    <a:pt x="1102311" y="823608"/>
                  </a:moveTo>
                  <a:lnTo>
                    <a:pt x="1103813" y="812800"/>
                  </a:lnTo>
                  <a:lnTo>
                    <a:pt x="1104872" y="812800"/>
                  </a:lnTo>
                  <a:lnTo>
                    <a:pt x="1102311" y="823608"/>
                  </a:lnTo>
                  <a:close/>
                </a:path>
                <a:path w="1494790" h="1727200">
                  <a:moveTo>
                    <a:pt x="1102048" y="825500"/>
                  </a:moveTo>
                  <a:lnTo>
                    <a:pt x="1101862" y="825500"/>
                  </a:lnTo>
                  <a:lnTo>
                    <a:pt x="1102311" y="823608"/>
                  </a:lnTo>
                  <a:lnTo>
                    <a:pt x="1102048" y="825500"/>
                  </a:lnTo>
                  <a:close/>
                </a:path>
                <a:path w="1494790" h="1727200">
                  <a:moveTo>
                    <a:pt x="1064198" y="863600"/>
                  </a:moveTo>
                  <a:lnTo>
                    <a:pt x="656514" y="863600"/>
                  </a:lnTo>
                  <a:lnTo>
                    <a:pt x="687012" y="838200"/>
                  </a:lnTo>
                  <a:lnTo>
                    <a:pt x="690666" y="838200"/>
                  </a:lnTo>
                  <a:lnTo>
                    <a:pt x="697934" y="825500"/>
                  </a:lnTo>
                  <a:lnTo>
                    <a:pt x="1092879" y="825500"/>
                  </a:lnTo>
                  <a:lnTo>
                    <a:pt x="1092639" y="827157"/>
                  </a:lnTo>
                  <a:lnTo>
                    <a:pt x="1062919" y="850900"/>
                  </a:lnTo>
                  <a:lnTo>
                    <a:pt x="1065840" y="850900"/>
                  </a:lnTo>
                  <a:lnTo>
                    <a:pt x="1064198" y="863600"/>
                  </a:lnTo>
                  <a:close/>
                </a:path>
                <a:path w="1494790" h="1727200">
                  <a:moveTo>
                    <a:pt x="1094578" y="825609"/>
                  </a:moveTo>
                  <a:lnTo>
                    <a:pt x="1094714" y="825500"/>
                  </a:lnTo>
                  <a:lnTo>
                    <a:pt x="1094578" y="825609"/>
                  </a:lnTo>
                  <a:close/>
                </a:path>
                <a:path w="1494790" h="1727200">
                  <a:moveTo>
                    <a:pt x="1091043" y="838200"/>
                  </a:moveTo>
                  <a:lnTo>
                    <a:pt x="1092639" y="827157"/>
                  </a:lnTo>
                  <a:lnTo>
                    <a:pt x="1094578" y="825609"/>
                  </a:lnTo>
                  <a:lnTo>
                    <a:pt x="1091043" y="838200"/>
                  </a:lnTo>
                  <a:close/>
                </a:path>
                <a:path w="1494790" h="1727200">
                  <a:moveTo>
                    <a:pt x="1064957" y="863600"/>
                  </a:moveTo>
                  <a:lnTo>
                    <a:pt x="1067711" y="850900"/>
                  </a:lnTo>
                  <a:lnTo>
                    <a:pt x="1074726" y="850900"/>
                  </a:lnTo>
                  <a:lnTo>
                    <a:pt x="1064957" y="863600"/>
                  </a:lnTo>
                  <a:close/>
                </a:path>
                <a:path w="1494790" h="1727200">
                  <a:moveTo>
                    <a:pt x="1032306" y="901700"/>
                  </a:moveTo>
                  <a:lnTo>
                    <a:pt x="615032" y="901700"/>
                  </a:lnTo>
                  <a:lnTo>
                    <a:pt x="621930" y="889000"/>
                  </a:lnTo>
                  <a:lnTo>
                    <a:pt x="629164" y="889000"/>
                  </a:lnTo>
                  <a:lnTo>
                    <a:pt x="636521" y="876300"/>
                  </a:lnTo>
                  <a:lnTo>
                    <a:pt x="643623" y="876300"/>
                  </a:lnTo>
                  <a:lnTo>
                    <a:pt x="650098" y="863600"/>
                  </a:lnTo>
                  <a:lnTo>
                    <a:pt x="1061895" y="863600"/>
                  </a:lnTo>
                  <a:lnTo>
                    <a:pt x="1032271" y="889000"/>
                  </a:lnTo>
                  <a:lnTo>
                    <a:pt x="1032306" y="901700"/>
                  </a:lnTo>
                  <a:close/>
                </a:path>
                <a:path w="1494790" h="1727200">
                  <a:moveTo>
                    <a:pt x="1012760" y="914400"/>
                  </a:moveTo>
                  <a:lnTo>
                    <a:pt x="600923" y="914400"/>
                  </a:lnTo>
                  <a:lnTo>
                    <a:pt x="608016" y="901700"/>
                  </a:lnTo>
                  <a:lnTo>
                    <a:pt x="1017480" y="901700"/>
                  </a:lnTo>
                  <a:lnTo>
                    <a:pt x="1012760" y="914400"/>
                  </a:lnTo>
                  <a:close/>
                </a:path>
                <a:path w="1494790" h="1727200">
                  <a:moveTo>
                    <a:pt x="992218" y="939800"/>
                  </a:moveTo>
                  <a:lnTo>
                    <a:pt x="572053" y="939800"/>
                  </a:lnTo>
                  <a:lnTo>
                    <a:pt x="572847" y="927100"/>
                  </a:lnTo>
                  <a:lnTo>
                    <a:pt x="583490" y="927100"/>
                  </a:lnTo>
                  <a:lnTo>
                    <a:pt x="588670" y="914400"/>
                  </a:lnTo>
                  <a:lnTo>
                    <a:pt x="1007722" y="914400"/>
                  </a:lnTo>
                  <a:lnTo>
                    <a:pt x="1000130" y="927100"/>
                  </a:lnTo>
                  <a:lnTo>
                    <a:pt x="992218" y="939800"/>
                  </a:lnTo>
                  <a:close/>
                </a:path>
                <a:path w="1494790" h="1727200">
                  <a:moveTo>
                    <a:pt x="570773" y="939800"/>
                  </a:moveTo>
                  <a:lnTo>
                    <a:pt x="569229" y="939800"/>
                  </a:lnTo>
                  <a:lnTo>
                    <a:pt x="570764" y="927100"/>
                  </a:lnTo>
                  <a:lnTo>
                    <a:pt x="570773" y="939800"/>
                  </a:lnTo>
                  <a:close/>
                </a:path>
                <a:path w="1494790" h="1727200">
                  <a:moveTo>
                    <a:pt x="970126" y="965200"/>
                  </a:moveTo>
                  <a:lnTo>
                    <a:pt x="565955" y="965200"/>
                  </a:lnTo>
                  <a:lnTo>
                    <a:pt x="567455" y="952500"/>
                  </a:lnTo>
                  <a:lnTo>
                    <a:pt x="567076" y="952500"/>
                  </a:lnTo>
                  <a:lnTo>
                    <a:pt x="566608" y="939800"/>
                  </a:lnTo>
                  <a:lnTo>
                    <a:pt x="984502" y="939800"/>
                  </a:lnTo>
                  <a:lnTo>
                    <a:pt x="977271" y="952500"/>
                  </a:lnTo>
                  <a:lnTo>
                    <a:pt x="970126" y="965200"/>
                  </a:lnTo>
                  <a:close/>
                </a:path>
                <a:path w="1494790" h="1727200">
                  <a:moveTo>
                    <a:pt x="562293" y="965200"/>
                  </a:moveTo>
                  <a:lnTo>
                    <a:pt x="561922" y="952500"/>
                  </a:lnTo>
                  <a:lnTo>
                    <a:pt x="567455" y="952500"/>
                  </a:lnTo>
                  <a:lnTo>
                    <a:pt x="562293" y="965200"/>
                  </a:lnTo>
                  <a:close/>
                </a:path>
                <a:path w="1494790" h="1727200">
                  <a:moveTo>
                    <a:pt x="908513" y="1016000"/>
                  </a:moveTo>
                  <a:lnTo>
                    <a:pt x="542548" y="1016000"/>
                  </a:lnTo>
                  <a:lnTo>
                    <a:pt x="547846" y="1003300"/>
                  </a:lnTo>
                  <a:lnTo>
                    <a:pt x="552337" y="990600"/>
                  </a:lnTo>
                  <a:lnTo>
                    <a:pt x="561279" y="977900"/>
                  </a:lnTo>
                  <a:lnTo>
                    <a:pt x="565769" y="965200"/>
                  </a:lnTo>
                  <a:lnTo>
                    <a:pt x="953413" y="965200"/>
                  </a:lnTo>
                  <a:lnTo>
                    <a:pt x="948895" y="977900"/>
                  </a:lnTo>
                  <a:lnTo>
                    <a:pt x="944535" y="977900"/>
                  </a:lnTo>
                  <a:lnTo>
                    <a:pt x="936434" y="990600"/>
                  </a:lnTo>
                  <a:lnTo>
                    <a:pt x="930848" y="990600"/>
                  </a:lnTo>
                  <a:lnTo>
                    <a:pt x="921300" y="1003300"/>
                  </a:lnTo>
                  <a:lnTo>
                    <a:pt x="911769" y="1003300"/>
                  </a:lnTo>
                  <a:lnTo>
                    <a:pt x="908513" y="1016000"/>
                  </a:lnTo>
                  <a:close/>
                </a:path>
                <a:path w="1494790" h="1727200">
                  <a:moveTo>
                    <a:pt x="954657" y="977900"/>
                  </a:moveTo>
                  <a:lnTo>
                    <a:pt x="954340" y="977900"/>
                  </a:lnTo>
                  <a:lnTo>
                    <a:pt x="953413" y="965200"/>
                  </a:lnTo>
                  <a:lnTo>
                    <a:pt x="962707" y="965200"/>
                  </a:lnTo>
                  <a:lnTo>
                    <a:pt x="954657" y="977900"/>
                  </a:lnTo>
                  <a:close/>
                </a:path>
                <a:path w="1494790" h="1727200">
                  <a:moveTo>
                    <a:pt x="913825" y="1016000"/>
                  </a:moveTo>
                  <a:lnTo>
                    <a:pt x="913305" y="1016000"/>
                  </a:lnTo>
                  <a:lnTo>
                    <a:pt x="913649" y="1003300"/>
                  </a:lnTo>
                  <a:lnTo>
                    <a:pt x="915325" y="1003300"/>
                  </a:lnTo>
                  <a:lnTo>
                    <a:pt x="913825" y="1016000"/>
                  </a:lnTo>
                  <a:close/>
                </a:path>
                <a:path w="1494790" h="1727200">
                  <a:moveTo>
                    <a:pt x="877962" y="1041400"/>
                  </a:moveTo>
                  <a:lnTo>
                    <a:pt x="527770" y="1041400"/>
                  </a:lnTo>
                  <a:lnTo>
                    <a:pt x="532017" y="1028700"/>
                  </a:lnTo>
                  <a:lnTo>
                    <a:pt x="537107" y="1016000"/>
                  </a:lnTo>
                  <a:lnTo>
                    <a:pt x="899344" y="1016000"/>
                  </a:lnTo>
                  <a:lnTo>
                    <a:pt x="894455" y="1028700"/>
                  </a:lnTo>
                  <a:lnTo>
                    <a:pt x="881412" y="1028700"/>
                  </a:lnTo>
                  <a:lnTo>
                    <a:pt x="877962" y="1041400"/>
                  </a:lnTo>
                  <a:close/>
                </a:path>
                <a:path w="1494790" h="1727200">
                  <a:moveTo>
                    <a:pt x="898260" y="1028700"/>
                  </a:moveTo>
                  <a:lnTo>
                    <a:pt x="896903" y="1028700"/>
                  </a:lnTo>
                  <a:lnTo>
                    <a:pt x="900218" y="1016000"/>
                  </a:lnTo>
                  <a:lnTo>
                    <a:pt x="901040" y="1016000"/>
                  </a:lnTo>
                  <a:lnTo>
                    <a:pt x="898260" y="1028700"/>
                  </a:lnTo>
                  <a:close/>
                </a:path>
                <a:path w="1494790" h="1727200">
                  <a:moveTo>
                    <a:pt x="856720" y="1066800"/>
                  </a:moveTo>
                  <a:lnTo>
                    <a:pt x="515945" y="1066800"/>
                  </a:lnTo>
                  <a:lnTo>
                    <a:pt x="519607" y="1054100"/>
                  </a:lnTo>
                  <a:lnTo>
                    <a:pt x="523640" y="1041400"/>
                  </a:lnTo>
                  <a:lnTo>
                    <a:pt x="865704" y="1041400"/>
                  </a:lnTo>
                  <a:lnTo>
                    <a:pt x="865050" y="1045760"/>
                  </a:lnTo>
                  <a:lnTo>
                    <a:pt x="856253" y="1054100"/>
                  </a:lnTo>
                  <a:lnTo>
                    <a:pt x="857506" y="1054100"/>
                  </a:lnTo>
                  <a:lnTo>
                    <a:pt x="856720" y="1066800"/>
                  </a:lnTo>
                  <a:close/>
                </a:path>
                <a:path w="1494790" h="1727200">
                  <a:moveTo>
                    <a:pt x="865050" y="1045760"/>
                  </a:moveTo>
                  <a:lnTo>
                    <a:pt x="865704" y="1041400"/>
                  </a:lnTo>
                  <a:lnTo>
                    <a:pt x="869649" y="1041400"/>
                  </a:lnTo>
                  <a:lnTo>
                    <a:pt x="865050" y="1045760"/>
                  </a:lnTo>
                  <a:close/>
                </a:path>
                <a:path w="1494790" h="1727200">
                  <a:moveTo>
                    <a:pt x="863798" y="1054100"/>
                  </a:moveTo>
                  <a:lnTo>
                    <a:pt x="865050" y="1045760"/>
                  </a:lnTo>
                  <a:lnTo>
                    <a:pt x="869649" y="1041400"/>
                  </a:lnTo>
                  <a:lnTo>
                    <a:pt x="871025" y="1041400"/>
                  </a:lnTo>
                  <a:lnTo>
                    <a:pt x="865441" y="1052333"/>
                  </a:lnTo>
                  <a:lnTo>
                    <a:pt x="863798" y="1054100"/>
                  </a:lnTo>
                  <a:close/>
                </a:path>
                <a:path w="1494790" h="1727200">
                  <a:moveTo>
                    <a:pt x="865441" y="1052333"/>
                  </a:moveTo>
                  <a:lnTo>
                    <a:pt x="871025" y="1041400"/>
                  </a:lnTo>
                  <a:lnTo>
                    <a:pt x="867476" y="1050146"/>
                  </a:lnTo>
                  <a:lnTo>
                    <a:pt x="865441" y="1052333"/>
                  </a:lnTo>
                  <a:close/>
                </a:path>
                <a:path w="1494790" h="1727200">
                  <a:moveTo>
                    <a:pt x="867476" y="1050146"/>
                  </a:moveTo>
                  <a:lnTo>
                    <a:pt x="871025" y="1041400"/>
                  </a:lnTo>
                  <a:lnTo>
                    <a:pt x="874993" y="1041400"/>
                  </a:lnTo>
                  <a:lnTo>
                    <a:pt x="874631" y="1042457"/>
                  </a:lnTo>
                  <a:lnTo>
                    <a:pt x="867476" y="1050146"/>
                  </a:lnTo>
                  <a:close/>
                </a:path>
                <a:path w="1494790" h="1727200">
                  <a:moveTo>
                    <a:pt x="874631" y="1042457"/>
                  </a:moveTo>
                  <a:lnTo>
                    <a:pt x="874993" y="1041400"/>
                  </a:lnTo>
                  <a:lnTo>
                    <a:pt x="874844" y="1042227"/>
                  </a:lnTo>
                  <a:lnTo>
                    <a:pt x="874631" y="1042457"/>
                  </a:lnTo>
                  <a:close/>
                </a:path>
                <a:path w="1494790" h="1727200">
                  <a:moveTo>
                    <a:pt x="874844" y="1042227"/>
                  </a:moveTo>
                  <a:lnTo>
                    <a:pt x="874993" y="1041400"/>
                  </a:lnTo>
                  <a:lnTo>
                    <a:pt x="875614" y="1041400"/>
                  </a:lnTo>
                  <a:lnTo>
                    <a:pt x="874844" y="1042227"/>
                  </a:lnTo>
                  <a:close/>
                </a:path>
                <a:path w="1494790" h="1727200">
                  <a:moveTo>
                    <a:pt x="872711" y="1054100"/>
                  </a:moveTo>
                  <a:lnTo>
                    <a:pt x="870637" y="1054100"/>
                  </a:lnTo>
                  <a:lnTo>
                    <a:pt x="874631" y="1042457"/>
                  </a:lnTo>
                  <a:lnTo>
                    <a:pt x="874844" y="1042227"/>
                  </a:lnTo>
                  <a:lnTo>
                    <a:pt x="872711" y="1054100"/>
                  </a:lnTo>
                  <a:close/>
                </a:path>
                <a:path w="1494790" h="1727200">
                  <a:moveTo>
                    <a:pt x="865872" y="1054100"/>
                  </a:moveTo>
                  <a:lnTo>
                    <a:pt x="864539" y="1054100"/>
                  </a:lnTo>
                  <a:lnTo>
                    <a:pt x="865441" y="1052333"/>
                  </a:lnTo>
                  <a:lnTo>
                    <a:pt x="867476" y="1050146"/>
                  </a:lnTo>
                  <a:lnTo>
                    <a:pt x="865872" y="1054100"/>
                  </a:lnTo>
                  <a:close/>
                </a:path>
                <a:path w="1494790" h="1727200">
                  <a:moveTo>
                    <a:pt x="838577" y="1079500"/>
                  </a:moveTo>
                  <a:lnTo>
                    <a:pt x="505903" y="1079500"/>
                  </a:lnTo>
                  <a:lnTo>
                    <a:pt x="509282" y="1066800"/>
                  </a:lnTo>
                  <a:lnTo>
                    <a:pt x="846369" y="1066800"/>
                  </a:lnTo>
                  <a:lnTo>
                    <a:pt x="838577" y="1079500"/>
                  </a:lnTo>
                  <a:close/>
                </a:path>
                <a:path w="1494790" h="1727200">
                  <a:moveTo>
                    <a:pt x="821187" y="1092200"/>
                  </a:moveTo>
                  <a:lnTo>
                    <a:pt x="500467" y="1092200"/>
                  </a:lnTo>
                  <a:lnTo>
                    <a:pt x="503370" y="1079500"/>
                  </a:lnTo>
                  <a:lnTo>
                    <a:pt x="826219" y="1079500"/>
                  </a:lnTo>
                  <a:lnTo>
                    <a:pt x="821187" y="1092200"/>
                  </a:lnTo>
                  <a:close/>
                </a:path>
                <a:path w="1494790" h="1727200">
                  <a:moveTo>
                    <a:pt x="809129" y="1104900"/>
                  </a:moveTo>
                  <a:lnTo>
                    <a:pt x="494739" y="1104900"/>
                  </a:lnTo>
                  <a:lnTo>
                    <a:pt x="497651" y="1092200"/>
                  </a:lnTo>
                  <a:lnTo>
                    <a:pt x="811732" y="1092200"/>
                  </a:lnTo>
                  <a:lnTo>
                    <a:pt x="809129" y="1104900"/>
                  </a:lnTo>
                  <a:close/>
                </a:path>
                <a:path w="1494790" h="1727200">
                  <a:moveTo>
                    <a:pt x="810264" y="1104874"/>
                  </a:moveTo>
                  <a:lnTo>
                    <a:pt x="813065" y="1092200"/>
                  </a:lnTo>
                  <a:lnTo>
                    <a:pt x="817424" y="1092200"/>
                  </a:lnTo>
                  <a:lnTo>
                    <a:pt x="810264" y="1104874"/>
                  </a:lnTo>
                  <a:close/>
                </a:path>
                <a:path w="1494790" h="1727200">
                  <a:moveTo>
                    <a:pt x="810258" y="1104900"/>
                  </a:moveTo>
                  <a:close/>
                </a:path>
                <a:path w="1494790" h="1727200">
                  <a:moveTo>
                    <a:pt x="124384" y="1130300"/>
                  </a:moveTo>
                  <a:lnTo>
                    <a:pt x="61517" y="1130300"/>
                  </a:lnTo>
                  <a:lnTo>
                    <a:pt x="63034" y="1117600"/>
                  </a:lnTo>
                  <a:lnTo>
                    <a:pt x="82272" y="1104900"/>
                  </a:lnTo>
                  <a:lnTo>
                    <a:pt x="94194" y="1104900"/>
                  </a:lnTo>
                  <a:lnTo>
                    <a:pt x="103236" y="1117600"/>
                  </a:lnTo>
                  <a:lnTo>
                    <a:pt x="113546" y="1117600"/>
                  </a:lnTo>
                  <a:lnTo>
                    <a:pt x="124384" y="1130300"/>
                  </a:lnTo>
                  <a:close/>
                </a:path>
                <a:path w="1494790" h="1727200">
                  <a:moveTo>
                    <a:pt x="790582" y="1117600"/>
                  </a:moveTo>
                  <a:lnTo>
                    <a:pt x="481793" y="1117600"/>
                  </a:lnTo>
                  <a:lnTo>
                    <a:pt x="489868" y="1104900"/>
                  </a:lnTo>
                  <a:lnTo>
                    <a:pt x="795565" y="1104900"/>
                  </a:lnTo>
                  <a:lnTo>
                    <a:pt x="790582" y="1117600"/>
                  </a:lnTo>
                  <a:close/>
                </a:path>
                <a:path w="1494790" h="1727200">
                  <a:moveTo>
                    <a:pt x="138292" y="1130300"/>
                  </a:moveTo>
                  <a:lnTo>
                    <a:pt x="132097" y="1130300"/>
                  </a:lnTo>
                  <a:lnTo>
                    <a:pt x="128531" y="1117600"/>
                  </a:lnTo>
                  <a:lnTo>
                    <a:pt x="135009" y="1117600"/>
                  </a:lnTo>
                  <a:lnTo>
                    <a:pt x="138292" y="1130300"/>
                  </a:lnTo>
                  <a:close/>
                </a:path>
                <a:path w="1494790" h="1727200">
                  <a:moveTo>
                    <a:pt x="779345" y="1130300"/>
                  </a:moveTo>
                  <a:lnTo>
                    <a:pt x="481238" y="1130300"/>
                  </a:lnTo>
                  <a:lnTo>
                    <a:pt x="482932" y="1117600"/>
                  </a:lnTo>
                  <a:lnTo>
                    <a:pt x="780819" y="1117600"/>
                  </a:lnTo>
                  <a:lnTo>
                    <a:pt x="779345" y="1130300"/>
                  </a:lnTo>
                  <a:close/>
                </a:path>
                <a:path w="1494790" h="1727200">
                  <a:moveTo>
                    <a:pt x="781728" y="1130300"/>
                  </a:moveTo>
                  <a:lnTo>
                    <a:pt x="780810" y="1130300"/>
                  </a:lnTo>
                  <a:lnTo>
                    <a:pt x="781578" y="1117600"/>
                  </a:lnTo>
                  <a:lnTo>
                    <a:pt x="783246" y="1117600"/>
                  </a:lnTo>
                  <a:lnTo>
                    <a:pt x="781728" y="1130300"/>
                  </a:lnTo>
                  <a:close/>
                </a:path>
                <a:path w="1494790" h="1727200">
                  <a:moveTo>
                    <a:pt x="153594" y="1143000"/>
                  </a:moveTo>
                  <a:lnTo>
                    <a:pt x="42606" y="1143000"/>
                  </a:lnTo>
                  <a:lnTo>
                    <a:pt x="48134" y="1130300"/>
                  </a:lnTo>
                  <a:lnTo>
                    <a:pt x="153594" y="1130300"/>
                  </a:lnTo>
                  <a:lnTo>
                    <a:pt x="153594" y="1143000"/>
                  </a:lnTo>
                  <a:close/>
                </a:path>
                <a:path w="1494790" h="1727200">
                  <a:moveTo>
                    <a:pt x="758554" y="1143000"/>
                  </a:moveTo>
                  <a:lnTo>
                    <a:pt x="477866" y="1143000"/>
                  </a:lnTo>
                  <a:lnTo>
                    <a:pt x="481802" y="1130300"/>
                  </a:lnTo>
                  <a:lnTo>
                    <a:pt x="760593" y="1130300"/>
                  </a:lnTo>
                  <a:lnTo>
                    <a:pt x="758554" y="1143000"/>
                  </a:lnTo>
                  <a:close/>
                </a:path>
                <a:path w="1494790" h="1727200">
                  <a:moveTo>
                    <a:pt x="763344" y="1138761"/>
                  </a:moveTo>
                  <a:lnTo>
                    <a:pt x="764802" y="1130300"/>
                  </a:lnTo>
                  <a:lnTo>
                    <a:pt x="767243" y="1130300"/>
                  </a:lnTo>
                  <a:lnTo>
                    <a:pt x="763344" y="1138761"/>
                  </a:lnTo>
                  <a:close/>
                </a:path>
                <a:path w="1494790" h="1727200">
                  <a:moveTo>
                    <a:pt x="762614" y="1143000"/>
                  </a:moveTo>
                  <a:lnTo>
                    <a:pt x="761391" y="1143000"/>
                  </a:lnTo>
                  <a:lnTo>
                    <a:pt x="763344" y="1138761"/>
                  </a:lnTo>
                  <a:lnTo>
                    <a:pt x="762614" y="1143000"/>
                  </a:lnTo>
                  <a:close/>
                </a:path>
                <a:path w="1494790" h="1727200">
                  <a:moveTo>
                    <a:pt x="170299" y="1155700"/>
                  </a:moveTo>
                  <a:lnTo>
                    <a:pt x="23314" y="1155700"/>
                  </a:lnTo>
                  <a:lnTo>
                    <a:pt x="27983" y="1143000"/>
                  </a:lnTo>
                  <a:lnTo>
                    <a:pt x="165136" y="1143000"/>
                  </a:lnTo>
                  <a:lnTo>
                    <a:pt x="170299" y="1155700"/>
                  </a:lnTo>
                  <a:close/>
                </a:path>
                <a:path w="1494790" h="1727200">
                  <a:moveTo>
                    <a:pt x="739970" y="1155700"/>
                  </a:moveTo>
                  <a:lnTo>
                    <a:pt x="469042" y="1155700"/>
                  </a:lnTo>
                  <a:lnTo>
                    <a:pt x="474487" y="1143000"/>
                  </a:lnTo>
                  <a:lnTo>
                    <a:pt x="745979" y="1143000"/>
                  </a:lnTo>
                  <a:lnTo>
                    <a:pt x="739970" y="1155700"/>
                  </a:lnTo>
                  <a:close/>
                </a:path>
                <a:path w="1494790" h="1727200">
                  <a:moveTo>
                    <a:pt x="189528" y="1168400"/>
                  </a:moveTo>
                  <a:lnTo>
                    <a:pt x="2038" y="1168400"/>
                  </a:lnTo>
                  <a:lnTo>
                    <a:pt x="15955" y="1155700"/>
                  </a:lnTo>
                  <a:lnTo>
                    <a:pt x="188584" y="1155700"/>
                  </a:lnTo>
                  <a:lnTo>
                    <a:pt x="189528" y="1168400"/>
                  </a:lnTo>
                  <a:close/>
                </a:path>
                <a:path w="1494790" h="1727200">
                  <a:moveTo>
                    <a:pt x="209136" y="1168400"/>
                  </a:moveTo>
                  <a:lnTo>
                    <a:pt x="189528" y="1168400"/>
                  </a:lnTo>
                  <a:lnTo>
                    <a:pt x="195440" y="1155700"/>
                  </a:lnTo>
                  <a:lnTo>
                    <a:pt x="199006" y="1155700"/>
                  </a:lnTo>
                  <a:lnTo>
                    <a:pt x="207436" y="1164687"/>
                  </a:lnTo>
                  <a:lnTo>
                    <a:pt x="209136" y="1168400"/>
                  </a:lnTo>
                  <a:close/>
                </a:path>
                <a:path w="1494790" h="1727200">
                  <a:moveTo>
                    <a:pt x="207436" y="1164687"/>
                  </a:moveTo>
                  <a:lnTo>
                    <a:pt x="199006" y="1155700"/>
                  </a:lnTo>
                  <a:lnTo>
                    <a:pt x="203321" y="1155700"/>
                  </a:lnTo>
                  <a:lnTo>
                    <a:pt x="207436" y="1164687"/>
                  </a:lnTo>
                  <a:close/>
                </a:path>
                <a:path w="1494790" h="1727200">
                  <a:moveTo>
                    <a:pt x="217484" y="1168400"/>
                  </a:moveTo>
                  <a:lnTo>
                    <a:pt x="210919" y="1168400"/>
                  </a:lnTo>
                  <a:lnTo>
                    <a:pt x="207436" y="1164687"/>
                  </a:lnTo>
                  <a:lnTo>
                    <a:pt x="203321" y="1155700"/>
                  </a:lnTo>
                  <a:lnTo>
                    <a:pt x="210637" y="1155700"/>
                  </a:lnTo>
                  <a:lnTo>
                    <a:pt x="217484" y="1168400"/>
                  </a:lnTo>
                  <a:close/>
                </a:path>
                <a:path w="1494790" h="1727200">
                  <a:moveTo>
                    <a:pt x="709378" y="1181100"/>
                  </a:moveTo>
                  <a:lnTo>
                    <a:pt x="459325" y="1181100"/>
                  </a:lnTo>
                  <a:lnTo>
                    <a:pt x="463803" y="1168400"/>
                  </a:lnTo>
                  <a:lnTo>
                    <a:pt x="468195" y="1155700"/>
                  </a:lnTo>
                  <a:lnTo>
                    <a:pt x="734807" y="1155700"/>
                  </a:lnTo>
                  <a:lnTo>
                    <a:pt x="721932" y="1168400"/>
                  </a:lnTo>
                  <a:lnTo>
                    <a:pt x="716815" y="1168400"/>
                  </a:lnTo>
                  <a:lnTo>
                    <a:pt x="709378" y="1181100"/>
                  </a:lnTo>
                  <a:close/>
                </a:path>
                <a:path w="1494790" h="1727200">
                  <a:moveTo>
                    <a:pt x="0" y="1181100"/>
                  </a:moveTo>
                  <a:lnTo>
                    <a:pt x="529" y="1168400"/>
                  </a:lnTo>
                  <a:lnTo>
                    <a:pt x="6397" y="1168400"/>
                  </a:lnTo>
                  <a:lnTo>
                    <a:pt x="0" y="1181100"/>
                  </a:lnTo>
                  <a:close/>
                </a:path>
                <a:path w="1494790" h="1727200">
                  <a:moveTo>
                    <a:pt x="99873" y="1257300"/>
                  </a:moveTo>
                  <a:lnTo>
                    <a:pt x="46538" y="1257300"/>
                  </a:lnTo>
                  <a:lnTo>
                    <a:pt x="36205" y="1244600"/>
                  </a:lnTo>
                  <a:lnTo>
                    <a:pt x="19811" y="1206500"/>
                  </a:lnTo>
                  <a:lnTo>
                    <a:pt x="17870" y="1168400"/>
                  </a:lnTo>
                  <a:lnTo>
                    <a:pt x="221712" y="1168400"/>
                  </a:lnTo>
                  <a:lnTo>
                    <a:pt x="222929" y="1181100"/>
                  </a:lnTo>
                  <a:lnTo>
                    <a:pt x="239537" y="1181100"/>
                  </a:lnTo>
                  <a:lnTo>
                    <a:pt x="245450" y="1193800"/>
                  </a:lnTo>
                  <a:lnTo>
                    <a:pt x="272668" y="1193800"/>
                  </a:lnTo>
                  <a:lnTo>
                    <a:pt x="284532" y="1206500"/>
                  </a:lnTo>
                  <a:lnTo>
                    <a:pt x="304840" y="1206500"/>
                  </a:lnTo>
                  <a:lnTo>
                    <a:pt x="305776" y="1219200"/>
                  </a:lnTo>
                  <a:lnTo>
                    <a:pt x="180844" y="1219200"/>
                  </a:lnTo>
                  <a:lnTo>
                    <a:pt x="156074" y="1231900"/>
                  </a:lnTo>
                  <a:lnTo>
                    <a:pt x="128763" y="1244600"/>
                  </a:lnTo>
                  <a:lnTo>
                    <a:pt x="99873" y="1257300"/>
                  </a:lnTo>
                  <a:close/>
                </a:path>
                <a:path w="1494790" h="1727200">
                  <a:moveTo>
                    <a:pt x="696755" y="1193800"/>
                  </a:moveTo>
                  <a:lnTo>
                    <a:pt x="450739" y="1193800"/>
                  </a:lnTo>
                  <a:lnTo>
                    <a:pt x="454917" y="1181100"/>
                  </a:lnTo>
                  <a:lnTo>
                    <a:pt x="701561" y="1181100"/>
                  </a:lnTo>
                  <a:lnTo>
                    <a:pt x="696755" y="1193800"/>
                  </a:lnTo>
                  <a:close/>
                </a:path>
                <a:path w="1494790" h="1727200">
                  <a:moveTo>
                    <a:pt x="440229" y="1206500"/>
                  </a:moveTo>
                  <a:lnTo>
                    <a:pt x="442206" y="1193800"/>
                  </a:lnTo>
                  <a:lnTo>
                    <a:pt x="441562" y="1203444"/>
                  </a:lnTo>
                  <a:lnTo>
                    <a:pt x="440229" y="1206500"/>
                  </a:lnTo>
                  <a:close/>
                </a:path>
                <a:path w="1494790" h="1727200">
                  <a:moveTo>
                    <a:pt x="679759" y="1206500"/>
                  </a:moveTo>
                  <a:lnTo>
                    <a:pt x="441359" y="1206500"/>
                  </a:lnTo>
                  <a:lnTo>
                    <a:pt x="441562" y="1203444"/>
                  </a:lnTo>
                  <a:lnTo>
                    <a:pt x="445771" y="1193800"/>
                  </a:lnTo>
                  <a:lnTo>
                    <a:pt x="684109" y="1193800"/>
                  </a:lnTo>
                  <a:lnTo>
                    <a:pt x="679759" y="1206500"/>
                  </a:lnTo>
                  <a:close/>
                </a:path>
                <a:path w="1494790" h="1727200">
                  <a:moveTo>
                    <a:pt x="682291" y="1206500"/>
                  </a:moveTo>
                  <a:lnTo>
                    <a:pt x="684109" y="1193800"/>
                  </a:lnTo>
                  <a:lnTo>
                    <a:pt x="693913" y="1193800"/>
                  </a:lnTo>
                  <a:lnTo>
                    <a:pt x="682291" y="1206500"/>
                  </a:lnTo>
                  <a:close/>
                </a:path>
                <a:path w="1494790" h="1727200">
                  <a:moveTo>
                    <a:pt x="324804" y="1219200"/>
                  </a:moveTo>
                  <a:lnTo>
                    <a:pt x="313656" y="1219200"/>
                  </a:lnTo>
                  <a:lnTo>
                    <a:pt x="314406" y="1206500"/>
                  </a:lnTo>
                  <a:lnTo>
                    <a:pt x="324804" y="1219200"/>
                  </a:lnTo>
                  <a:close/>
                </a:path>
                <a:path w="1494790" h="1727200">
                  <a:moveTo>
                    <a:pt x="661019" y="1219200"/>
                  </a:moveTo>
                  <a:lnTo>
                    <a:pt x="436761" y="1219200"/>
                  </a:lnTo>
                  <a:lnTo>
                    <a:pt x="437229" y="1206500"/>
                  </a:lnTo>
                  <a:lnTo>
                    <a:pt x="675311" y="1206500"/>
                  </a:lnTo>
                  <a:lnTo>
                    <a:pt x="661019" y="1219200"/>
                  </a:lnTo>
                  <a:close/>
                </a:path>
                <a:path w="1494790" h="1727200">
                  <a:moveTo>
                    <a:pt x="519855" y="1308100"/>
                  </a:moveTo>
                  <a:lnTo>
                    <a:pt x="109458" y="1308100"/>
                  </a:lnTo>
                  <a:lnTo>
                    <a:pt x="113260" y="1295400"/>
                  </a:lnTo>
                  <a:lnTo>
                    <a:pt x="116778" y="1295400"/>
                  </a:lnTo>
                  <a:lnTo>
                    <a:pt x="122910" y="1282700"/>
                  </a:lnTo>
                  <a:lnTo>
                    <a:pt x="143165" y="1270000"/>
                  </a:lnTo>
                  <a:lnTo>
                    <a:pt x="162669" y="1270000"/>
                  </a:lnTo>
                  <a:lnTo>
                    <a:pt x="181138" y="1257300"/>
                  </a:lnTo>
                  <a:lnTo>
                    <a:pt x="198291" y="1244600"/>
                  </a:lnTo>
                  <a:lnTo>
                    <a:pt x="204019" y="1231900"/>
                  </a:lnTo>
                  <a:lnTo>
                    <a:pt x="200822" y="1219200"/>
                  </a:lnTo>
                  <a:lnTo>
                    <a:pt x="356633" y="1219200"/>
                  </a:lnTo>
                  <a:lnTo>
                    <a:pt x="363718" y="1231900"/>
                  </a:lnTo>
                  <a:lnTo>
                    <a:pt x="630596" y="1231900"/>
                  </a:lnTo>
                  <a:lnTo>
                    <a:pt x="598907" y="1257300"/>
                  </a:lnTo>
                  <a:lnTo>
                    <a:pt x="560175" y="1282700"/>
                  </a:lnTo>
                  <a:lnTo>
                    <a:pt x="540375" y="1295400"/>
                  </a:lnTo>
                  <a:lnTo>
                    <a:pt x="519855" y="1308100"/>
                  </a:lnTo>
                  <a:close/>
                </a:path>
                <a:path w="1494790" h="1727200">
                  <a:moveTo>
                    <a:pt x="401151" y="1231900"/>
                  </a:moveTo>
                  <a:lnTo>
                    <a:pt x="394729" y="1231900"/>
                  </a:lnTo>
                  <a:lnTo>
                    <a:pt x="393414" y="1219200"/>
                  </a:lnTo>
                  <a:lnTo>
                    <a:pt x="407110" y="1219200"/>
                  </a:lnTo>
                  <a:lnTo>
                    <a:pt x="401151" y="1231900"/>
                  </a:lnTo>
                  <a:close/>
                </a:path>
                <a:path w="1494790" h="1727200">
                  <a:moveTo>
                    <a:pt x="422783" y="1231900"/>
                  </a:moveTo>
                  <a:lnTo>
                    <a:pt x="407860" y="1231900"/>
                  </a:lnTo>
                  <a:lnTo>
                    <a:pt x="409643" y="1219200"/>
                  </a:lnTo>
                  <a:lnTo>
                    <a:pt x="422500" y="1219200"/>
                  </a:lnTo>
                  <a:lnTo>
                    <a:pt x="422783" y="1231900"/>
                  </a:lnTo>
                  <a:close/>
                </a:path>
                <a:path w="1494790" h="1727200">
                  <a:moveTo>
                    <a:pt x="640795" y="1231900"/>
                  </a:moveTo>
                  <a:lnTo>
                    <a:pt x="422783" y="1231900"/>
                  </a:lnTo>
                  <a:lnTo>
                    <a:pt x="424000" y="1219200"/>
                  </a:lnTo>
                  <a:lnTo>
                    <a:pt x="650929" y="1219200"/>
                  </a:lnTo>
                  <a:lnTo>
                    <a:pt x="640795" y="1231900"/>
                  </a:lnTo>
                  <a:close/>
                </a:path>
                <a:path w="1494790" h="1727200">
                  <a:moveTo>
                    <a:pt x="101175" y="1320800"/>
                  </a:moveTo>
                  <a:lnTo>
                    <a:pt x="98708" y="1320800"/>
                  </a:lnTo>
                  <a:lnTo>
                    <a:pt x="102207" y="1308100"/>
                  </a:lnTo>
                  <a:lnTo>
                    <a:pt x="104855" y="1308100"/>
                  </a:lnTo>
                  <a:lnTo>
                    <a:pt x="101175" y="1320800"/>
                  </a:lnTo>
                  <a:close/>
                </a:path>
                <a:path w="1494790" h="1727200">
                  <a:moveTo>
                    <a:pt x="101175" y="1320800"/>
                  </a:moveTo>
                  <a:lnTo>
                    <a:pt x="104855" y="1308100"/>
                  </a:lnTo>
                  <a:lnTo>
                    <a:pt x="101175" y="1320800"/>
                  </a:lnTo>
                  <a:close/>
                </a:path>
                <a:path w="1494790" h="1727200">
                  <a:moveTo>
                    <a:pt x="483285" y="1333500"/>
                  </a:moveTo>
                  <a:lnTo>
                    <a:pt x="91813" y="1333500"/>
                  </a:lnTo>
                  <a:lnTo>
                    <a:pt x="95242" y="1320800"/>
                  </a:lnTo>
                  <a:lnTo>
                    <a:pt x="101175" y="1320800"/>
                  </a:lnTo>
                  <a:lnTo>
                    <a:pt x="104961" y="1308100"/>
                  </a:lnTo>
                  <a:lnTo>
                    <a:pt x="511789" y="1308100"/>
                  </a:lnTo>
                  <a:lnTo>
                    <a:pt x="492785" y="1320800"/>
                  </a:lnTo>
                  <a:lnTo>
                    <a:pt x="483285" y="1333500"/>
                  </a:lnTo>
                  <a:close/>
                </a:path>
                <a:path w="1494790" h="1727200">
                  <a:moveTo>
                    <a:pt x="469323" y="1346200"/>
                  </a:moveTo>
                  <a:lnTo>
                    <a:pt x="80790" y="1346200"/>
                  </a:lnTo>
                  <a:lnTo>
                    <a:pt x="90550" y="1333500"/>
                  </a:lnTo>
                  <a:lnTo>
                    <a:pt x="476404" y="1333500"/>
                  </a:lnTo>
                  <a:lnTo>
                    <a:pt x="469323" y="1346200"/>
                  </a:lnTo>
                  <a:close/>
                </a:path>
                <a:path w="1494790" h="1727200">
                  <a:moveTo>
                    <a:pt x="133570" y="1358900"/>
                  </a:moveTo>
                  <a:lnTo>
                    <a:pt x="82255" y="1358900"/>
                  </a:lnTo>
                  <a:lnTo>
                    <a:pt x="84461" y="1346200"/>
                  </a:lnTo>
                  <a:lnTo>
                    <a:pt x="140815" y="1346200"/>
                  </a:lnTo>
                  <a:lnTo>
                    <a:pt x="133570" y="1358900"/>
                  </a:lnTo>
                  <a:close/>
                </a:path>
                <a:path w="1494790" h="1727200">
                  <a:moveTo>
                    <a:pt x="443442" y="1358900"/>
                  </a:moveTo>
                  <a:lnTo>
                    <a:pt x="168355" y="1358900"/>
                  </a:lnTo>
                  <a:lnTo>
                    <a:pt x="147213" y="1346200"/>
                  </a:lnTo>
                  <a:lnTo>
                    <a:pt x="448613" y="1346200"/>
                  </a:lnTo>
                  <a:lnTo>
                    <a:pt x="443442" y="1358900"/>
                  </a:lnTo>
                  <a:close/>
                </a:path>
                <a:path w="1494790" h="1727200">
                  <a:moveTo>
                    <a:pt x="125455" y="1612900"/>
                  </a:moveTo>
                  <a:lnTo>
                    <a:pt x="31910" y="1612900"/>
                  </a:lnTo>
                  <a:lnTo>
                    <a:pt x="28300" y="1600200"/>
                  </a:lnTo>
                  <a:lnTo>
                    <a:pt x="26156" y="1587500"/>
                  </a:lnTo>
                  <a:lnTo>
                    <a:pt x="24858" y="1574800"/>
                  </a:lnTo>
                  <a:lnTo>
                    <a:pt x="23959" y="1574800"/>
                  </a:lnTo>
                  <a:lnTo>
                    <a:pt x="23324" y="1562100"/>
                  </a:lnTo>
                  <a:lnTo>
                    <a:pt x="22820" y="1562100"/>
                  </a:lnTo>
                  <a:lnTo>
                    <a:pt x="22326" y="1536700"/>
                  </a:lnTo>
                  <a:lnTo>
                    <a:pt x="23472" y="1524000"/>
                  </a:lnTo>
                  <a:lnTo>
                    <a:pt x="26311" y="1511300"/>
                  </a:lnTo>
                  <a:lnTo>
                    <a:pt x="30895" y="1485900"/>
                  </a:lnTo>
                  <a:lnTo>
                    <a:pt x="32562" y="1485900"/>
                  </a:lnTo>
                  <a:lnTo>
                    <a:pt x="34071" y="1473200"/>
                  </a:lnTo>
                  <a:lnTo>
                    <a:pt x="35743" y="1460500"/>
                  </a:lnTo>
                  <a:lnTo>
                    <a:pt x="37902" y="1460500"/>
                  </a:lnTo>
                  <a:lnTo>
                    <a:pt x="40214" y="1447800"/>
                  </a:lnTo>
                  <a:lnTo>
                    <a:pt x="41414" y="1447800"/>
                  </a:lnTo>
                  <a:lnTo>
                    <a:pt x="45553" y="1435100"/>
                  </a:lnTo>
                  <a:lnTo>
                    <a:pt x="49591" y="1435100"/>
                  </a:lnTo>
                  <a:lnTo>
                    <a:pt x="51397" y="1422400"/>
                  </a:lnTo>
                  <a:lnTo>
                    <a:pt x="52624" y="1422400"/>
                  </a:lnTo>
                  <a:lnTo>
                    <a:pt x="54924" y="1409700"/>
                  </a:lnTo>
                  <a:lnTo>
                    <a:pt x="57797" y="1409700"/>
                  </a:lnTo>
                  <a:lnTo>
                    <a:pt x="60587" y="1397000"/>
                  </a:lnTo>
                  <a:lnTo>
                    <a:pt x="63451" y="1384300"/>
                  </a:lnTo>
                  <a:lnTo>
                    <a:pt x="66547" y="1384300"/>
                  </a:lnTo>
                  <a:lnTo>
                    <a:pt x="70871" y="1371600"/>
                  </a:lnTo>
                  <a:lnTo>
                    <a:pt x="75998" y="1358900"/>
                  </a:lnTo>
                  <a:lnTo>
                    <a:pt x="131249" y="1358900"/>
                  </a:lnTo>
                  <a:lnTo>
                    <a:pt x="121265" y="1384300"/>
                  </a:lnTo>
                  <a:lnTo>
                    <a:pt x="112601" y="1409700"/>
                  </a:lnTo>
                  <a:lnTo>
                    <a:pt x="105303" y="1447800"/>
                  </a:lnTo>
                  <a:lnTo>
                    <a:pt x="99419" y="1473200"/>
                  </a:lnTo>
                  <a:lnTo>
                    <a:pt x="95036" y="1498600"/>
                  </a:lnTo>
                  <a:lnTo>
                    <a:pt x="92061" y="1524000"/>
                  </a:lnTo>
                  <a:lnTo>
                    <a:pt x="92392" y="1549400"/>
                  </a:lnTo>
                  <a:lnTo>
                    <a:pt x="97927" y="1574800"/>
                  </a:lnTo>
                  <a:lnTo>
                    <a:pt x="109170" y="1587500"/>
                  </a:lnTo>
                  <a:lnTo>
                    <a:pt x="125455" y="1612900"/>
                  </a:lnTo>
                  <a:close/>
                </a:path>
                <a:path w="1494790" h="1727200">
                  <a:moveTo>
                    <a:pt x="426110" y="1371600"/>
                  </a:moveTo>
                  <a:lnTo>
                    <a:pt x="333247" y="1371600"/>
                  </a:lnTo>
                  <a:lnTo>
                    <a:pt x="330211" y="1358900"/>
                  </a:lnTo>
                  <a:lnTo>
                    <a:pt x="427981" y="1358900"/>
                  </a:lnTo>
                  <a:lnTo>
                    <a:pt x="426110" y="1371600"/>
                  </a:lnTo>
                  <a:close/>
                </a:path>
                <a:path w="1494790" h="1727200">
                  <a:moveTo>
                    <a:pt x="389422" y="1524000"/>
                  </a:moveTo>
                  <a:lnTo>
                    <a:pt x="240782" y="1524000"/>
                  </a:lnTo>
                  <a:lnTo>
                    <a:pt x="276866" y="1511300"/>
                  </a:lnTo>
                  <a:lnTo>
                    <a:pt x="304487" y="1485900"/>
                  </a:lnTo>
                  <a:lnTo>
                    <a:pt x="320881" y="1447800"/>
                  </a:lnTo>
                  <a:lnTo>
                    <a:pt x="329277" y="1409700"/>
                  </a:lnTo>
                  <a:lnTo>
                    <a:pt x="332903" y="1371600"/>
                  </a:lnTo>
                  <a:lnTo>
                    <a:pt x="408557" y="1371600"/>
                  </a:lnTo>
                  <a:lnTo>
                    <a:pt x="396274" y="1473200"/>
                  </a:lnTo>
                  <a:lnTo>
                    <a:pt x="392793" y="1498600"/>
                  </a:lnTo>
                  <a:lnTo>
                    <a:pt x="389422" y="1524000"/>
                  </a:lnTo>
                  <a:close/>
                </a:path>
                <a:path w="1494790" h="1727200">
                  <a:moveTo>
                    <a:pt x="233784" y="1498600"/>
                  </a:moveTo>
                  <a:lnTo>
                    <a:pt x="202089" y="1485900"/>
                  </a:lnTo>
                  <a:lnTo>
                    <a:pt x="170975" y="1485900"/>
                  </a:lnTo>
                  <a:lnTo>
                    <a:pt x="142121" y="1460500"/>
                  </a:lnTo>
                  <a:lnTo>
                    <a:pt x="132767" y="1460500"/>
                  </a:lnTo>
                  <a:lnTo>
                    <a:pt x="137328" y="1447800"/>
                  </a:lnTo>
                  <a:lnTo>
                    <a:pt x="142628" y="1422400"/>
                  </a:lnTo>
                  <a:lnTo>
                    <a:pt x="148641" y="1397000"/>
                  </a:lnTo>
                  <a:lnTo>
                    <a:pt x="155341" y="1384300"/>
                  </a:lnTo>
                  <a:lnTo>
                    <a:pt x="310647" y="1384300"/>
                  </a:lnTo>
                  <a:lnTo>
                    <a:pt x="306544" y="1409700"/>
                  </a:lnTo>
                  <a:lnTo>
                    <a:pt x="299099" y="1435100"/>
                  </a:lnTo>
                  <a:lnTo>
                    <a:pt x="285861" y="1460500"/>
                  </a:lnTo>
                  <a:lnTo>
                    <a:pt x="264379" y="1485900"/>
                  </a:lnTo>
                  <a:lnTo>
                    <a:pt x="233784" y="1498600"/>
                  </a:lnTo>
                  <a:close/>
                </a:path>
                <a:path w="1494790" h="1727200">
                  <a:moveTo>
                    <a:pt x="378633" y="1625600"/>
                  </a:moveTo>
                  <a:lnTo>
                    <a:pt x="288390" y="1625600"/>
                  </a:lnTo>
                  <a:lnTo>
                    <a:pt x="293463" y="1612900"/>
                  </a:lnTo>
                  <a:lnTo>
                    <a:pt x="291345" y="1612900"/>
                  </a:lnTo>
                  <a:lnTo>
                    <a:pt x="281049" y="1600200"/>
                  </a:lnTo>
                  <a:lnTo>
                    <a:pt x="207695" y="1600200"/>
                  </a:lnTo>
                  <a:lnTo>
                    <a:pt x="183289" y="1587500"/>
                  </a:lnTo>
                  <a:lnTo>
                    <a:pt x="148675" y="1587500"/>
                  </a:lnTo>
                  <a:lnTo>
                    <a:pt x="135071" y="1574800"/>
                  </a:lnTo>
                  <a:lnTo>
                    <a:pt x="126405" y="1562100"/>
                  </a:lnTo>
                  <a:lnTo>
                    <a:pt x="123547" y="1536700"/>
                  </a:lnTo>
                  <a:lnTo>
                    <a:pt x="123305" y="1524000"/>
                  </a:lnTo>
                  <a:lnTo>
                    <a:pt x="124933" y="1511300"/>
                  </a:lnTo>
                  <a:lnTo>
                    <a:pt x="127684" y="1485900"/>
                  </a:lnTo>
                  <a:lnTo>
                    <a:pt x="128646" y="1485900"/>
                  </a:lnTo>
                  <a:lnTo>
                    <a:pt x="129705" y="1498600"/>
                  </a:lnTo>
                  <a:lnTo>
                    <a:pt x="130976" y="1498600"/>
                  </a:lnTo>
                  <a:lnTo>
                    <a:pt x="165958" y="1511300"/>
                  </a:lnTo>
                  <a:lnTo>
                    <a:pt x="203186" y="1524000"/>
                  </a:lnTo>
                  <a:lnTo>
                    <a:pt x="389422" y="1524000"/>
                  </a:lnTo>
                  <a:lnTo>
                    <a:pt x="386642" y="1549400"/>
                  </a:lnTo>
                  <a:lnTo>
                    <a:pt x="384934" y="1574800"/>
                  </a:lnTo>
                  <a:lnTo>
                    <a:pt x="378633" y="1625600"/>
                  </a:lnTo>
                  <a:close/>
                </a:path>
                <a:path w="1494790" h="1727200">
                  <a:moveTo>
                    <a:pt x="167298" y="1625600"/>
                  </a:moveTo>
                  <a:lnTo>
                    <a:pt x="39958" y="1625600"/>
                  </a:lnTo>
                  <a:lnTo>
                    <a:pt x="36587" y="1612900"/>
                  </a:lnTo>
                  <a:lnTo>
                    <a:pt x="145319" y="1612900"/>
                  </a:lnTo>
                  <a:lnTo>
                    <a:pt x="167298" y="1625600"/>
                  </a:lnTo>
                  <a:close/>
                </a:path>
                <a:path w="1494790" h="1727200">
                  <a:moveTo>
                    <a:pt x="383923" y="1638300"/>
                  </a:moveTo>
                  <a:lnTo>
                    <a:pt x="46982" y="1638300"/>
                  </a:lnTo>
                  <a:lnTo>
                    <a:pt x="44829" y="1625600"/>
                  </a:lnTo>
                  <a:lnTo>
                    <a:pt x="378633" y="1625600"/>
                  </a:lnTo>
                  <a:lnTo>
                    <a:pt x="384757" y="1612900"/>
                  </a:lnTo>
                  <a:lnTo>
                    <a:pt x="384472" y="1625600"/>
                  </a:lnTo>
                  <a:lnTo>
                    <a:pt x="383923" y="1638300"/>
                  </a:lnTo>
                  <a:close/>
                </a:path>
                <a:path w="1494790" h="1727200">
                  <a:moveTo>
                    <a:pt x="373832" y="1663700"/>
                  </a:moveTo>
                  <a:lnTo>
                    <a:pt x="72371" y="1663700"/>
                  </a:lnTo>
                  <a:lnTo>
                    <a:pt x="68206" y="1651000"/>
                  </a:lnTo>
                  <a:lnTo>
                    <a:pt x="57581" y="1651000"/>
                  </a:lnTo>
                  <a:lnTo>
                    <a:pt x="45923" y="1638300"/>
                  </a:lnTo>
                  <a:lnTo>
                    <a:pt x="378959" y="1638300"/>
                  </a:lnTo>
                  <a:lnTo>
                    <a:pt x="376541" y="1651000"/>
                  </a:lnTo>
                  <a:lnTo>
                    <a:pt x="373832" y="1663700"/>
                  </a:lnTo>
                  <a:close/>
                </a:path>
                <a:path w="1494790" h="1727200">
                  <a:moveTo>
                    <a:pt x="381474" y="1663700"/>
                  </a:moveTo>
                  <a:lnTo>
                    <a:pt x="378642" y="1663700"/>
                  </a:lnTo>
                  <a:lnTo>
                    <a:pt x="380283" y="1638300"/>
                  </a:lnTo>
                  <a:lnTo>
                    <a:pt x="383495" y="1638300"/>
                  </a:lnTo>
                  <a:lnTo>
                    <a:pt x="383178" y="1651000"/>
                  </a:lnTo>
                  <a:lnTo>
                    <a:pt x="382692" y="1651000"/>
                  </a:lnTo>
                  <a:lnTo>
                    <a:pt x="381474" y="1663700"/>
                  </a:lnTo>
                  <a:close/>
                </a:path>
                <a:path w="1494790" h="1727200">
                  <a:moveTo>
                    <a:pt x="101898" y="1676400"/>
                  </a:moveTo>
                  <a:lnTo>
                    <a:pt x="94830" y="1676400"/>
                  </a:lnTo>
                  <a:lnTo>
                    <a:pt x="88908" y="1663700"/>
                  </a:lnTo>
                  <a:lnTo>
                    <a:pt x="100107" y="1663700"/>
                  </a:lnTo>
                  <a:lnTo>
                    <a:pt x="100215" y="1663846"/>
                  </a:lnTo>
                  <a:lnTo>
                    <a:pt x="101898" y="1676400"/>
                  </a:lnTo>
                  <a:close/>
                </a:path>
                <a:path w="1494790" h="1727200">
                  <a:moveTo>
                    <a:pt x="100215" y="1663846"/>
                  </a:moveTo>
                  <a:lnTo>
                    <a:pt x="100107" y="1663700"/>
                  </a:lnTo>
                  <a:lnTo>
                    <a:pt x="100215" y="1663846"/>
                  </a:lnTo>
                  <a:close/>
                </a:path>
                <a:path w="1494790" h="1727200">
                  <a:moveTo>
                    <a:pt x="369464" y="1689100"/>
                  </a:moveTo>
                  <a:lnTo>
                    <a:pt x="119080" y="1689100"/>
                  </a:lnTo>
                  <a:lnTo>
                    <a:pt x="112620" y="1676400"/>
                  </a:lnTo>
                  <a:lnTo>
                    <a:pt x="109452" y="1676400"/>
                  </a:lnTo>
                  <a:lnTo>
                    <a:pt x="100215" y="1663846"/>
                  </a:lnTo>
                  <a:lnTo>
                    <a:pt x="100195" y="1663700"/>
                  </a:lnTo>
                  <a:lnTo>
                    <a:pt x="372279" y="1663700"/>
                  </a:lnTo>
                  <a:lnTo>
                    <a:pt x="370594" y="1676400"/>
                  </a:lnTo>
                  <a:lnTo>
                    <a:pt x="369464" y="1689100"/>
                  </a:lnTo>
                  <a:close/>
                </a:path>
                <a:path w="1494790" h="1727200">
                  <a:moveTo>
                    <a:pt x="379665" y="1676400"/>
                  </a:moveTo>
                  <a:lnTo>
                    <a:pt x="380689" y="1663700"/>
                  </a:lnTo>
                  <a:lnTo>
                    <a:pt x="380874" y="1663700"/>
                  </a:lnTo>
                  <a:lnTo>
                    <a:pt x="379665" y="1676400"/>
                  </a:lnTo>
                  <a:close/>
                </a:path>
                <a:path w="1494790" h="1727200">
                  <a:moveTo>
                    <a:pt x="373409" y="1701800"/>
                  </a:moveTo>
                  <a:lnTo>
                    <a:pt x="170343" y="1701800"/>
                  </a:lnTo>
                  <a:lnTo>
                    <a:pt x="159285" y="1689100"/>
                  </a:lnTo>
                  <a:lnTo>
                    <a:pt x="371538" y="1689100"/>
                  </a:lnTo>
                  <a:lnTo>
                    <a:pt x="372791" y="1676400"/>
                  </a:lnTo>
                  <a:lnTo>
                    <a:pt x="375551" y="1676400"/>
                  </a:lnTo>
                  <a:lnTo>
                    <a:pt x="374194" y="1689100"/>
                  </a:lnTo>
                  <a:lnTo>
                    <a:pt x="373409" y="1701800"/>
                  </a:lnTo>
                  <a:close/>
                </a:path>
                <a:path w="1494790" h="1727200">
                  <a:moveTo>
                    <a:pt x="148970" y="1690048"/>
                  </a:moveTo>
                  <a:lnTo>
                    <a:pt x="148308" y="1689100"/>
                  </a:lnTo>
                  <a:lnTo>
                    <a:pt x="148846" y="1689100"/>
                  </a:lnTo>
                  <a:lnTo>
                    <a:pt x="148970" y="1690048"/>
                  </a:lnTo>
                  <a:close/>
                </a:path>
                <a:path w="1494790" h="1727200">
                  <a:moveTo>
                    <a:pt x="152288" y="1694794"/>
                  </a:moveTo>
                  <a:lnTo>
                    <a:pt x="148970" y="1690048"/>
                  </a:lnTo>
                  <a:lnTo>
                    <a:pt x="148846" y="1689100"/>
                  </a:lnTo>
                  <a:lnTo>
                    <a:pt x="151184" y="1689100"/>
                  </a:lnTo>
                  <a:lnTo>
                    <a:pt x="152288" y="1694794"/>
                  </a:lnTo>
                  <a:close/>
                </a:path>
                <a:path w="1494790" h="1727200">
                  <a:moveTo>
                    <a:pt x="157185" y="1701800"/>
                  </a:moveTo>
                  <a:lnTo>
                    <a:pt x="152288" y="1694794"/>
                  </a:lnTo>
                  <a:lnTo>
                    <a:pt x="151184" y="1689100"/>
                  </a:lnTo>
                  <a:lnTo>
                    <a:pt x="158730" y="1689100"/>
                  </a:lnTo>
                  <a:lnTo>
                    <a:pt x="158587" y="1691661"/>
                  </a:lnTo>
                  <a:lnTo>
                    <a:pt x="157185" y="1701800"/>
                  </a:lnTo>
                  <a:close/>
                </a:path>
                <a:path w="1494790" h="1727200">
                  <a:moveTo>
                    <a:pt x="158587" y="1691661"/>
                  </a:moveTo>
                  <a:lnTo>
                    <a:pt x="158730" y="1689100"/>
                  </a:lnTo>
                  <a:lnTo>
                    <a:pt x="158810" y="1690048"/>
                  </a:lnTo>
                  <a:lnTo>
                    <a:pt x="158587" y="1691661"/>
                  </a:lnTo>
                  <a:close/>
                </a:path>
                <a:path w="1494790" h="1727200">
                  <a:moveTo>
                    <a:pt x="158913" y="1689301"/>
                  </a:moveTo>
                  <a:lnTo>
                    <a:pt x="158730" y="1689100"/>
                  </a:lnTo>
                  <a:lnTo>
                    <a:pt x="158941" y="1689100"/>
                  </a:lnTo>
                  <a:lnTo>
                    <a:pt x="158913" y="1689301"/>
                  </a:lnTo>
                  <a:close/>
                </a:path>
                <a:path w="1494790" h="1727200">
                  <a:moveTo>
                    <a:pt x="170343" y="1701800"/>
                  </a:moveTo>
                  <a:lnTo>
                    <a:pt x="158024" y="1701800"/>
                  </a:lnTo>
                  <a:lnTo>
                    <a:pt x="158587" y="1691661"/>
                  </a:lnTo>
                  <a:lnTo>
                    <a:pt x="158913" y="1689301"/>
                  </a:lnTo>
                  <a:lnTo>
                    <a:pt x="170343" y="1701800"/>
                  </a:lnTo>
                  <a:close/>
                </a:path>
                <a:path w="1494790" h="1727200">
                  <a:moveTo>
                    <a:pt x="153646" y="1701800"/>
                  </a:moveTo>
                  <a:lnTo>
                    <a:pt x="150514" y="1701800"/>
                  </a:lnTo>
                  <a:lnTo>
                    <a:pt x="148970" y="1690048"/>
                  </a:lnTo>
                  <a:lnTo>
                    <a:pt x="152288" y="1694794"/>
                  </a:lnTo>
                  <a:lnTo>
                    <a:pt x="153646" y="1701800"/>
                  </a:lnTo>
                  <a:close/>
                </a:path>
                <a:path w="1494790" h="1727200">
                  <a:moveTo>
                    <a:pt x="211223" y="1714500"/>
                  </a:moveTo>
                  <a:lnTo>
                    <a:pt x="207115" y="1714500"/>
                  </a:lnTo>
                  <a:lnTo>
                    <a:pt x="203356" y="1701800"/>
                  </a:lnTo>
                  <a:lnTo>
                    <a:pt x="206330" y="1701800"/>
                  </a:lnTo>
                  <a:lnTo>
                    <a:pt x="211223" y="1714500"/>
                  </a:lnTo>
                  <a:close/>
                </a:path>
                <a:path w="1494790" h="1727200">
                  <a:moveTo>
                    <a:pt x="372200" y="1714500"/>
                  </a:moveTo>
                  <a:lnTo>
                    <a:pt x="225621" y="1714500"/>
                  </a:lnTo>
                  <a:lnTo>
                    <a:pt x="223821" y="1701800"/>
                  </a:lnTo>
                  <a:lnTo>
                    <a:pt x="372720" y="1701800"/>
                  </a:lnTo>
                  <a:lnTo>
                    <a:pt x="372200" y="1714500"/>
                  </a:lnTo>
                  <a:close/>
                </a:path>
                <a:path w="1494790" h="1727200">
                  <a:moveTo>
                    <a:pt x="288417" y="1727200"/>
                  </a:moveTo>
                  <a:lnTo>
                    <a:pt x="284120" y="1727200"/>
                  </a:lnTo>
                  <a:lnTo>
                    <a:pt x="281217" y="1714500"/>
                  </a:lnTo>
                  <a:lnTo>
                    <a:pt x="286600" y="1714500"/>
                  </a:lnTo>
                  <a:lnTo>
                    <a:pt x="288417" y="1727200"/>
                  </a:lnTo>
                  <a:close/>
                </a:path>
                <a:path w="1494790" h="1727200">
                  <a:moveTo>
                    <a:pt x="366013" y="1727200"/>
                  </a:moveTo>
                  <a:lnTo>
                    <a:pt x="290350" y="1727200"/>
                  </a:lnTo>
                  <a:lnTo>
                    <a:pt x="290915" y="1714500"/>
                  </a:lnTo>
                  <a:lnTo>
                    <a:pt x="367760" y="1714500"/>
                  </a:lnTo>
                  <a:lnTo>
                    <a:pt x="366013" y="1727200"/>
                  </a:lnTo>
                  <a:close/>
                </a:path>
              </a:pathLst>
            </a:custGeom>
            <a:solidFill>
              <a:srgbClr val="66935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5619381" y="6485357"/>
              <a:ext cx="1892300" cy="3545204"/>
            </a:xfrm>
            <a:custGeom>
              <a:avLst/>
              <a:gdLst/>
              <a:ahLst/>
              <a:cxnLst/>
              <a:rect l="l" t="t" r="r" b="b"/>
              <a:pathLst>
                <a:path w="1892300" h="3545204">
                  <a:moveTo>
                    <a:pt x="1871906" y="1324908"/>
                  </a:moveTo>
                  <a:lnTo>
                    <a:pt x="1832036" y="1324908"/>
                  </a:lnTo>
                  <a:lnTo>
                    <a:pt x="1835195" y="1323638"/>
                  </a:lnTo>
                  <a:lnTo>
                    <a:pt x="1840993" y="1322368"/>
                  </a:lnTo>
                  <a:lnTo>
                    <a:pt x="1841390" y="1318558"/>
                  </a:lnTo>
                  <a:lnTo>
                    <a:pt x="1846756" y="1318558"/>
                  </a:lnTo>
                  <a:lnTo>
                    <a:pt x="1851406" y="1314748"/>
                  </a:lnTo>
                  <a:lnTo>
                    <a:pt x="1855377" y="1314748"/>
                  </a:lnTo>
                  <a:lnTo>
                    <a:pt x="1858651" y="1316018"/>
                  </a:lnTo>
                  <a:lnTo>
                    <a:pt x="1870547" y="1316018"/>
                  </a:lnTo>
                  <a:lnTo>
                    <a:pt x="1871421" y="1318558"/>
                  </a:lnTo>
                  <a:lnTo>
                    <a:pt x="1871200" y="1322368"/>
                  </a:lnTo>
                  <a:lnTo>
                    <a:pt x="1871483" y="1323638"/>
                  </a:lnTo>
                  <a:lnTo>
                    <a:pt x="1871906" y="1324908"/>
                  </a:lnTo>
                  <a:close/>
                </a:path>
                <a:path w="1892300" h="3545204">
                  <a:moveTo>
                    <a:pt x="1870547" y="1316018"/>
                  </a:moveTo>
                  <a:lnTo>
                    <a:pt x="1858651" y="1316018"/>
                  </a:lnTo>
                  <a:lnTo>
                    <a:pt x="1863840" y="1314748"/>
                  </a:lnTo>
                  <a:lnTo>
                    <a:pt x="1869550" y="1314748"/>
                  </a:lnTo>
                  <a:lnTo>
                    <a:pt x="1870547" y="1316018"/>
                  </a:lnTo>
                  <a:close/>
                </a:path>
                <a:path w="1892300" h="3545204">
                  <a:moveTo>
                    <a:pt x="1813176" y="1327744"/>
                  </a:moveTo>
                  <a:lnTo>
                    <a:pt x="1811474" y="1326178"/>
                  </a:lnTo>
                  <a:lnTo>
                    <a:pt x="1814713" y="1323638"/>
                  </a:lnTo>
                  <a:lnTo>
                    <a:pt x="1816116" y="1321098"/>
                  </a:lnTo>
                  <a:lnTo>
                    <a:pt x="1822170" y="1319828"/>
                  </a:lnTo>
                  <a:lnTo>
                    <a:pt x="1822911" y="1319828"/>
                  </a:lnTo>
                  <a:lnTo>
                    <a:pt x="1818057" y="1321098"/>
                  </a:lnTo>
                  <a:lnTo>
                    <a:pt x="1823202" y="1322368"/>
                  </a:lnTo>
                  <a:lnTo>
                    <a:pt x="1813176" y="1327744"/>
                  </a:lnTo>
                  <a:close/>
                </a:path>
                <a:path w="1892300" h="3545204">
                  <a:moveTo>
                    <a:pt x="1809180" y="1322368"/>
                  </a:moveTo>
                  <a:lnTo>
                    <a:pt x="1809259" y="1321098"/>
                  </a:lnTo>
                  <a:lnTo>
                    <a:pt x="1809180" y="1322368"/>
                  </a:lnTo>
                  <a:close/>
                </a:path>
                <a:path w="1892300" h="3545204">
                  <a:moveTo>
                    <a:pt x="1872330" y="1326178"/>
                  </a:moveTo>
                  <a:lnTo>
                    <a:pt x="1826741" y="1326178"/>
                  </a:lnTo>
                  <a:lnTo>
                    <a:pt x="1822117" y="1324908"/>
                  </a:lnTo>
                  <a:lnTo>
                    <a:pt x="1822947" y="1323638"/>
                  </a:lnTo>
                  <a:lnTo>
                    <a:pt x="1827924" y="1321098"/>
                  </a:lnTo>
                  <a:lnTo>
                    <a:pt x="1831039" y="1321098"/>
                  </a:lnTo>
                  <a:lnTo>
                    <a:pt x="1831762" y="1322368"/>
                  </a:lnTo>
                  <a:lnTo>
                    <a:pt x="1831815" y="1323638"/>
                  </a:lnTo>
                  <a:lnTo>
                    <a:pt x="1832036" y="1324908"/>
                  </a:lnTo>
                  <a:lnTo>
                    <a:pt x="1871906" y="1324908"/>
                  </a:lnTo>
                  <a:lnTo>
                    <a:pt x="1872330" y="1326178"/>
                  </a:lnTo>
                  <a:close/>
                </a:path>
                <a:path w="1892300" h="3545204">
                  <a:moveTo>
                    <a:pt x="1873279" y="1343958"/>
                  </a:moveTo>
                  <a:lnTo>
                    <a:pt x="1790736" y="1343958"/>
                  </a:lnTo>
                  <a:lnTo>
                    <a:pt x="1791389" y="1342688"/>
                  </a:lnTo>
                  <a:lnTo>
                    <a:pt x="1792325" y="1342688"/>
                  </a:lnTo>
                  <a:lnTo>
                    <a:pt x="1794487" y="1341418"/>
                  </a:lnTo>
                  <a:lnTo>
                    <a:pt x="1792889" y="1338878"/>
                  </a:lnTo>
                  <a:lnTo>
                    <a:pt x="1787030" y="1338878"/>
                  </a:lnTo>
                  <a:lnTo>
                    <a:pt x="1793869" y="1336338"/>
                  </a:lnTo>
                  <a:lnTo>
                    <a:pt x="1801335" y="1335068"/>
                  </a:lnTo>
                  <a:lnTo>
                    <a:pt x="1806374" y="1331258"/>
                  </a:lnTo>
                  <a:lnTo>
                    <a:pt x="1812560" y="1329988"/>
                  </a:lnTo>
                  <a:lnTo>
                    <a:pt x="1815613" y="1329988"/>
                  </a:lnTo>
                  <a:lnTo>
                    <a:pt x="1813681" y="1328210"/>
                  </a:lnTo>
                  <a:lnTo>
                    <a:pt x="1822955" y="1326178"/>
                  </a:lnTo>
                  <a:lnTo>
                    <a:pt x="1824191" y="1327448"/>
                  </a:lnTo>
                  <a:lnTo>
                    <a:pt x="1870547" y="1327448"/>
                  </a:lnTo>
                  <a:lnTo>
                    <a:pt x="1872135" y="1333798"/>
                  </a:lnTo>
                  <a:lnTo>
                    <a:pt x="1872638" y="1338878"/>
                  </a:lnTo>
                  <a:lnTo>
                    <a:pt x="1790886" y="1338878"/>
                  </a:lnTo>
                  <a:lnTo>
                    <a:pt x="1788662" y="1340148"/>
                  </a:lnTo>
                  <a:lnTo>
                    <a:pt x="1872764" y="1340148"/>
                  </a:lnTo>
                  <a:lnTo>
                    <a:pt x="1873279" y="1343958"/>
                  </a:lnTo>
                  <a:close/>
                </a:path>
                <a:path w="1892300" h="3545204">
                  <a:moveTo>
                    <a:pt x="1870547" y="1327448"/>
                  </a:moveTo>
                  <a:lnTo>
                    <a:pt x="1828127" y="1327448"/>
                  </a:lnTo>
                  <a:lnTo>
                    <a:pt x="1827297" y="1326178"/>
                  </a:lnTo>
                  <a:lnTo>
                    <a:pt x="1871200" y="1326178"/>
                  </a:lnTo>
                  <a:lnTo>
                    <a:pt x="1870547" y="1327448"/>
                  </a:lnTo>
                  <a:close/>
                </a:path>
                <a:path w="1892300" h="3545204">
                  <a:moveTo>
                    <a:pt x="1811359" y="1328718"/>
                  </a:moveTo>
                  <a:lnTo>
                    <a:pt x="1813176" y="1327744"/>
                  </a:lnTo>
                  <a:lnTo>
                    <a:pt x="1813681" y="1328210"/>
                  </a:lnTo>
                  <a:lnTo>
                    <a:pt x="1811359" y="1328718"/>
                  </a:lnTo>
                  <a:close/>
                </a:path>
                <a:path w="1892300" h="3545204">
                  <a:moveTo>
                    <a:pt x="1796446" y="1352848"/>
                  </a:moveTo>
                  <a:lnTo>
                    <a:pt x="1793816" y="1352848"/>
                  </a:lnTo>
                  <a:lnTo>
                    <a:pt x="1794195" y="1349038"/>
                  </a:lnTo>
                  <a:lnTo>
                    <a:pt x="1793728" y="1349038"/>
                  </a:lnTo>
                  <a:lnTo>
                    <a:pt x="1791478" y="1347768"/>
                  </a:lnTo>
                  <a:lnTo>
                    <a:pt x="1789324" y="1347768"/>
                  </a:lnTo>
                  <a:lnTo>
                    <a:pt x="1783509" y="1346498"/>
                  </a:lnTo>
                  <a:lnTo>
                    <a:pt x="1787921" y="1343958"/>
                  </a:lnTo>
                  <a:lnTo>
                    <a:pt x="1787542" y="1341418"/>
                  </a:lnTo>
                  <a:lnTo>
                    <a:pt x="1790736" y="1343958"/>
                  </a:lnTo>
                  <a:lnTo>
                    <a:pt x="1873279" y="1343958"/>
                  </a:lnTo>
                  <a:lnTo>
                    <a:pt x="1873451" y="1345228"/>
                  </a:lnTo>
                  <a:lnTo>
                    <a:pt x="1799923" y="1345228"/>
                  </a:lnTo>
                  <a:lnTo>
                    <a:pt x="1799640" y="1346498"/>
                  </a:lnTo>
                  <a:lnTo>
                    <a:pt x="1795696" y="1346498"/>
                  </a:lnTo>
                  <a:lnTo>
                    <a:pt x="1796446" y="1352848"/>
                  </a:lnTo>
                  <a:close/>
                </a:path>
                <a:path w="1892300" h="3545204">
                  <a:moveTo>
                    <a:pt x="1887218" y="1403648"/>
                  </a:moveTo>
                  <a:lnTo>
                    <a:pt x="1794866" y="1403648"/>
                  </a:lnTo>
                  <a:lnTo>
                    <a:pt x="1794584" y="1396028"/>
                  </a:lnTo>
                  <a:lnTo>
                    <a:pt x="1794495" y="1388408"/>
                  </a:lnTo>
                  <a:lnTo>
                    <a:pt x="1793366" y="1380788"/>
                  </a:lnTo>
                  <a:lnTo>
                    <a:pt x="1792898" y="1376978"/>
                  </a:lnTo>
                  <a:lnTo>
                    <a:pt x="1789518" y="1374438"/>
                  </a:lnTo>
                  <a:lnTo>
                    <a:pt x="1792051" y="1369358"/>
                  </a:lnTo>
                  <a:lnTo>
                    <a:pt x="1795422" y="1366818"/>
                  </a:lnTo>
                  <a:lnTo>
                    <a:pt x="1786421" y="1364278"/>
                  </a:lnTo>
                  <a:lnTo>
                    <a:pt x="1790921" y="1361738"/>
                  </a:lnTo>
                  <a:lnTo>
                    <a:pt x="1792616" y="1360468"/>
                  </a:lnTo>
                  <a:lnTo>
                    <a:pt x="1795801" y="1357928"/>
                  </a:lnTo>
                  <a:lnTo>
                    <a:pt x="1796931" y="1355388"/>
                  </a:lnTo>
                  <a:lnTo>
                    <a:pt x="1800584" y="1355388"/>
                  </a:lnTo>
                  <a:lnTo>
                    <a:pt x="1801237" y="1354118"/>
                  </a:lnTo>
                  <a:lnTo>
                    <a:pt x="1799834" y="1351578"/>
                  </a:lnTo>
                  <a:lnTo>
                    <a:pt x="1799075" y="1349038"/>
                  </a:lnTo>
                  <a:lnTo>
                    <a:pt x="1800955" y="1349038"/>
                  </a:lnTo>
                  <a:lnTo>
                    <a:pt x="1800576" y="1347768"/>
                  </a:lnTo>
                  <a:lnTo>
                    <a:pt x="1800390" y="1346498"/>
                  </a:lnTo>
                  <a:lnTo>
                    <a:pt x="1800108" y="1345228"/>
                  </a:lnTo>
                  <a:lnTo>
                    <a:pt x="1873451" y="1345228"/>
                  </a:lnTo>
                  <a:lnTo>
                    <a:pt x="1873622" y="1346498"/>
                  </a:lnTo>
                  <a:lnTo>
                    <a:pt x="1875895" y="1351578"/>
                  </a:lnTo>
                  <a:lnTo>
                    <a:pt x="1875612" y="1352848"/>
                  </a:lnTo>
                  <a:lnTo>
                    <a:pt x="1875242" y="1354118"/>
                  </a:lnTo>
                  <a:lnTo>
                    <a:pt x="1874959" y="1354118"/>
                  </a:lnTo>
                  <a:lnTo>
                    <a:pt x="1875718" y="1359198"/>
                  </a:lnTo>
                  <a:lnTo>
                    <a:pt x="1876468" y="1363008"/>
                  </a:lnTo>
                  <a:lnTo>
                    <a:pt x="1877121" y="1366818"/>
                  </a:lnTo>
                  <a:lnTo>
                    <a:pt x="1878525" y="1366818"/>
                  </a:lnTo>
                  <a:lnTo>
                    <a:pt x="1878242" y="1368088"/>
                  </a:lnTo>
                  <a:lnTo>
                    <a:pt x="1878057" y="1368088"/>
                  </a:lnTo>
                  <a:lnTo>
                    <a:pt x="1880687" y="1371898"/>
                  </a:lnTo>
                  <a:lnTo>
                    <a:pt x="1884446" y="1371898"/>
                  </a:lnTo>
                  <a:lnTo>
                    <a:pt x="1884360" y="1374438"/>
                  </a:lnTo>
                  <a:lnTo>
                    <a:pt x="1883414" y="1388408"/>
                  </a:lnTo>
                  <a:lnTo>
                    <a:pt x="1883599" y="1388408"/>
                  </a:lnTo>
                  <a:lnTo>
                    <a:pt x="1884349" y="1389678"/>
                  </a:lnTo>
                  <a:lnTo>
                    <a:pt x="1885196" y="1390948"/>
                  </a:lnTo>
                  <a:lnTo>
                    <a:pt x="1884164" y="1392218"/>
                  </a:lnTo>
                  <a:lnTo>
                    <a:pt x="1887218" y="1403648"/>
                  </a:lnTo>
                  <a:close/>
                </a:path>
                <a:path w="1892300" h="3545204">
                  <a:moveTo>
                    <a:pt x="1878525" y="1366818"/>
                  </a:moveTo>
                  <a:lnTo>
                    <a:pt x="1877121" y="1366818"/>
                  </a:lnTo>
                  <a:lnTo>
                    <a:pt x="1877395" y="1365548"/>
                  </a:lnTo>
                  <a:lnTo>
                    <a:pt x="1877774" y="1364278"/>
                  </a:lnTo>
                  <a:lnTo>
                    <a:pt x="1878057" y="1364278"/>
                  </a:lnTo>
                  <a:lnTo>
                    <a:pt x="1878525" y="1365548"/>
                  </a:lnTo>
                  <a:lnTo>
                    <a:pt x="1878525" y="1366818"/>
                  </a:lnTo>
                  <a:close/>
                </a:path>
                <a:path w="1892300" h="3545204">
                  <a:moveTo>
                    <a:pt x="1884446" y="1371898"/>
                  </a:moveTo>
                  <a:lnTo>
                    <a:pt x="1880687" y="1371898"/>
                  </a:lnTo>
                  <a:lnTo>
                    <a:pt x="1882655" y="1364278"/>
                  </a:lnTo>
                  <a:lnTo>
                    <a:pt x="1884067" y="1368088"/>
                  </a:lnTo>
                  <a:lnTo>
                    <a:pt x="1884446" y="1371898"/>
                  </a:lnTo>
                  <a:close/>
                </a:path>
                <a:path w="1892300" h="3545204">
                  <a:moveTo>
                    <a:pt x="1792898" y="1407458"/>
                  </a:moveTo>
                  <a:lnTo>
                    <a:pt x="1790454" y="1404918"/>
                  </a:lnTo>
                  <a:lnTo>
                    <a:pt x="1791116" y="1403648"/>
                  </a:lnTo>
                  <a:lnTo>
                    <a:pt x="1793084" y="1402378"/>
                  </a:lnTo>
                  <a:lnTo>
                    <a:pt x="1794019" y="1403648"/>
                  </a:lnTo>
                  <a:lnTo>
                    <a:pt x="1887218" y="1403648"/>
                  </a:lnTo>
                  <a:lnTo>
                    <a:pt x="1887897" y="1406188"/>
                  </a:lnTo>
                  <a:lnTo>
                    <a:pt x="1794301" y="1406188"/>
                  </a:lnTo>
                  <a:lnTo>
                    <a:pt x="1792898" y="1407458"/>
                  </a:lnTo>
                  <a:close/>
                </a:path>
                <a:path w="1892300" h="3545204">
                  <a:moveTo>
                    <a:pt x="1800487" y="1445558"/>
                  </a:moveTo>
                  <a:lnTo>
                    <a:pt x="1800584" y="1439208"/>
                  </a:lnTo>
                  <a:lnTo>
                    <a:pt x="1797205" y="1435398"/>
                  </a:lnTo>
                  <a:lnTo>
                    <a:pt x="1797963" y="1431588"/>
                  </a:lnTo>
                  <a:lnTo>
                    <a:pt x="1797584" y="1426508"/>
                  </a:lnTo>
                  <a:lnTo>
                    <a:pt x="1796922" y="1420158"/>
                  </a:lnTo>
                  <a:lnTo>
                    <a:pt x="1796455" y="1413808"/>
                  </a:lnTo>
                  <a:lnTo>
                    <a:pt x="1795519" y="1407458"/>
                  </a:lnTo>
                  <a:lnTo>
                    <a:pt x="1794301" y="1406188"/>
                  </a:lnTo>
                  <a:lnTo>
                    <a:pt x="1887897" y="1406188"/>
                  </a:lnTo>
                  <a:lnTo>
                    <a:pt x="1888576" y="1408728"/>
                  </a:lnTo>
                  <a:lnTo>
                    <a:pt x="1889044" y="1409998"/>
                  </a:lnTo>
                  <a:lnTo>
                    <a:pt x="1889736" y="1417618"/>
                  </a:lnTo>
                  <a:lnTo>
                    <a:pt x="1890165" y="1423968"/>
                  </a:lnTo>
                  <a:lnTo>
                    <a:pt x="1890385" y="1430318"/>
                  </a:lnTo>
                  <a:lnTo>
                    <a:pt x="1890350" y="1443018"/>
                  </a:lnTo>
                  <a:lnTo>
                    <a:pt x="1803488" y="1443018"/>
                  </a:lnTo>
                  <a:lnTo>
                    <a:pt x="1803274" y="1444258"/>
                  </a:lnTo>
                  <a:lnTo>
                    <a:pt x="1800487" y="1445558"/>
                  </a:lnTo>
                  <a:close/>
                </a:path>
                <a:path w="1892300" h="3545204">
                  <a:moveTo>
                    <a:pt x="1803274" y="1444258"/>
                  </a:moveTo>
                  <a:lnTo>
                    <a:pt x="1803488" y="1443018"/>
                  </a:lnTo>
                  <a:lnTo>
                    <a:pt x="1803974" y="1443932"/>
                  </a:lnTo>
                  <a:lnTo>
                    <a:pt x="1803274" y="1444258"/>
                  </a:lnTo>
                  <a:close/>
                </a:path>
                <a:path w="1892300" h="3545204">
                  <a:moveTo>
                    <a:pt x="1803974" y="1443932"/>
                  </a:moveTo>
                  <a:lnTo>
                    <a:pt x="1803488" y="1443018"/>
                  </a:lnTo>
                  <a:lnTo>
                    <a:pt x="1805932" y="1443018"/>
                  </a:lnTo>
                  <a:lnTo>
                    <a:pt x="1803974" y="1443932"/>
                  </a:lnTo>
                  <a:close/>
                </a:path>
                <a:path w="1892300" h="3545204">
                  <a:moveTo>
                    <a:pt x="1891308" y="1450638"/>
                  </a:moveTo>
                  <a:lnTo>
                    <a:pt x="1810062" y="1450638"/>
                  </a:lnTo>
                  <a:lnTo>
                    <a:pt x="1810812" y="1446828"/>
                  </a:lnTo>
                  <a:lnTo>
                    <a:pt x="1807909" y="1445558"/>
                  </a:lnTo>
                  <a:lnTo>
                    <a:pt x="1806312" y="1443018"/>
                  </a:lnTo>
                  <a:lnTo>
                    <a:pt x="1890350" y="1443018"/>
                  </a:lnTo>
                  <a:lnTo>
                    <a:pt x="1891308" y="1450638"/>
                  </a:lnTo>
                  <a:close/>
                </a:path>
                <a:path w="1892300" h="3545204">
                  <a:moveTo>
                    <a:pt x="1800205" y="1453178"/>
                  </a:moveTo>
                  <a:lnTo>
                    <a:pt x="1799358" y="1453178"/>
                  </a:lnTo>
                  <a:lnTo>
                    <a:pt x="1799543" y="1451908"/>
                  </a:lnTo>
                  <a:lnTo>
                    <a:pt x="1799640" y="1450638"/>
                  </a:lnTo>
                  <a:lnTo>
                    <a:pt x="1802173" y="1450638"/>
                  </a:lnTo>
                  <a:lnTo>
                    <a:pt x="1803274" y="1444258"/>
                  </a:lnTo>
                  <a:lnTo>
                    <a:pt x="1803974" y="1443932"/>
                  </a:lnTo>
                  <a:lnTo>
                    <a:pt x="1806868" y="1449368"/>
                  </a:lnTo>
                  <a:lnTo>
                    <a:pt x="1803858" y="1449368"/>
                  </a:lnTo>
                  <a:lnTo>
                    <a:pt x="1801140" y="1451908"/>
                  </a:lnTo>
                  <a:lnTo>
                    <a:pt x="1800205" y="1453178"/>
                  </a:lnTo>
                  <a:close/>
                </a:path>
                <a:path w="1892300" h="3545204">
                  <a:moveTo>
                    <a:pt x="1810062" y="1450638"/>
                  </a:moveTo>
                  <a:lnTo>
                    <a:pt x="1807627" y="1450638"/>
                  </a:lnTo>
                  <a:lnTo>
                    <a:pt x="1809780" y="1448098"/>
                  </a:lnTo>
                  <a:lnTo>
                    <a:pt x="1810062" y="1450638"/>
                  </a:lnTo>
                  <a:close/>
                </a:path>
                <a:path w="1892300" h="3545204">
                  <a:moveTo>
                    <a:pt x="1889979" y="1463338"/>
                  </a:moveTo>
                  <a:lnTo>
                    <a:pt x="1888293" y="1462068"/>
                  </a:lnTo>
                  <a:lnTo>
                    <a:pt x="1801696" y="1462068"/>
                  </a:lnTo>
                  <a:lnTo>
                    <a:pt x="1801414" y="1458258"/>
                  </a:lnTo>
                  <a:lnTo>
                    <a:pt x="1800946" y="1455718"/>
                  </a:lnTo>
                  <a:lnTo>
                    <a:pt x="1805729" y="1455718"/>
                  </a:lnTo>
                  <a:lnTo>
                    <a:pt x="1806480" y="1454448"/>
                  </a:lnTo>
                  <a:lnTo>
                    <a:pt x="1806947" y="1454448"/>
                  </a:lnTo>
                  <a:lnTo>
                    <a:pt x="1806479" y="1453178"/>
                  </a:lnTo>
                  <a:lnTo>
                    <a:pt x="1806294" y="1453178"/>
                  </a:lnTo>
                  <a:lnTo>
                    <a:pt x="1805173" y="1450638"/>
                  </a:lnTo>
                  <a:lnTo>
                    <a:pt x="1803858" y="1449368"/>
                  </a:lnTo>
                  <a:lnTo>
                    <a:pt x="1806868" y="1449368"/>
                  </a:lnTo>
                  <a:lnTo>
                    <a:pt x="1807627" y="1450638"/>
                  </a:lnTo>
                  <a:lnTo>
                    <a:pt x="1891308" y="1450638"/>
                  </a:lnTo>
                  <a:lnTo>
                    <a:pt x="1891947" y="1455718"/>
                  </a:lnTo>
                  <a:lnTo>
                    <a:pt x="1890914" y="1459528"/>
                  </a:lnTo>
                  <a:lnTo>
                    <a:pt x="1889979" y="1463338"/>
                  </a:lnTo>
                  <a:close/>
                </a:path>
                <a:path w="1892300" h="3545204">
                  <a:moveTo>
                    <a:pt x="1880945" y="1520488"/>
                  </a:moveTo>
                  <a:lnTo>
                    <a:pt x="1808174" y="1520488"/>
                  </a:lnTo>
                  <a:lnTo>
                    <a:pt x="1806673" y="1517948"/>
                  </a:lnTo>
                  <a:lnTo>
                    <a:pt x="1813336" y="1514138"/>
                  </a:lnTo>
                  <a:lnTo>
                    <a:pt x="1805826" y="1510328"/>
                  </a:lnTo>
                  <a:lnTo>
                    <a:pt x="1804979" y="1507788"/>
                  </a:lnTo>
                  <a:lnTo>
                    <a:pt x="1802446" y="1506518"/>
                  </a:lnTo>
                  <a:lnTo>
                    <a:pt x="1801882" y="1506518"/>
                  </a:lnTo>
                  <a:lnTo>
                    <a:pt x="1802446" y="1502708"/>
                  </a:lnTo>
                  <a:lnTo>
                    <a:pt x="1802446" y="1500168"/>
                  </a:lnTo>
                  <a:lnTo>
                    <a:pt x="1801132" y="1498898"/>
                  </a:lnTo>
                  <a:lnTo>
                    <a:pt x="1800849" y="1497628"/>
                  </a:lnTo>
                  <a:lnTo>
                    <a:pt x="1800382" y="1491278"/>
                  </a:lnTo>
                  <a:lnTo>
                    <a:pt x="1801890" y="1483658"/>
                  </a:lnTo>
                  <a:lnTo>
                    <a:pt x="1801793" y="1474768"/>
                  </a:lnTo>
                  <a:lnTo>
                    <a:pt x="1805359" y="1470958"/>
                  </a:lnTo>
                  <a:lnTo>
                    <a:pt x="1808641" y="1467148"/>
                  </a:lnTo>
                  <a:lnTo>
                    <a:pt x="1805359" y="1467148"/>
                  </a:lnTo>
                  <a:lnTo>
                    <a:pt x="1804141" y="1465878"/>
                  </a:lnTo>
                  <a:lnTo>
                    <a:pt x="1805359" y="1462068"/>
                  </a:lnTo>
                  <a:lnTo>
                    <a:pt x="1888293" y="1462068"/>
                  </a:lnTo>
                  <a:lnTo>
                    <a:pt x="1887164" y="1463338"/>
                  </a:lnTo>
                  <a:lnTo>
                    <a:pt x="1887358" y="1465878"/>
                  </a:lnTo>
                  <a:lnTo>
                    <a:pt x="1887543" y="1465878"/>
                  </a:lnTo>
                  <a:lnTo>
                    <a:pt x="1887874" y="1467148"/>
                  </a:lnTo>
                  <a:lnTo>
                    <a:pt x="1808641" y="1467148"/>
                  </a:lnTo>
                  <a:lnTo>
                    <a:pt x="1807238" y="1468418"/>
                  </a:lnTo>
                  <a:lnTo>
                    <a:pt x="1888205" y="1468418"/>
                  </a:lnTo>
                  <a:lnTo>
                    <a:pt x="1888673" y="1469688"/>
                  </a:lnTo>
                  <a:lnTo>
                    <a:pt x="1886228" y="1469688"/>
                  </a:lnTo>
                  <a:lnTo>
                    <a:pt x="1886043" y="1479848"/>
                  </a:lnTo>
                  <a:lnTo>
                    <a:pt x="1885196" y="1486198"/>
                  </a:lnTo>
                  <a:lnTo>
                    <a:pt x="1883978" y="1495088"/>
                  </a:lnTo>
                  <a:lnTo>
                    <a:pt x="1883131" y="1500168"/>
                  </a:lnTo>
                  <a:lnTo>
                    <a:pt x="1882946" y="1510328"/>
                  </a:lnTo>
                  <a:lnTo>
                    <a:pt x="1881445" y="1515408"/>
                  </a:lnTo>
                  <a:lnTo>
                    <a:pt x="1880945" y="1520488"/>
                  </a:lnTo>
                  <a:close/>
                </a:path>
                <a:path w="1892300" h="3545204">
                  <a:moveTo>
                    <a:pt x="1889423" y="1481118"/>
                  </a:moveTo>
                  <a:lnTo>
                    <a:pt x="1887173" y="1481118"/>
                  </a:lnTo>
                  <a:lnTo>
                    <a:pt x="1886702" y="1474768"/>
                  </a:lnTo>
                  <a:lnTo>
                    <a:pt x="1886608" y="1472228"/>
                  </a:lnTo>
                  <a:lnTo>
                    <a:pt x="1886228" y="1469688"/>
                  </a:lnTo>
                  <a:lnTo>
                    <a:pt x="1888673" y="1469688"/>
                  </a:lnTo>
                  <a:lnTo>
                    <a:pt x="1889141" y="1470958"/>
                  </a:lnTo>
                  <a:lnTo>
                    <a:pt x="1889608" y="1473498"/>
                  </a:lnTo>
                  <a:lnTo>
                    <a:pt x="1889979" y="1476038"/>
                  </a:lnTo>
                  <a:lnTo>
                    <a:pt x="1889423" y="1481118"/>
                  </a:lnTo>
                  <a:close/>
                </a:path>
                <a:path w="1892300" h="3545204">
                  <a:moveTo>
                    <a:pt x="1804044" y="1597958"/>
                  </a:moveTo>
                  <a:lnTo>
                    <a:pt x="1802164" y="1595418"/>
                  </a:lnTo>
                  <a:lnTo>
                    <a:pt x="1800946" y="1595418"/>
                  </a:lnTo>
                  <a:lnTo>
                    <a:pt x="1801043" y="1581448"/>
                  </a:lnTo>
                  <a:lnTo>
                    <a:pt x="1801326" y="1575098"/>
                  </a:lnTo>
                  <a:lnTo>
                    <a:pt x="1801696" y="1568748"/>
                  </a:lnTo>
                  <a:lnTo>
                    <a:pt x="1804697" y="1561128"/>
                  </a:lnTo>
                  <a:lnTo>
                    <a:pt x="1801979" y="1554778"/>
                  </a:lnTo>
                  <a:lnTo>
                    <a:pt x="1802729" y="1550968"/>
                  </a:lnTo>
                  <a:lnTo>
                    <a:pt x="1803664" y="1547158"/>
                  </a:lnTo>
                  <a:lnTo>
                    <a:pt x="1803011" y="1542078"/>
                  </a:lnTo>
                  <a:lnTo>
                    <a:pt x="1802535" y="1539538"/>
                  </a:lnTo>
                  <a:lnTo>
                    <a:pt x="1804600" y="1536998"/>
                  </a:lnTo>
                  <a:lnTo>
                    <a:pt x="1805447" y="1533188"/>
                  </a:lnTo>
                  <a:lnTo>
                    <a:pt x="1805544" y="1530648"/>
                  </a:lnTo>
                  <a:lnTo>
                    <a:pt x="1803011" y="1520488"/>
                  </a:lnTo>
                  <a:lnTo>
                    <a:pt x="1803197" y="1519218"/>
                  </a:lnTo>
                  <a:lnTo>
                    <a:pt x="1806391" y="1519218"/>
                  </a:lnTo>
                  <a:lnTo>
                    <a:pt x="1808174" y="1520488"/>
                  </a:lnTo>
                  <a:lnTo>
                    <a:pt x="1880945" y="1520488"/>
                  </a:lnTo>
                  <a:lnTo>
                    <a:pt x="1880695" y="1523028"/>
                  </a:lnTo>
                  <a:lnTo>
                    <a:pt x="1879760" y="1530648"/>
                  </a:lnTo>
                  <a:lnTo>
                    <a:pt x="1878727" y="1539538"/>
                  </a:lnTo>
                  <a:lnTo>
                    <a:pt x="1869789" y="1545888"/>
                  </a:lnTo>
                  <a:lnTo>
                    <a:pt x="1844946" y="1564938"/>
                  </a:lnTo>
                  <a:lnTo>
                    <a:pt x="1848423" y="1564938"/>
                  </a:lnTo>
                  <a:lnTo>
                    <a:pt x="1846923" y="1566208"/>
                  </a:lnTo>
                  <a:lnTo>
                    <a:pt x="1846173" y="1566208"/>
                  </a:lnTo>
                  <a:lnTo>
                    <a:pt x="1841196" y="1571288"/>
                  </a:lnTo>
                  <a:lnTo>
                    <a:pt x="1834533" y="1576368"/>
                  </a:lnTo>
                  <a:lnTo>
                    <a:pt x="1828532" y="1582718"/>
                  </a:lnTo>
                  <a:lnTo>
                    <a:pt x="1827403" y="1582718"/>
                  </a:lnTo>
                  <a:lnTo>
                    <a:pt x="1826370" y="1583988"/>
                  </a:lnTo>
                  <a:lnTo>
                    <a:pt x="1825523" y="1583988"/>
                  </a:lnTo>
                  <a:lnTo>
                    <a:pt x="1824491" y="1585258"/>
                  </a:lnTo>
                  <a:lnTo>
                    <a:pt x="1821208" y="1585258"/>
                  </a:lnTo>
                  <a:lnTo>
                    <a:pt x="1819425" y="1586528"/>
                  </a:lnTo>
                  <a:lnTo>
                    <a:pt x="1817925" y="1586528"/>
                  </a:lnTo>
                  <a:lnTo>
                    <a:pt x="1816328" y="1587798"/>
                  </a:lnTo>
                  <a:lnTo>
                    <a:pt x="1813980" y="1589068"/>
                  </a:lnTo>
                  <a:lnTo>
                    <a:pt x="1811457" y="1590338"/>
                  </a:lnTo>
                  <a:lnTo>
                    <a:pt x="1808544" y="1592878"/>
                  </a:lnTo>
                  <a:lnTo>
                    <a:pt x="1809109" y="1594148"/>
                  </a:lnTo>
                  <a:lnTo>
                    <a:pt x="1809294" y="1595418"/>
                  </a:lnTo>
                  <a:lnTo>
                    <a:pt x="1808827" y="1596688"/>
                  </a:lnTo>
                  <a:lnTo>
                    <a:pt x="1806665" y="1596688"/>
                  </a:lnTo>
                  <a:lnTo>
                    <a:pt x="1804044" y="1597958"/>
                  </a:lnTo>
                  <a:close/>
                </a:path>
                <a:path w="1892300" h="3545204">
                  <a:moveTo>
                    <a:pt x="1854142" y="1562398"/>
                  </a:moveTo>
                  <a:lnTo>
                    <a:pt x="1852456" y="1562398"/>
                  </a:lnTo>
                  <a:lnTo>
                    <a:pt x="1854327" y="1559858"/>
                  </a:lnTo>
                  <a:lnTo>
                    <a:pt x="1855174" y="1558588"/>
                  </a:lnTo>
                  <a:lnTo>
                    <a:pt x="1855924" y="1558588"/>
                  </a:lnTo>
                  <a:lnTo>
                    <a:pt x="1855827" y="1559858"/>
                  </a:lnTo>
                  <a:lnTo>
                    <a:pt x="1855642" y="1559858"/>
                  </a:lnTo>
                  <a:lnTo>
                    <a:pt x="1854142" y="1562398"/>
                  </a:lnTo>
                  <a:close/>
                </a:path>
                <a:path w="1892300" h="3545204">
                  <a:moveTo>
                    <a:pt x="1851141" y="1564938"/>
                  </a:moveTo>
                  <a:lnTo>
                    <a:pt x="1847761" y="1564938"/>
                  </a:lnTo>
                  <a:lnTo>
                    <a:pt x="1849544" y="1562398"/>
                  </a:lnTo>
                  <a:lnTo>
                    <a:pt x="1853392" y="1562398"/>
                  </a:lnTo>
                  <a:lnTo>
                    <a:pt x="1852174" y="1563668"/>
                  </a:lnTo>
                  <a:lnTo>
                    <a:pt x="1851141" y="1564938"/>
                  </a:lnTo>
                  <a:close/>
                </a:path>
                <a:path w="1892300" h="3545204">
                  <a:moveTo>
                    <a:pt x="1845833" y="1567345"/>
                  </a:moveTo>
                  <a:lnTo>
                    <a:pt x="1846173" y="1566208"/>
                  </a:lnTo>
                  <a:lnTo>
                    <a:pt x="1846923" y="1566208"/>
                  </a:lnTo>
                  <a:lnTo>
                    <a:pt x="1845833" y="1567345"/>
                  </a:lnTo>
                  <a:close/>
                </a:path>
                <a:path w="1892300" h="3545204">
                  <a:moveTo>
                    <a:pt x="1845793" y="1567478"/>
                  </a:moveTo>
                  <a:lnTo>
                    <a:pt x="1845833" y="1567345"/>
                  </a:lnTo>
                  <a:lnTo>
                    <a:pt x="1845793" y="1567478"/>
                  </a:lnTo>
                  <a:close/>
                </a:path>
                <a:path w="1892300" h="3545204">
                  <a:moveTo>
                    <a:pt x="1845229" y="1568748"/>
                  </a:moveTo>
                  <a:lnTo>
                    <a:pt x="1845317" y="1567478"/>
                  </a:lnTo>
                  <a:lnTo>
                    <a:pt x="1845697" y="1567478"/>
                  </a:lnTo>
                  <a:lnTo>
                    <a:pt x="1845229" y="1568748"/>
                  </a:lnTo>
                  <a:close/>
                </a:path>
                <a:path w="1892300" h="3545204">
                  <a:moveTo>
                    <a:pt x="1824764" y="1595418"/>
                  </a:moveTo>
                  <a:lnTo>
                    <a:pt x="1820078" y="1595418"/>
                  </a:lnTo>
                  <a:lnTo>
                    <a:pt x="1821208" y="1585258"/>
                  </a:lnTo>
                  <a:lnTo>
                    <a:pt x="1824491" y="1585258"/>
                  </a:lnTo>
                  <a:lnTo>
                    <a:pt x="1821393" y="1589068"/>
                  </a:lnTo>
                  <a:lnTo>
                    <a:pt x="1827582" y="1589068"/>
                  </a:lnTo>
                  <a:lnTo>
                    <a:pt x="1826459" y="1591608"/>
                  </a:lnTo>
                  <a:lnTo>
                    <a:pt x="1826079" y="1592878"/>
                  </a:lnTo>
                  <a:lnTo>
                    <a:pt x="1824764" y="1595418"/>
                  </a:lnTo>
                  <a:close/>
                </a:path>
                <a:path w="1892300" h="3545204">
                  <a:moveTo>
                    <a:pt x="1827582" y="1589068"/>
                  </a:moveTo>
                  <a:lnTo>
                    <a:pt x="1821393" y="1589068"/>
                  </a:lnTo>
                  <a:lnTo>
                    <a:pt x="1828144" y="1587798"/>
                  </a:lnTo>
                  <a:lnTo>
                    <a:pt x="1827582" y="1589068"/>
                  </a:lnTo>
                  <a:close/>
                </a:path>
                <a:path w="1892300" h="3545204">
                  <a:moveTo>
                    <a:pt x="1818481" y="1597958"/>
                  </a:moveTo>
                  <a:lnTo>
                    <a:pt x="1819046" y="1596688"/>
                  </a:lnTo>
                  <a:lnTo>
                    <a:pt x="1819981" y="1595418"/>
                  </a:lnTo>
                  <a:lnTo>
                    <a:pt x="1824111" y="1595418"/>
                  </a:lnTo>
                  <a:lnTo>
                    <a:pt x="1822143" y="1596688"/>
                  </a:lnTo>
                  <a:lnTo>
                    <a:pt x="1820361" y="1596688"/>
                  </a:lnTo>
                  <a:lnTo>
                    <a:pt x="1818481" y="1597958"/>
                  </a:lnTo>
                  <a:close/>
                </a:path>
                <a:path w="1892300" h="3545204">
                  <a:moveTo>
                    <a:pt x="1808262" y="1603208"/>
                  </a:moveTo>
                  <a:lnTo>
                    <a:pt x="1808077" y="1602925"/>
                  </a:lnTo>
                  <a:lnTo>
                    <a:pt x="1807980" y="1602175"/>
                  </a:lnTo>
                  <a:lnTo>
                    <a:pt x="1808818" y="1601795"/>
                  </a:lnTo>
                  <a:lnTo>
                    <a:pt x="1809197" y="1601892"/>
                  </a:lnTo>
                  <a:lnTo>
                    <a:pt x="1808262" y="1603208"/>
                  </a:lnTo>
                  <a:close/>
                </a:path>
                <a:path w="1892300" h="3545204">
                  <a:moveTo>
                    <a:pt x="1494049" y="3401470"/>
                  </a:moveTo>
                  <a:lnTo>
                    <a:pt x="1493957" y="3401285"/>
                  </a:lnTo>
                  <a:lnTo>
                    <a:pt x="1493865" y="3401029"/>
                  </a:lnTo>
                  <a:lnTo>
                    <a:pt x="1493979" y="3400816"/>
                  </a:lnTo>
                  <a:lnTo>
                    <a:pt x="1494049" y="3401470"/>
                  </a:lnTo>
                  <a:close/>
                </a:path>
                <a:path w="1892300" h="3545204">
                  <a:moveTo>
                    <a:pt x="1475970" y="3334412"/>
                  </a:moveTo>
                  <a:lnTo>
                    <a:pt x="1456113" y="3334412"/>
                  </a:lnTo>
                  <a:lnTo>
                    <a:pt x="1459308" y="3333142"/>
                  </a:lnTo>
                  <a:lnTo>
                    <a:pt x="1459864" y="3329332"/>
                  </a:lnTo>
                  <a:lnTo>
                    <a:pt x="1466994" y="3329332"/>
                  </a:lnTo>
                  <a:lnTo>
                    <a:pt x="1468864" y="3325522"/>
                  </a:lnTo>
                  <a:lnTo>
                    <a:pt x="1472597" y="3325522"/>
                  </a:lnTo>
                  <a:lnTo>
                    <a:pt x="1475315" y="3324252"/>
                  </a:lnTo>
                  <a:lnTo>
                    <a:pt x="1475970" y="3334412"/>
                  </a:lnTo>
                  <a:close/>
                </a:path>
                <a:path w="1892300" h="3545204">
                  <a:moveTo>
                    <a:pt x="1466994" y="3329332"/>
                  </a:moveTo>
                  <a:lnTo>
                    <a:pt x="1463526" y="3329332"/>
                  </a:lnTo>
                  <a:lnTo>
                    <a:pt x="1464276" y="3328062"/>
                  </a:lnTo>
                  <a:lnTo>
                    <a:pt x="1465961" y="3328062"/>
                  </a:lnTo>
                  <a:lnTo>
                    <a:pt x="1466994" y="3329332"/>
                  </a:lnTo>
                  <a:close/>
                </a:path>
                <a:path w="1892300" h="3545204">
                  <a:moveTo>
                    <a:pt x="1083304" y="3343302"/>
                  </a:moveTo>
                  <a:lnTo>
                    <a:pt x="1074391" y="3343302"/>
                  </a:lnTo>
                  <a:lnTo>
                    <a:pt x="1073456" y="3340762"/>
                  </a:lnTo>
                  <a:lnTo>
                    <a:pt x="1071947" y="3339492"/>
                  </a:lnTo>
                  <a:lnTo>
                    <a:pt x="1070923" y="3338222"/>
                  </a:lnTo>
                  <a:lnTo>
                    <a:pt x="1070455" y="3336952"/>
                  </a:lnTo>
                  <a:lnTo>
                    <a:pt x="1070085" y="3336952"/>
                  </a:lnTo>
                  <a:lnTo>
                    <a:pt x="1069988" y="3335682"/>
                  </a:lnTo>
                  <a:lnTo>
                    <a:pt x="1069520" y="3334412"/>
                  </a:lnTo>
                  <a:lnTo>
                    <a:pt x="1069890" y="3333142"/>
                  </a:lnTo>
                  <a:lnTo>
                    <a:pt x="1072714" y="3333142"/>
                  </a:lnTo>
                  <a:lnTo>
                    <a:pt x="1078053" y="3336952"/>
                  </a:lnTo>
                  <a:lnTo>
                    <a:pt x="1080118" y="3339492"/>
                  </a:lnTo>
                  <a:lnTo>
                    <a:pt x="1083304" y="3343302"/>
                  </a:lnTo>
                  <a:close/>
                </a:path>
                <a:path w="1892300" h="3545204">
                  <a:moveTo>
                    <a:pt x="1477228" y="3354732"/>
                  </a:moveTo>
                  <a:lnTo>
                    <a:pt x="1423470" y="3354732"/>
                  </a:lnTo>
                  <a:lnTo>
                    <a:pt x="1424971" y="3353462"/>
                  </a:lnTo>
                  <a:lnTo>
                    <a:pt x="1425156" y="3352192"/>
                  </a:lnTo>
                  <a:lnTo>
                    <a:pt x="1422906" y="3352192"/>
                  </a:lnTo>
                  <a:lnTo>
                    <a:pt x="1425156" y="3350922"/>
                  </a:lnTo>
                  <a:lnTo>
                    <a:pt x="1427592" y="3350922"/>
                  </a:lnTo>
                  <a:lnTo>
                    <a:pt x="1430133" y="3349652"/>
                  </a:lnTo>
                  <a:lnTo>
                    <a:pt x="1434731" y="3349652"/>
                  </a:lnTo>
                  <a:lnTo>
                    <a:pt x="1434537" y="3348382"/>
                  </a:lnTo>
                  <a:lnTo>
                    <a:pt x="1433883" y="3347112"/>
                  </a:lnTo>
                  <a:lnTo>
                    <a:pt x="1432657" y="3347112"/>
                  </a:lnTo>
                  <a:lnTo>
                    <a:pt x="1432939" y="3344572"/>
                  </a:lnTo>
                  <a:lnTo>
                    <a:pt x="1434342" y="3343302"/>
                  </a:lnTo>
                  <a:lnTo>
                    <a:pt x="1436505" y="3343302"/>
                  </a:lnTo>
                  <a:lnTo>
                    <a:pt x="1438473" y="3339492"/>
                  </a:lnTo>
                  <a:lnTo>
                    <a:pt x="1441473" y="3338222"/>
                  </a:lnTo>
                  <a:lnTo>
                    <a:pt x="1451048" y="3338222"/>
                  </a:lnTo>
                  <a:lnTo>
                    <a:pt x="1452363" y="3335682"/>
                  </a:lnTo>
                  <a:lnTo>
                    <a:pt x="1451427" y="3333142"/>
                  </a:lnTo>
                  <a:lnTo>
                    <a:pt x="1455081" y="3333142"/>
                  </a:lnTo>
                  <a:lnTo>
                    <a:pt x="1456113" y="3334412"/>
                  </a:lnTo>
                  <a:lnTo>
                    <a:pt x="1475970" y="3334412"/>
                  </a:lnTo>
                  <a:lnTo>
                    <a:pt x="1477228" y="3354732"/>
                  </a:lnTo>
                  <a:close/>
                </a:path>
                <a:path w="1892300" h="3545204">
                  <a:moveTo>
                    <a:pt x="1451048" y="3338222"/>
                  </a:moveTo>
                  <a:lnTo>
                    <a:pt x="1444950" y="3338222"/>
                  </a:lnTo>
                  <a:lnTo>
                    <a:pt x="1445603" y="3335682"/>
                  </a:lnTo>
                  <a:lnTo>
                    <a:pt x="1451330" y="3335682"/>
                  </a:lnTo>
                  <a:lnTo>
                    <a:pt x="1451048" y="3338222"/>
                  </a:lnTo>
                  <a:close/>
                </a:path>
                <a:path w="1892300" h="3545204">
                  <a:moveTo>
                    <a:pt x="1082942" y="3432202"/>
                  </a:moveTo>
                  <a:lnTo>
                    <a:pt x="1082678" y="3430932"/>
                  </a:lnTo>
                  <a:lnTo>
                    <a:pt x="1082289" y="3429662"/>
                  </a:lnTo>
                  <a:lnTo>
                    <a:pt x="1079730" y="3413152"/>
                  </a:lnTo>
                  <a:lnTo>
                    <a:pt x="1076476" y="3391562"/>
                  </a:lnTo>
                  <a:lnTo>
                    <a:pt x="1074392" y="3373782"/>
                  </a:lnTo>
                  <a:lnTo>
                    <a:pt x="1072608" y="3357272"/>
                  </a:lnTo>
                  <a:lnTo>
                    <a:pt x="1071205" y="3342032"/>
                  </a:lnTo>
                  <a:lnTo>
                    <a:pt x="1071585" y="3342032"/>
                  </a:lnTo>
                  <a:lnTo>
                    <a:pt x="1071867" y="3343302"/>
                  </a:lnTo>
                  <a:lnTo>
                    <a:pt x="1072150" y="3347112"/>
                  </a:lnTo>
                  <a:lnTo>
                    <a:pt x="1083410" y="3347112"/>
                  </a:lnTo>
                  <a:lnTo>
                    <a:pt x="1083128" y="3348382"/>
                  </a:lnTo>
                  <a:lnTo>
                    <a:pt x="1086936" y="3348382"/>
                  </a:lnTo>
                  <a:lnTo>
                    <a:pt x="1086040" y="3353462"/>
                  </a:lnTo>
                  <a:lnTo>
                    <a:pt x="1092791" y="3353462"/>
                  </a:lnTo>
                  <a:lnTo>
                    <a:pt x="1092791" y="3354732"/>
                  </a:lnTo>
                  <a:lnTo>
                    <a:pt x="1092601" y="3356002"/>
                  </a:lnTo>
                  <a:lnTo>
                    <a:pt x="1076182" y="3356002"/>
                  </a:lnTo>
                  <a:lnTo>
                    <a:pt x="1076300" y="3367432"/>
                  </a:lnTo>
                  <a:lnTo>
                    <a:pt x="1077003" y="3375052"/>
                  </a:lnTo>
                  <a:lnTo>
                    <a:pt x="1079139" y="3387752"/>
                  </a:lnTo>
                  <a:lnTo>
                    <a:pt x="1080357" y="3394102"/>
                  </a:lnTo>
                  <a:lnTo>
                    <a:pt x="1081530" y="3397912"/>
                  </a:lnTo>
                  <a:lnTo>
                    <a:pt x="1082538" y="3405532"/>
                  </a:lnTo>
                  <a:lnTo>
                    <a:pt x="1081989" y="3405532"/>
                  </a:lnTo>
                  <a:lnTo>
                    <a:pt x="1082030" y="3411882"/>
                  </a:lnTo>
                  <a:lnTo>
                    <a:pt x="1083332" y="3429662"/>
                  </a:lnTo>
                  <a:lnTo>
                    <a:pt x="1082942" y="3432202"/>
                  </a:lnTo>
                  <a:close/>
                </a:path>
                <a:path w="1892300" h="3545204">
                  <a:moveTo>
                    <a:pt x="1083410" y="3347112"/>
                  </a:moveTo>
                  <a:lnTo>
                    <a:pt x="1072150" y="3347112"/>
                  </a:lnTo>
                  <a:lnTo>
                    <a:pt x="1074303" y="3345842"/>
                  </a:lnTo>
                  <a:lnTo>
                    <a:pt x="1074868" y="3345842"/>
                  </a:lnTo>
                  <a:lnTo>
                    <a:pt x="1074488" y="3344572"/>
                  </a:lnTo>
                  <a:lnTo>
                    <a:pt x="1074488" y="3343302"/>
                  </a:lnTo>
                  <a:lnTo>
                    <a:pt x="1092226" y="3343302"/>
                  </a:lnTo>
                  <a:lnTo>
                    <a:pt x="1091317" y="3344572"/>
                  </a:lnTo>
                  <a:lnTo>
                    <a:pt x="1083975" y="3344572"/>
                  </a:lnTo>
                  <a:lnTo>
                    <a:pt x="1083410" y="3347112"/>
                  </a:lnTo>
                  <a:close/>
                </a:path>
                <a:path w="1892300" h="3545204">
                  <a:moveTo>
                    <a:pt x="1086595" y="3347290"/>
                  </a:moveTo>
                  <a:lnTo>
                    <a:pt x="1083975" y="3344572"/>
                  </a:lnTo>
                  <a:lnTo>
                    <a:pt x="1091317" y="3344572"/>
                  </a:lnTo>
                  <a:lnTo>
                    <a:pt x="1089499" y="3347112"/>
                  </a:lnTo>
                  <a:lnTo>
                    <a:pt x="1087160" y="3347112"/>
                  </a:lnTo>
                  <a:lnTo>
                    <a:pt x="1086595" y="3347290"/>
                  </a:lnTo>
                  <a:close/>
                </a:path>
                <a:path w="1892300" h="3545204">
                  <a:moveTo>
                    <a:pt x="1092976" y="3350922"/>
                  </a:moveTo>
                  <a:lnTo>
                    <a:pt x="1088943" y="3348382"/>
                  </a:lnTo>
                  <a:lnTo>
                    <a:pt x="1087725" y="3348382"/>
                  </a:lnTo>
                  <a:lnTo>
                    <a:pt x="1087051" y="3347731"/>
                  </a:lnTo>
                  <a:lnTo>
                    <a:pt x="1087160" y="3347112"/>
                  </a:lnTo>
                  <a:lnTo>
                    <a:pt x="1089499" y="3347112"/>
                  </a:lnTo>
                  <a:lnTo>
                    <a:pt x="1091661" y="3345842"/>
                  </a:lnTo>
                  <a:lnTo>
                    <a:pt x="1092318" y="3348382"/>
                  </a:lnTo>
                  <a:lnTo>
                    <a:pt x="1088943" y="3348382"/>
                  </a:lnTo>
                  <a:lnTo>
                    <a:pt x="1087910" y="3349652"/>
                  </a:lnTo>
                  <a:lnTo>
                    <a:pt x="1092647" y="3349652"/>
                  </a:lnTo>
                  <a:lnTo>
                    <a:pt x="1092976" y="3350922"/>
                  </a:lnTo>
                  <a:close/>
                </a:path>
                <a:path w="1892300" h="3545204">
                  <a:moveTo>
                    <a:pt x="1087051" y="3347731"/>
                  </a:moveTo>
                  <a:lnTo>
                    <a:pt x="1086595" y="3347290"/>
                  </a:lnTo>
                  <a:lnTo>
                    <a:pt x="1087160" y="3347112"/>
                  </a:lnTo>
                  <a:lnTo>
                    <a:pt x="1087051" y="3347731"/>
                  </a:lnTo>
                  <a:close/>
                </a:path>
                <a:path w="1892300" h="3545204">
                  <a:moveTo>
                    <a:pt x="1086936" y="3348382"/>
                  </a:moveTo>
                  <a:lnTo>
                    <a:pt x="1083128" y="3348382"/>
                  </a:lnTo>
                  <a:lnTo>
                    <a:pt x="1086595" y="3347290"/>
                  </a:lnTo>
                  <a:lnTo>
                    <a:pt x="1087051" y="3347731"/>
                  </a:lnTo>
                  <a:lnTo>
                    <a:pt x="1086936" y="3348382"/>
                  </a:lnTo>
                  <a:close/>
                </a:path>
                <a:path w="1892300" h="3545204">
                  <a:moveTo>
                    <a:pt x="1091096" y="3353462"/>
                  </a:moveTo>
                  <a:lnTo>
                    <a:pt x="1086040" y="3353462"/>
                  </a:lnTo>
                  <a:lnTo>
                    <a:pt x="1089596" y="3352192"/>
                  </a:lnTo>
                  <a:lnTo>
                    <a:pt x="1090064" y="3352192"/>
                  </a:lnTo>
                  <a:lnTo>
                    <a:pt x="1091096" y="3353462"/>
                  </a:lnTo>
                  <a:close/>
                </a:path>
                <a:path w="1892300" h="3545204">
                  <a:moveTo>
                    <a:pt x="1105647" y="3364892"/>
                  </a:moveTo>
                  <a:lnTo>
                    <a:pt x="1105559" y="3356002"/>
                  </a:lnTo>
                  <a:lnTo>
                    <a:pt x="1095421" y="3356002"/>
                  </a:lnTo>
                  <a:lnTo>
                    <a:pt x="1096833" y="3352192"/>
                  </a:lnTo>
                  <a:lnTo>
                    <a:pt x="1100301" y="3354732"/>
                  </a:lnTo>
                  <a:lnTo>
                    <a:pt x="1108093" y="3354732"/>
                  </a:lnTo>
                  <a:lnTo>
                    <a:pt x="1111190" y="3356002"/>
                  </a:lnTo>
                  <a:lnTo>
                    <a:pt x="1114844" y="3358542"/>
                  </a:lnTo>
                  <a:lnTo>
                    <a:pt x="1117284" y="3359812"/>
                  </a:lnTo>
                  <a:lnTo>
                    <a:pt x="1113352" y="3359812"/>
                  </a:lnTo>
                  <a:lnTo>
                    <a:pt x="1109777" y="3361082"/>
                  </a:lnTo>
                  <a:lnTo>
                    <a:pt x="1105647" y="3364892"/>
                  </a:lnTo>
                  <a:close/>
                </a:path>
                <a:path w="1892300" h="3545204">
                  <a:moveTo>
                    <a:pt x="1477856" y="3364892"/>
                  </a:moveTo>
                  <a:lnTo>
                    <a:pt x="1406386" y="3364892"/>
                  </a:lnTo>
                  <a:lnTo>
                    <a:pt x="1410233" y="3362352"/>
                  </a:lnTo>
                  <a:lnTo>
                    <a:pt x="1412854" y="3362352"/>
                  </a:lnTo>
                  <a:lnTo>
                    <a:pt x="1415952" y="3361082"/>
                  </a:lnTo>
                  <a:lnTo>
                    <a:pt x="1413790" y="3359812"/>
                  </a:lnTo>
                  <a:lnTo>
                    <a:pt x="1415202" y="3358542"/>
                  </a:lnTo>
                  <a:lnTo>
                    <a:pt x="1412951" y="3357272"/>
                  </a:lnTo>
                  <a:lnTo>
                    <a:pt x="1420091" y="3357272"/>
                  </a:lnTo>
                  <a:lnTo>
                    <a:pt x="1419993" y="3353462"/>
                  </a:lnTo>
                  <a:lnTo>
                    <a:pt x="1423285" y="3353462"/>
                  </a:lnTo>
                  <a:lnTo>
                    <a:pt x="1423470" y="3354732"/>
                  </a:lnTo>
                  <a:lnTo>
                    <a:pt x="1477228" y="3354732"/>
                  </a:lnTo>
                  <a:lnTo>
                    <a:pt x="1477856" y="3364892"/>
                  </a:lnTo>
                  <a:close/>
                </a:path>
                <a:path w="1892300" h="3545204">
                  <a:moveTo>
                    <a:pt x="1080868" y="3369972"/>
                  </a:moveTo>
                  <a:lnTo>
                    <a:pt x="1079336" y="3366162"/>
                  </a:lnTo>
                  <a:lnTo>
                    <a:pt x="1077617" y="3358542"/>
                  </a:lnTo>
                  <a:lnTo>
                    <a:pt x="1076394" y="3356002"/>
                  </a:lnTo>
                  <a:lnTo>
                    <a:pt x="1092601" y="3356002"/>
                  </a:lnTo>
                  <a:lnTo>
                    <a:pt x="1092411" y="3357272"/>
                  </a:lnTo>
                  <a:lnTo>
                    <a:pt x="1099832" y="3357272"/>
                  </a:lnTo>
                  <a:lnTo>
                    <a:pt x="1097299" y="3358542"/>
                  </a:lnTo>
                  <a:lnTo>
                    <a:pt x="1097952" y="3359812"/>
                  </a:lnTo>
                  <a:lnTo>
                    <a:pt x="1099082" y="3362352"/>
                  </a:lnTo>
                  <a:lnTo>
                    <a:pt x="1101994" y="3363622"/>
                  </a:lnTo>
                  <a:lnTo>
                    <a:pt x="1105091" y="3364892"/>
                  </a:lnTo>
                  <a:lnTo>
                    <a:pt x="1081530" y="3364892"/>
                  </a:lnTo>
                  <a:lnTo>
                    <a:pt x="1080868" y="3369972"/>
                  </a:lnTo>
                  <a:close/>
                </a:path>
                <a:path w="1892300" h="3545204">
                  <a:moveTo>
                    <a:pt x="1102179" y="3358542"/>
                  </a:moveTo>
                  <a:lnTo>
                    <a:pt x="1099832" y="3357272"/>
                  </a:lnTo>
                  <a:lnTo>
                    <a:pt x="1092411" y="3357272"/>
                  </a:lnTo>
                  <a:lnTo>
                    <a:pt x="1094106" y="3356002"/>
                  </a:lnTo>
                  <a:lnTo>
                    <a:pt x="1105559" y="3356002"/>
                  </a:lnTo>
                  <a:lnTo>
                    <a:pt x="1102179" y="3358542"/>
                  </a:lnTo>
                  <a:close/>
                </a:path>
                <a:path w="1892300" h="3545204">
                  <a:moveTo>
                    <a:pt x="1417178" y="3357272"/>
                  </a:moveTo>
                  <a:lnTo>
                    <a:pt x="1413516" y="3357272"/>
                  </a:lnTo>
                  <a:lnTo>
                    <a:pt x="1413984" y="3356002"/>
                  </a:lnTo>
                  <a:lnTo>
                    <a:pt x="1417090" y="3356002"/>
                  </a:lnTo>
                  <a:lnTo>
                    <a:pt x="1417178" y="3357272"/>
                  </a:lnTo>
                  <a:close/>
                </a:path>
                <a:path w="1892300" h="3545204">
                  <a:moveTo>
                    <a:pt x="1478014" y="3367432"/>
                  </a:moveTo>
                  <a:lnTo>
                    <a:pt x="1393714" y="3367432"/>
                  </a:lnTo>
                  <a:lnTo>
                    <a:pt x="1400191" y="3363622"/>
                  </a:lnTo>
                  <a:lnTo>
                    <a:pt x="1402353" y="3363622"/>
                  </a:lnTo>
                  <a:lnTo>
                    <a:pt x="1403288" y="3362352"/>
                  </a:lnTo>
                  <a:lnTo>
                    <a:pt x="1404321" y="3362352"/>
                  </a:lnTo>
                  <a:lnTo>
                    <a:pt x="1404038" y="3359812"/>
                  </a:lnTo>
                  <a:lnTo>
                    <a:pt x="1404700" y="3358542"/>
                  </a:lnTo>
                  <a:lnTo>
                    <a:pt x="1408636" y="3358542"/>
                  </a:lnTo>
                  <a:lnTo>
                    <a:pt x="1410322" y="3359812"/>
                  </a:lnTo>
                  <a:lnTo>
                    <a:pt x="1410136" y="3359812"/>
                  </a:lnTo>
                  <a:lnTo>
                    <a:pt x="1406386" y="3364892"/>
                  </a:lnTo>
                  <a:lnTo>
                    <a:pt x="1477856" y="3364892"/>
                  </a:lnTo>
                  <a:lnTo>
                    <a:pt x="1478014" y="3367432"/>
                  </a:lnTo>
                  <a:close/>
                </a:path>
                <a:path w="1892300" h="3545204">
                  <a:moveTo>
                    <a:pt x="1136423" y="3367432"/>
                  </a:moveTo>
                  <a:lnTo>
                    <a:pt x="1115602" y="3367432"/>
                  </a:lnTo>
                  <a:lnTo>
                    <a:pt x="1115505" y="3364892"/>
                  </a:lnTo>
                  <a:lnTo>
                    <a:pt x="1116537" y="3364892"/>
                  </a:lnTo>
                  <a:lnTo>
                    <a:pt x="1114755" y="3362352"/>
                  </a:lnTo>
                  <a:lnTo>
                    <a:pt x="1113352" y="3359812"/>
                  </a:lnTo>
                  <a:lnTo>
                    <a:pt x="1117284" y="3359812"/>
                  </a:lnTo>
                  <a:lnTo>
                    <a:pt x="1119724" y="3361082"/>
                  </a:lnTo>
                  <a:lnTo>
                    <a:pt x="1125539" y="3361082"/>
                  </a:lnTo>
                  <a:lnTo>
                    <a:pt x="1129952" y="3364892"/>
                  </a:lnTo>
                  <a:lnTo>
                    <a:pt x="1136235" y="3366162"/>
                  </a:lnTo>
                  <a:lnTo>
                    <a:pt x="1136423" y="3367432"/>
                  </a:lnTo>
                  <a:close/>
                </a:path>
                <a:path w="1892300" h="3545204">
                  <a:moveTo>
                    <a:pt x="1393246" y="3366162"/>
                  </a:moveTo>
                  <a:lnTo>
                    <a:pt x="1388639" y="3366162"/>
                  </a:lnTo>
                  <a:lnTo>
                    <a:pt x="1389672" y="3364892"/>
                  </a:lnTo>
                  <a:lnTo>
                    <a:pt x="1390801" y="3364892"/>
                  </a:lnTo>
                  <a:lnTo>
                    <a:pt x="1391552" y="3363622"/>
                  </a:lnTo>
                  <a:lnTo>
                    <a:pt x="1393149" y="3363622"/>
                  </a:lnTo>
                  <a:lnTo>
                    <a:pt x="1393246" y="3366162"/>
                  </a:lnTo>
                  <a:close/>
                </a:path>
                <a:path w="1892300" h="3545204">
                  <a:moveTo>
                    <a:pt x="1358405" y="3469032"/>
                  </a:moveTo>
                  <a:lnTo>
                    <a:pt x="1168992" y="3469032"/>
                  </a:lnTo>
                  <a:lnTo>
                    <a:pt x="1161517" y="3467762"/>
                  </a:lnTo>
                  <a:lnTo>
                    <a:pt x="1155984" y="3465222"/>
                  </a:lnTo>
                  <a:lnTo>
                    <a:pt x="1147468" y="3462682"/>
                  </a:lnTo>
                  <a:lnTo>
                    <a:pt x="1145906" y="3462682"/>
                  </a:lnTo>
                  <a:lnTo>
                    <a:pt x="1136254" y="3458872"/>
                  </a:lnTo>
                  <a:lnTo>
                    <a:pt x="1127489" y="3456332"/>
                  </a:lnTo>
                  <a:lnTo>
                    <a:pt x="1119625" y="3453792"/>
                  </a:lnTo>
                  <a:lnTo>
                    <a:pt x="1112672" y="3451252"/>
                  </a:lnTo>
                  <a:lnTo>
                    <a:pt x="1108772" y="3449982"/>
                  </a:lnTo>
                  <a:lnTo>
                    <a:pt x="1105322" y="3448712"/>
                  </a:lnTo>
                  <a:lnTo>
                    <a:pt x="1102462" y="3447442"/>
                  </a:lnTo>
                  <a:lnTo>
                    <a:pt x="1094952" y="3447442"/>
                  </a:lnTo>
                  <a:lnTo>
                    <a:pt x="1092984" y="3446172"/>
                  </a:lnTo>
                  <a:lnTo>
                    <a:pt x="1090734" y="3444902"/>
                  </a:lnTo>
                  <a:lnTo>
                    <a:pt x="1088740" y="3444902"/>
                  </a:lnTo>
                  <a:lnTo>
                    <a:pt x="1088025" y="3443632"/>
                  </a:lnTo>
                  <a:lnTo>
                    <a:pt x="1087734" y="3443632"/>
                  </a:lnTo>
                  <a:lnTo>
                    <a:pt x="1087302" y="3441092"/>
                  </a:lnTo>
                  <a:lnTo>
                    <a:pt x="1087213" y="3439822"/>
                  </a:lnTo>
                  <a:lnTo>
                    <a:pt x="1086040" y="3429662"/>
                  </a:lnTo>
                  <a:lnTo>
                    <a:pt x="1084063" y="3392832"/>
                  </a:lnTo>
                  <a:lnTo>
                    <a:pt x="1081530" y="3364892"/>
                  </a:lnTo>
                  <a:lnTo>
                    <a:pt x="1105091" y="3364892"/>
                  </a:lnTo>
                  <a:lnTo>
                    <a:pt x="1108277" y="3366162"/>
                  </a:lnTo>
                  <a:lnTo>
                    <a:pt x="1112787" y="3366162"/>
                  </a:lnTo>
                  <a:lnTo>
                    <a:pt x="1115602" y="3367432"/>
                  </a:lnTo>
                  <a:lnTo>
                    <a:pt x="1136423" y="3367432"/>
                  </a:lnTo>
                  <a:lnTo>
                    <a:pt x="1136800" y="3369972"/>
                  </a:lnTo>
                  <a:lnTo>
                    <a:pt x="1137453" y="3371242"/>
                  </a:lnTo>
                  <a:lnTo>
                    <a:pt x="1140462" y="3371242"/>
                  </a:lnTo>
                  <a:lnTo>
                    <a:pt x="1141115" y="3372512"/>
                  </a:lnTo>
                  <a:lnTo>
                    <a:pt x="1147689" y="3372512"/>
                  </a:lnTo>
                  <a:lnTo>
                    <a:pt x="1149384" y="3376322"/>
                  </a:lnTo>
                  <a:lnTo>
                    <a:pt x="1168242" y="3376322"/>
                  </a:lnTo>
                  <a:lnTo>
                    <a:pt x="1168992" y="3377592"/>
                  </a:lnTo>
                  <a:lnTo>
                    <a:pt x="1149762" y="3377592"/>
                  </a:lnTo>
                  <a:lnTo>
                    <a:pt x="1151351" y="3381402"/>
                  </a:lnTo>
                  <a:lnTo>
                    <a:pt x="1151536" y="3382672"/>
                  </a:lnTo>
                  <a:lnTo>
                    <a:pt x="1152383" y="3382672"/>
                  </a:lnTo>
                  <a:lnTo>
                    <a:pt x="1153319" y="3383942"/>
                  </a:lnTo>
                  <a:lnTo>
                    <a:pt x="1179026" y="3383942"/>
                  </a:lnTo>
                  <a:lnTo>
                    <a:pt x="1180244" y="3385212"/>
                  </a:lnTo>
                  <a:lnTo>
                    <a:pt x="1186633" y="3385212"/>
                  </a:lnTo>
                  <a:lnTo>
                    <a:pt x="1186730" y="3386482"/>
                  </a:lnTo>
                  <a:lnTo>
                    <a:pt x="1187851" y="3386482"/>
                  </a:lnTo>
                  <a:lnTo>
                    <a:pt x="1190013" y="3387752"/>
                  </a:lnTo>
                  <a:lnTo>
                    <a:pt x="1224877" y="3387752"/>
                  </a:lnTo>
                  <a:lnTo>
                    <a:pt x="1235425" y="3389022"/>
                  </a:lnTo>
                  <a:lnTo>
                    <a:pt x="1242361" y="3391562"/>
                  </a:lnTo>
                  <a:lnTo>
                    <a:pt x="1245547" y="3394102"/>
                  </a:lnTo>
                  <a:lnTo>
                    <a:pt x="1471978" y="3394102"/>
                  </a:lnTo>
                  <a:lnTo>
                    <a:pt x="1443920" y="3428392"/>
                  </a:lnTo>
                  <a:lnTo>
                    <a:pt x="1372428" y="3466492"/>
                  </a:lnTo>
                  <a:lnTo>
                    <a:pt x="1358405" y="3469032"/>
                  </a:lnTo>
                  <a:close/>
                </a:path>
                <a:path w="1892300" h="3545204">
                  <a:moveTo>
                    <a:pt x="1112787" y="3366162"/>
                  </a:moveTo>
                  <a:lnTo>
                    <a:pt x="1108277" y="3366162"/>
                  </a:lnTo>
                  <a:lnTo>
                    <a:pt x="1108374" y="3364892"/>
                  </a:lnTo>
                  <a:lnTo>
                    <a:pt x="1111940" y="3364892"/>
                  </a:lnTo>
                  <a:lnTo>
                    <a:pt x="1112787" y="3366162"/>
                  </a:lnTo>
                  <a:close/>
                </a:path>
                <a:path w="1892300" h="3545204">
                  <a:moveTo>
                    <a:pt x="1478721" y="3378862"/>
                  </a:moveTo>
                  <a:lnTo>
                    <a:pt x="1370160" y="3378862"/>
                  </a:lnTo>
                  <a:lnTo>
                    <a:pt x="1369790" y="3372512"/>
                  </a:lnTo>
                  <a:lnTo>
                    <a:pt x="1372693" y="3371242"/>
                  </a:lnTo>
                  <a:lnTo>
                    <a:pt x="1374290" y="3369972"/>
                  </a:lnTo>
                  <a:lnTo>
                    <a:pt x="1376161" y="3369972"/>
                  </a:lnTo>
                  <a:lnTo>
                    <a:pt x="1378226" y="3368702"/>
                  </a:lnTo>
                  <a:lnTo>
                    <a:pt x="1384509" y="3367432"/>
                  </a:lnTo>
                  <a:lnTo>
                    <a:pt x="1387422" y="3366162"/>
                  </a:lnTo>
                  <a:lnTo>
                    <a:pt x="1392496" y="3366162"/>
                  </a:lnTo>
                  <a:lnTo>
                    <a:pt x="1392116" y="3367432"/>
                  </a:lnTo>
                  <a:lnTo>
                    <a:pt x="1478014" y="3367432"/>
                  </a:lnTo>
                  <a:lnTo>
                    <a:pt x="1478721" y="3378862"/>
                  </a:lnTo>
                  <a:close/>
                </a:path>
                <a:path w="1892300" h="3545204">
                  <a:moveTo>
                    <a:pt x="1140462" y="3371242"/>
                  </a:moveTo>
                  <a:lnTo>
                    <a:pt x="1137453" y="3371242"/>
                  </a:lnTo>
                  <a:lnTo>
                    <a:pt x="1142430" y="3367432"/>
                  </a:lnTo>
                  <a:lnTo>
                    <a:pt x="1140462" y="3371242"/>
                  </a:lnTo>
                  <a:close/>
                </a:path>
                <a:path w="1892300" h="3545204">
                  <a:moveTo>
                    <a:pt x="1145995" y="3371242"/>
                  </a:moveTo>
                  <a:lnTo>
                    <a:pt x="1142342" y="3371242"/>
                  </a:lnTo>
                  <a:lnTo>
                    <a:pt x="1144027" y="3369972"/>
                  </a:lnTo>
                  <a:lnTo>
                    <a:pt x="1146092" y="3369972"/>
                  </a:lnTo>
                  <a:lnTo>
                    <a:pt x="1145995" y="3371242"/>
                  </a:lnTo>
                  <a:close/>
                </a:path>
                <a:path w="1892300" h="3545204">
                  <a:moveTo>
                    <a:pt x="1145439" y="3372512"/>
                  </a:moveTo>
                  <a:lnTo>
                    <a:pt x="1142059" y="3372512"/>
                  </a:lnTo>
                  <a:lnTo>
                    <a:pt x="1142244" y="3371242"/>
                  </a:lnTo>
                  <a:lnTo>
                    <a:pt x="1145713" y="3371242"/>
                  </a:lnTo>
                  <a:lnTo>
                    <a:pt x="1145439" y="3372512"/>
                  </a:lnTo>
                  <a:close/>
                </a:path>
                <a:path w="1892300" h="3545204">
                  <a:moveTo>
                    <a:pt x="1168242" y="3376322"/>
                  </a:moveTo>
                  <a:lnTo>
                    <a:pt x="1149384" y="3376322"/>
                  </a:lnTo>
                  <a:lnTo>
                    <a:pt x="1152375" y="3373782"/>
                  </a:lnTo>
                  <a:lnTo>
                    <a:pt x="1152287" y="3372512"/>
                  </a:lnTo>
                  <a:lnTo>
                    <a:pt x="1151537" y="3372512"/>
                  </a:lnTo>
                  <a:lnTo>
                    <a:pt x="1152940" y="3371242"/>
                  </a:lnTo>
                  <a:lnTo>
                    <a:pt x="1168242" y="3376322"/>
                  </a:lnTo>
                  <a:close/>
                </a:path>
                <a:path w="1892300" h="3545204">
                  <a:moveTo>
                    <a:pt x="1151069" y="3373782"/>
                  </a:moveTo>
                  <a:lnTo>
                    <a:pt x="1151166" y="3372512"/>
                  </a:lnTo>
                  <a:lnTo>
                    <a:pt x="1152287" y="3372512"/>
                  </a:lnTo>
                  <a:lnTo>
                    <a:pt x="1151069" y="3373782"/>
                  </a:lnTo>
                  <a:close/>
                </a:path>
                <a:path w="1892300" h="3545204">
                  <a:moveTo>
                    <a:pt x="1477958" y="3381402"/>
                  </a:moveTo>
                  <a:lnTo>
                    <a:pt x="1336759" y="3381402"/>
                  </a:lnTo>
                  <a:lnTo>
                    <a:pt x="1342311" y="3378862"/>
                  </a:lnTo>
                  <a:lnTo>
                    <a:pt x="1349709" y="3376322"/>
                  </a:lnTo>
                  <a:lnTo>
                    <a:pt x="1356684" y="3375052"/>
                  </a:lnTo>
                  <a:lnTo>
                    <a:pt x="1360965" y="3376322"/>
                  </a:lnTo>
                  <a:lnTo>
                    <a:pt x="1363780" y="3376322"/>
                  </a:lnTo>
                  <a:lnTo>
                    <a:pt x="1370160" y="3378862"/>
                  </a:lnTo>
                  <a:lnTo>
                    <a:pt x="1478721" y="3378862"/>
                  </a:lnTo>
                  <a:lnTo>
                    <a:pt x="1477958" y="3381402"/>
                  </a:lnTo>
                  <a:close/>
                </a:path>
                <a:path w="1892300" h="3545204">
                  <a:moveTo>
                    <a:pt x="1157299" y="3381281"/>
                  </a:moveTo>
                  <a:lnTo>
                    <a:pt x="1149762" y="3377592"/>
                  </a:lnTo>
                  <a:lnTo>
                    <a:pt x="1178187" y="3377592"/>
                  </a:lnTo>
                  <a:lnTo>
                    <a:pt x="1176687" y="3378862"/>
                  </a:lnTo>
                  <a:lnTo>
                    <a:pt x="1156796" y="3378862"/>
                  </a:lnTo>
                  <a:lnTo>
                    <a:pt x="1157404" y="3380921"/>
                  </a:lnTo>
                  <a:lnTo>
                    <a:pt x="1157299" y="3381281"/>
                  </a:lnTo>
                  <a:close/>
                </a:path>
                <a:path w="1892300" h="3545204">
                  <a:moveTo>
                    <a:pt x="1473344" y="3391562"/>
                  </a:moveTo>
                  <a:lnTo>
                    <a:pt x="1309826" y="3391562"/>
                  </a:lnTo>
                  <a:lnTo>
                    <a:pt x="1310294" y="3389022"/>
                  </a:lnTo>
                  <a:lnTo>
                    <a:pt x="1311803" y="3387752"/>
                  </a:lnTo>
                  <a:lnTo>
                    <a:pt x="1317247" y="3382672"/>
                  </a:lnTo>
                  <a:lnTo>
                    <a:pt x="1323998" y="3382672"/>
                  </a:lnTo>
                  <a:lnTo>
                    <a:pt x="1332726" y="3381402"/>
                  </a:lnTo>
                  <a:lnTo>
                    <a:pt x="1334129" y="3377592"/>
                  </a:lnTo>
                  <a:lnTo>
                    <a:pt x="1335629" y="3381402"/>
                  </a:lnTo>
                  <a:lnTo>
                    <a:pt x="1477958" y="3381402"/>
                  </a:lnTo>
                  <a:lnTo>
                    <a:pt x="1475392" y="3387752"/>
                  </a:lnTo>
                  <a:lnTo>
                    <a:pt x="1473344" y="3391562"/>
                  </a:lnTo>
                  <a:close/>
                </a:path>
                <a:path w="1892300" h="3545204">
                  <a:moveTo>
                    <a:pt x="1172460" y="3383942"/>
                  </a:moveTo>
                  <a:lnTo>
                    <a:pt x="1153319" y="3383942"/>
                  </a:lnTo>
                  <a:lnTo>
                    <a:pt x="1154351" y="3382672"/>
                  </a:lnTo>
                  <a:lnTo>
                    <a:pt x="1155569" y="3382672"/>
                  </a:lnTo>
                  <a:lnTo>
                    <a:pt x="1156319" y="3381402"/>
                  </a:lnTo>
                  <a:lnTo>
                    <a:pt x="1157546" y="3381402"/>
                  </a:lnTo>
                  <a:lnTo>
                    <a:pt x="1157404" y="3380921"/>
                  </a:lnTo>
                  <a:lnTo>
                    <a:pt x="1157634" y="3380132"/>
                  </a:lnTo>
                  <a:lnTo>
                    <a:pt x="1158199" y="3378862"/>
                  </a:lnTo>
                  <a:lnTo>
                    <a:pt x="1176687" y="3378862"/>
                  </a:lnTo>
                  <a:lnTo>
                    <a:pt x="1173687" y="3381402"/>
                  </a:lnTo>
                  <a:lnTo>
                    <a:pt x="1172460" y="3383942"/>
                  </a:lnTo>
                  <a:close/>
                </a:path>
                <a:path w="1892300" h="3545204">
                  <a:moveTo>
                    <a:pt x="1179026" y="3383942"/>
                  </a:moveTo>
                  <a:lnTo>
                    <a:pt x="1173210" y="3383942"/>
                  </a:lnTo>
                  <a:lnTo>
                    <a:pt x="1175372" y="3380132"/>
                  </a:lnTo>
                  <a:lnTo>
                    <a:pt x="1179026" y="3383942"/>
                  </a:lnTo>
                  <a:close/>
                </a:path>
                <a:path w="1892300" h="3545204">
                  <a:moveTo>
                    <a:pt x="1186633" y="3385212"/>
                  </a:moveTo>
                  <a:lnTo>
                    <a:pt x="1180244" y="3385212"/>
                  </a:lnTo>
                  <a:lnTo>
                    <a:pt x="1181938" y="3382672"/>
                  </a:lnTo>
                  <a:lnTo>
                    <a:pt x="1182971" y="3381402"/>
                  </a:lnTo>
                  <a:lnTo>
                    <a:pt x="1183253" y="3380132"/>
                  </a:lnTo>
                  <a:lnTo>
                    <a:pt x="1185883" y="3381402"/>
                  </a:lnTo>
                  <a:lnTo>
                    <a:pt x="1187665" y="3382672"/>
                  </a:lnTo>
                  <a:lnTo>
                    <a:pt x="1189916" y="3382672"/>
                  </a:lnTo>
                  <a:lnTo>
                    <a:pt x="1186633" y="3385212"/>
                  </a:lnTo>
                  <a:close/>
                </a:path>
                <a:path w="1892300" h="3545204">
                  <a:moveTo>
                    <a:pt x="1157546" y="3381402"/>
                  </a:moveTo>
                  <a:lnTo>
                    <a:pt x="1157299" y="3381281"/>
                  </a:lnTo>
                  <a:lnTo>
                    <a:pt x="1157404" y="3380921"/>
                  </a:lnTo>
                  <a:lnTo>
                    <a:pt x="1157546" y="3381402"/>
                  </a:lnTo>
                  <a:close/>
                </a:path>
                <a:path w="1892300" h="3545204">
                  <a:moveTo>
                    <a:pt x="1157546" y="3381402"/>
                  </a:moveTo>
                  <a:lnTo>
                    <a:pt x="1157263" y="3381402"/>
                  </a:lnTo>
                  <a:lnTo>
                    <a:pt x="1157546" y="3381402"/>
                  </a:lnTo>
                  <a:close/>
                </a:path>
                <a:path w="1892300" h="3545204">
                  <a:moveTo>
                    <a:pt x="1224877" y="3387752"/>
                  </a:moveTo>
                  <a:lnTo>
                    <a:pt x="1190013" y="3387752"/>
                  </a:lnTo>
                  <a:lnTo>
                    <a:pt x="1193198" y="3381402"/>
                  </a:lnTo>
                  <a:lnTo>
                    <a:pt x="1199949" y="3385212"/>
                  </a:lnTo>
                  <a:lnTo>
                    <a:pt x="1211710" y="3385212"/>
                  </a:lnTo>
                  <a:lnTo>
                    <a:pt x="1224877" y="3387752"/>
                  </a:lnTo>
                  <a:close/>
                </a:path>
                <a:path w="1892300" h="3545204">
                  <a:moveTo>
                    <a:pt x="1305987" y="3389022"/>
                  </a:moveTo>
                  <a:lnTo>
                    <a:pt x="1300260" y="3389022"/>
                  </a:lnTo>
                  <a:lnTo>
                    <a:pt x="1302607" y="3387752"/>
                  </a:lnTo>
                  <a:lnTo>
                    <a:pt x="1304672" y="3383942"/>
                  </a:lnTo>
                  <a:lnTo>
                    <a:pt x="1305987" y="3389022"/>
                  </a:lnTo>
                  <a:close/>
                </a:path>
                <a:path w="1892300" h="3545204">
                  <a:moveTo>
                    <a:pt x="1309826" y="3391562"/>
                  </a:moveTo>
                  <a:lnTo>
                    <a:pt x="1262640" y="3391562"/>
                  </a:lnTo>
                  <a:lnTo>
                    <a:pt x="1270302" y="3389022"/>
                  </a:lnTo>
                  <a:lnTo>
                    <a:pt x="1305987" y="3389022"/>
                  </a:lnTo>
                  <a:lnTo>
                    <a:pt x="1307858" y="3387752"/>
                  </a:lnTo>
                  <a:lnTo>
                    <a:pt x="1309826" y="3391562"/>
                  </a:lnTo>
                  <a:close/>
                </a:path>
                <a:path w="1892300" h="3545204">
                  <a:moveTo>
                    <a:pt x="1471978" y="3394102"/>
                  </a:moveTo>
                  <a:lnTo>
                    <a:pt x="1245547" y="3394102"/>
                  </a:lnTo>
                  <a:lnTo>
                    <a:pt x="1244797" y="3391562"/>
                  </a:lnTo>
                  <a:lnTo>
                    <a:pt x="1244611" y="3390292"/>
                  </a:lnTo>
                  <a:lnTo>
                    <a:pt x="1244611" y="3389022"/>
                  </a:lnTo>
                  <a:lnTo>
                    <a:pt x="1247709" y="3389022"/>
                  </a:lnTo>
                  <a:lnTo>
                    <a:pt x="1248556" y="3390292"/>
                  </a:lnTo>
                  <a:lnTo>
                    <a:pt x="1251371" y="3391562"/>
                  </a:lnTo>
                  <a:lnTo>
                    <a:pt x="1473344" y="3391562"/>
                  </a:lnTo>
                  <a:lnTo>
                    <a:pt x="1471978" y="3394102"/>
                  </a:lnTo>
                  <a:close/>
                </a:path>
                <a:path w="1892300" h="3545204">
                  <a:moveTo>
                    <a:pt x="1254469" y="3391562"/>
                  </a:moveTo>
                  <a:lnTo>
                    <a:pt x="1251371" y="3391562"/>
                  </a:lnTo>
                  <a:lnTo>
                    <a:pt x="1253533" y="3389022"/>
                  </a:lnTo>
                  <a:lnTo>
                    <a:pt x="1254469" y="3391562"/>
                  </a:lnTo>
                  <a:close/>
                </a:path>
                <a:path w="1892300" h="3545204">
                  <a:moveTo>
                    <a:pt x="1262261" y="3391562"/>
                  </a:moveTo>
                  <a:lnTo>
                    <a:pt x="1258034" y="3391562"/>
                  </a:lnTo>
                  <a:lnTo>
                    <a:pt x="1258598" y="3390292"/>
                  </a:lnTo>
                  <a:lnTo>
                    <a:pt x="1262261" y="3391562"/>
                  </a:lnTo>
                  <a:close/>
                </a:path>
                <a:path w="1892300" h="3545204">
                  <a:moveTo>
                    <a:pt x="1083304" y="3411882"/>
                  </a:moveTo>
                  <a:lnTo>
                    <a:pt x="1082607" y="3408072"/>
                  </a:lnTo>
                  <a:lnTo>
                    <a:pt x="1082201" y="3405532"/>
                  </a:lnTo>
                  <a:lnTo>
                    <a:pt x="1082538" y="3405532"/>
                  </a:lnTo>
                  <a:lnTo>
                    <a:pt x="1083304" y="3411882"/>
                  </a:lnTo>
                  <a:close/>
                </a:path>
                <a:path w="1892300" h="3545204">
                  <a:moveTo>
                    <a:pt x="1178196" y="3479192"/>
                  </a:moveTo>
                  <a:lnTo>
                    <a:pt x="1144459" y="3472842"/>
                  </a:lnTo>
                  <a:lnTo>
                    <a:pt x="1135043" y="3470302"/>
                  </a:lnTo>
                  <a:lnTo>
                    <a:pt x="1129095" y="3467762"/>
                  </a:lnTo>
                  <a:lnTo>
                    <a:pt x="1122538" y="3465222"/>
                  </a:lnTo>
                  <a:lnTo>
                    <a:pt x="1133252" y="3467762"/>
                  </a:lnTo>
                  <a:lnTo>
                    <a:pt x="1137832" y="3467762"/>
                  </a:lnTo>
                  <a:lnTo>
                    <a:pt x="1139738" y="3469032"/>
                  </a:lnTo>
                  <a:lnTo>
                    <a:pt x="1358405" y="3469032"/>
                  </a:lnTo>
                  <a:lnTo>
                    <a:pt x="1337371" y="3472842"/>
                  </a:lnTo>
                  <a:lnTo>
                    <a:pt x="1176316" y="3472842"/>
                  </a:lnTo>
                  <a:lnTo>
                    <a:pt x="1172910" y="3474112"/>
                  </a:lnTo>
                  <a:lnTo>
                    <a:pt x="1171304" y="3475382"/>
                  </a:lnTo>
                  <a:lnTo>
                    <a:pt x="1178196" y="3479192"/>
                  </a:lnTo>
                  <a:close/>
                </a:path>
                <a:path w="1892300" h="3545204">
                  <a:moveTo>
                    <a:pt x="1371289" y="3469032"/>
                  </a:moveTo>
                  <a:lnTo>
                    <a:pt x="1368148" y="3469032"/>
                  </a:lnTo>
                  <a:lnTo>
                    <a:pt x="1370345" y="3467762"/>
                  </a:lnTo>
                  <a:lnTo>
                    <a:pt x="1372013" y="3467762"/>
                  </a:lnTo>
                  <a:lnTo>
                    <a:pt x="1371289" y="3469032"/>
                  </a:lnTo>
                  <a:close/>
                </a:path>
                <a:path w="1892300" h="3545204">
                  <a:moveTo>
                    <a:pt x="1355766" y="3474112"/>
                  </a:moveTo>
                  <a:lnTo>
                    <a:pt x="1348689" y="3474112"/>
                  </a:lnTo>
                  <a:lnTo>
                    <a:pt x="1351742" y="3472842"/>
                  </a:lnTo>
                  <a:lnTo>
                    <a:pt x="1356640" y="3472842"/>
                  </a:lnTo>
                  <a:lnTo>
                    <a:pt x="1358273" y="3471572"/>
                  </a:lnTo>
                  <a:lnTo>
                    <a:pt x="1361370" y="3471572"/>
                  </a:lnTo>
                  <a:lnTo>
                    <a:pt x="1366497" y="3469032"/>
                  </a:lnTo>
                  <a:lnTo>
                    <a:pt x="1370530" y="3469032"/>
                  </a:lnTo>
                  <a:lnTo>
                    <a:pt x="1363497" y="3471572"/>
                  </a:lnTo>
                  <a:lnTo>
                    <a:pt x="1358237" y="3472842"/>
                  </a:lnTo>
                  <a:lnTo>
                    <a:pt x="1355766" y="3474112"/>
                  </a:lnTo>
                  <a:close/>
                </a:path>
                <a:path w="1892300" h="3545204">
                  <a:moveTo>
                    <a:pt x="1333466" y="3477922"/>
                  </a:moveTo>
                  <a:lnTo>
                    <a:pt x="1204449" y="3477922"/>
                  </a:lnTo>
                  <a:lnTo>
                    <a:pt x="1197319" y="3476652"/>
                  </a:lnTo>
                  <a:lnTo>
                    <a:pt x="1191212" y="3475382"/>
                  </a:lnTo>
                  <a:lnTo>
                    <a:pt x="1188035" y="3475382"/>
                  </a:lnTo>
                  <a:lnTo>
                    <a:pt x="1176316" y="3472842"/>
                  </a:lnTo>
                  <a:lnTo>
                    <a:pt x="1337371" y="3472842"/>
                  </a:lnTo>
                  <a:lnTo>
                    <a:pt x="1316338" y="3476652"/>
                  </a:lnTo>
                  <a:lnTo>
                    <a:pt x="1335814" y="3476652"/>
                  </a:lnTo>
                  <a:lnTo>
                    <a:pt x="1333466" y="3477922"/>
                  </a:lnTo>
                  <a:close/>
                </a:path>
                <a:path w="1892300" h="3545204">
                  <a:moveTo>
                    <a:pt x="1345884" y="3472873"/>
                  </a:moveTo>
                  <a:close/>
                </a:path>
                <a:path w="1892300" h="3545204">
                  <a:moveTo>
                    <a:pt x="1347966" y="3475382"/>
                  </a:moveTo>
                  <a:lnTo>
                    <a:pt x="1340261" y="3475382"/>
                  </a:lnTo>
                  <a:lnTo>
                    <a:pt x="1345884" y="3472873"/>
                  </a:lnTo>
                  <a:lnTo>
                    <a:pt x="1345583" y="3474112"/>
                  </a:lnTo>
                  <a:lnTo>
                    <a:pt x="1352863" y="3474112"/>
                  </a:lnTo>
                  <a:lnTo>
                    <a:pt x="1347966" y="3475382"/>
                  </a:lnTo>
                  <a:close/>
                </a:path>
                <a:path w="1892300" h="3545204">
                  <a:moveTo>
                    <a:pt x="1341576" y="3476652"/>
                  </a:moveTo>
                  <a:lnTo>
                    <a:pt x="1328913" y="3476652"/>
                  </a:lnTo>
                  <a:lnTo>
                    <a:pt x="1334852" y="3475382"/>
                  </a:lnTo>
                  <a:lnTo>
                    <a:pt x="1346033" y="3475382"/>
                  </a:lnTo>
                  <a:lnTo>
                    <a:pt x="1341576" y="3476652"/>
                  </a:lnTo>
                  <a:close/>
                </a:path>
                <a:path w="1892300" h="3545204">
                  <a:moveTo>
                    <a:pt x="1303613" y="3480462"/>
                  </a:moveTo>
                  <a:lnTo>
                    <a:pt x="1230856" y="3480462"/>
                  </a:lnTo>
                  <a:lnTo>
                    <a:pt x="1210644" y="3477922"/>
                  </a:lnTo>
                  <a:lnTo>
                    <a:pt x="1327554" y="3477922"/>
                  </a:lnTo>
                  <a:lnTo>
                    <a:pt x="1318826" y="3479192"/>
                  </a:lnTo>
                  <a:lnTo>
                    <a:pt x="1308607" y="3479192"/>
                  </a:lnTo>
                  <a:lnTo>
                    <a:pt x="1308105" y="3479809"/>
                  </a:lnTo>
                  <a:lnTo>
                    <a:pt x="1303613" y="3480462"/>
                  </a:lnTo>
                  <a:close/>
                </a:path>
                <a:path w="1892300" h="3545204">
                  <a:moveTo>
                    <a:pt x="1309563" y="3479597"/>
                  </a:moveTo>
                  <a:lnTo>
                    <a:pt x="1310010" y="3479192"/>
                  </a:lnTo>
                  <a:lnTo>
                    <a:pt x="1312349" y="3479192"/>
                  </a:lnTo>
                  <a:lnTo>
                    <a:pt x="1309563" y="3479597"/>
                  </a:lnTo>
                  <a:close/>
                </a:path>
                <a:path w="1892300" h="3545204">
                  <a:moveTo>
                    <a:pt x="1308607" y="3480462"/>
                  </a:moveTo>
                  <a:lnTo>
                    <a:pt x="1307574" y="3480462"/>
                  </a:lnTo>
                  <a:lnTo>
                    <a:pt x="1308105" y="3479809"/>
                  </a:lnTo>
                  <a:lnTo>
                    <a:pt x="1309563" y="3479597"/>
                  </a:lnTo>
                  <a:lnTo>
                    <a:pt x="1308607" y="3480462"/>
                  </a:lnTo>
                  <a:close/>
                </a:path>
                <a:path w="1892300" h="3545204">
                  <a:moveTo>
                    <a:pt x="1268318" y="3481732"/>
                  </a:moveTo>
                  <a:lnTo>
                    <a:pt x="1249477" y="3480462"/>
                  </a:lnTo>
                  <a:lnTo>
                    <a:pt x="1287887" y="3480462"/>
                  </a:lnTo>
                  <a:lnTo>
                    <a:pt x="1268318" y="3481732"/>
                  </a:lnTo>
                  <a:close/>
                </a:path>
                <a:path w="1892300" h="3545204">
                  <a:moveTo>
                    <a:pt x="579935" y="3545043"/>
                  </a:moveTo>
                  <a:lnTo>
                    <a:pt x="512530" y="3545043"/>
                  </a:lnTo>
                  <a:lnTo>
                    <a:pt x="497525" y="3543773"/>
                  </a:lnTo>
                  <a:lnTo>
                    <a:pt x="451427" y="3536153"/>
                  </a:lnTo>
                  <a:lnTo>
                    <a:pt x="412056" y="3527263"/>
                  </a:lnTo>
                  <a:lnTo>
                    <a:pt x="403061" y="3525993"/>
                  </a:lnTo>
                  <a:lnTo>
                    <a:pt x="394093" y="3523453"/>
                  </a:lnTo>
                  <a:lnTo>
                    <a:pt x="356646" y="3512023"/>
                  </a:lnTo>
                  <a:lnTo>
                    <a:pt x="344366" y="3506943"/>
                  </a:lnTo>
                  <a:lnTo>
                    <a:pt x="343095" y="3505673"/>
                  </a:lnTo>
                  <a:lnTo>
                    <a:pt x="351038" y="3505673"/>
                  </a:lnTo>
                  <a:lnTo>
                    <a:pt x="348620" y="3504403"/>
                  </a:lnTo>
                  <a:lnTo>
                    <a:pt x="347581" y="3504112"/>
                  </a:lnTo>
                  <a:lnTo>
                    <a:pt x="331360" y="3496783"/>
                  </a:lnTo>
                  <a:lnTo>
                    <a:pt x="313334" y="3486623"/>
                  </a:lnTo>
                  <a:lnTo>
                    <a:pt x="297347" y="3476463"/>
                  </a:lnTo>
                  <a:lnTo>
                    <a:pt x="283855" y="3468843"/>
                  </a:lnTo>
                  <a:lnTo>
                    <a:pt x="282628" y="3468843"/>
                  </a:lnTo>
                  <a:lnTo>
                    <a:pt x="280378" y="3467573"/>
                  </a:lnTo>
                  <a:lnTo>
                    <a:pt x="278410" y="3466303"/>
                  </a:lnTo>
                  <a:lnTo>
                    <a:pt x="278022" y="3465033"/>
                  </a:lnTo>
                  <a:lnTo>
                    <a:pt x="277598" y="3465033"/>
                  </a:lnTo>
                  <a:lnTo>
                    <a:pt x="275833" y="3463763"/>
                  </a:lnTo>
                  <a:lnTo>
                    <a:pt x="275127" y="3463763"/>
                  </a:lnTo>
                  <a:lnTo>
                    <a:pt x="273901" y="3462493"/>
                  </a:lnTo>
                  <a:lnTo>
                    <a:pt x="272312" y="3462493"/>
                  </a:lnTo>
                  <a:lnTo>
                    <a:pt x="272965" y="3459953"/>
                  </a:lnTo>
                  <a:lnTo>
                    <a:pt x="272965" y="3458683"/>
                  </a:lnTo>
                  <a:lnTo>
                    <a:pt x="273124" y="3457413"/>
                  </a:lnTo>
                  <a:lnTo>
                    <a:pt x="273283" y="3453603"/>
                  </a:lnTo>
                  <a:lnTo>
                    <a:pt x="273292" y="3452333"/>
                  </a:lnTo>
                  <a:lnTo>
                    <a:pt x="273433" y="3451063"/>
                  </a:lnTo>
                  <a:lnTo>
                    <a:pt x="273530" y="3448523"/>
                  </a:lnTo>
                  <a:lnTo>
                    <a:pt x="273715" y="3445983"/>
                  </a:lnTo>
                  <a:lnTo>
                    <a:pt x="273813" y="3443443"/>
                  </a:lnTo>
                  <a:lnTo>
                    <a:pt x="274148" y="3437093"/>
                  </a:lnTo>
                  <a:lnTo>
                    <a:pt x="274442" y="3430743"/>
                  </a:lnTo>
                  <a:lnTo>
                    <a:pt x="274521" y="3423123"/>
                  </a:lnTo>
                  <a:lnTo>
                    <a:pt x="274333" y="3420583"/>
                  </a:lnTo>
                  <a:lnTo>
                    <a:pt x="274554" y="3419313"/>
                  </a:lnTo>
                  <a:lnTo>
                    <a:pt x="274933" y="3415503"/>
                  </a:lnTo>
                  <a:lnTo>
                    <a:pt x="279377" y="3382483"/>
                  </a:lnTo>
                  <a:lnTo>
                    <a:pt x="280855" y="3371053"/>
                  </a:lnTo>
                  <a:lnTo>
                    <a:pt x="281322" y="3359623"/>
                  </a:lnTo>
                  <a:lnTo>
                    <a:pt x="282170" y="3350733"/>
                  </a:lnTo>
                  <a:lnTo>
                    <a:pt x="282831" y="3345653"/>
                  </a:lnTo>
                  <a:lnTo>
                    <a:pt x="290050" y="3345653"/>
                  </a:lnTo>
                  <a:lnTo>
                    <a:pt x="290038" y="3345490"/>
                  </a:lnTo>
                  <a:lnTo>
                    <a:pt x="290615" y="3344383"/>
                  </a:lnTo>
                  <a:lnTo>
                    <a:pt x="291550" y="3343113"/>
                  </a:lnTo>
                  <a:lnTo>
                    <a:pt x="289768" y="3341843"/>
                  </a:lnTo>
                  <a:lnTo>
                    <a:pt x="283290" y="3341843"/>
                  </a:lnTo>
                  <a:lnTo>
                    <a:pt x="283943" y="3335493"/>
                  </a:lnTo>
                  <a:lnTo>
                    <a:pt x="284605" y="3335493"/>
                  </a:lnTo>
                  <a:lnTo>
                    <a:pt x="284791" y="3334223"/>
                  </a:lnTo>
                  <a:lnTo>
                    <a:pt x="287156" y="3334223"/>
                  </a:lnTo>
                  <a:lnTo>
                    <a:pt x="304876" y="3345653"/>
                  </a:lnTo>
                  <a:lnTo>
                    <a:pt x="305714" y="3346923"/>
                  </a:lnTo>
                  <a:lnTo>
                    <a:pt x="318007" y="3349463"/>
                  </a:lnTo>
                  <a:lnTo>
                    <a:pt x="311441" y="3352003"/>
                  </a:lnTo>
                  <a:lnTo>
                    <a:pt x="309279" y="3354543"/>
                  </a:lnTo>
                  <a:lnTo>
                    <a:pt x="315468" y="3354543"/>
                  </a:lnTo>
                  <a:lnTo>
                    <a:pt x="319039" y="3359623"/>
                  </a:lnTo>
                  <a:lnTo>
                    <a:pt x="329452" y="3359623"/>
                  </a:lnTo>
                  <a:lnTo>
                    <a:pt x="332365" y="3360893"/>
                  </a:lnTo>
                  <a:lnTo>
                    <a:pt x="328235" y="3362163"/>
                  </a:lnTo>
                  <a:lnTo>
                    <a:pt x="327582" y="3362163"/>
                  </a:lnTo>
                  <a:lnTo>
                    <a:pt x="327299" y="3363433"/>
                  </a:lnTo>
                  <a:lnTo>
                    <a:pt x="328799" y="3364703"/>
                  </a:lnTo>
                  <a:lnTo>
                    <a:pt x="331614" y="3365973"/>
                  </a:lnTo>
                  <a:lnTo>
                    <a:pt x="344031" y="3365973"/>
                  </a:lnTo>
                  <a:lnTo>
                    <a:pt x="345407" y="3367243"/>
                  </a:lnTo>
                  <a:lnTo>
                    <a:pt x="352070" y="3369783"/>
                  </a:lnTo>
                  <a:lnTo>
                    <a:pt x="360697" y="3372323"/>
                  </a:lnTo>
                  <a:lnTo>
                    <a:pt x="386504" y="3383753"/>
                  </a:lnTo>
                  <a:lnTo>
                    <a:pt x="391658" y="3385023"/>
                  </a:lnTo>
                  <a:lnTo>
                    <a:pt x="395885" y="3388833"/>
                  </a:lnTo>
                  <a:lnTo>
                    <a:pt x="399918" y="3391373"/>
                  </a:lnTo>
                  <a:lnTo>
                    <a:pt x="403668" y="3395183"/>
                  </a:lnTo>
                  <a:lnTo>
                    <a:pt x="416205" y="3395183"/>
                  </a:lnTo>
                  <a:lnTo>
                    <a:pt x="416332" y="3396453"/>
                  </a:lnTo>
                  <a:lnTo>
                    <a:pt x="417461" y="3396453"/>
                  </a:lnTo>
                  <a:lnTo>
                    <a:pt x="418776" y="3397723"/>
                  </a:lnTo>
                  <a:lnTo>
                    <a:pt x="423691" y="3397723"/>
                  </a:lnTo>
                  <a:lnTo>
                    <a:pt x="426568" y="3400263"/>
                  </a:lnTo>
                  <a:lnTo>
                    <a:pt x="427133" y="3400263"/>
                  </a:lnTo>
                  <a:lnTo>
                    <a:pt x="438096" y="3401533"/>
                  </a:lnTo>
                  <a:lnTo>
                    <a:pt x="448548" y="3404073"/>
                  </a:lnTo>
                  <a:lnTo>
                    <a:pt x="469262" y="3411693"/>
                  </a:lnTo>
                  <a:lnTo>
                    <a:pt x="470762" y="3411693"/>
                  </a:lnTo>
                  <a:lnTo>
                    <a:pt x="471513" y="3412963"/>
                  </a:lnTo>
                  <a:lnTo>
                    <a:pt x="481361" y="3414233"/>
                  </a:lnTo>
                  <a:lnTo>
                    <a:pt x="485350" y="3414233"/>
                  </a:lnTo>
                  <a:lnTo>
                    <a:pt x="485209" y="3416773"/>
                  </a:lnTo>
                  <a:lnTo>
                    <a:pt x="488306" y="3416773"/>
                  </a:lnTo>
                  <a:lnTo>
                    <a:pt x="489056" y="3421853"/>
                  </a:lnTo>
                  <a:lnTo>
                    <a:pt x="527523" y="3421853"/>
                  </a:lnTo>
                  <a:lnTo>
                    <a:pt x="528838" y="3423123"/>
                  </a:lnTo>
                  <a:lnTo>
                    <a:pt x="555109" y="3423123"/>
                  </a:lnTo>
                  <a:lnTo>
                    <a:pt x="561489" y="3424393"/>
                  </a:lnTo>
                  <a:lnTo>
                    <a:pt x="562804" y="3426933"/>
                  </a:lnTo>
                  <a:lnTo>
                    <a:pt x="566652" y="3426933"/>
                  </a:lnTo>
                  <a:lnTo>
                    <a:pt x="573782" y="3432013"/>
                  </a:lnTo>
                  <a:lnTo>
                    <a:pt x="821189" y="3432013"/>
                  </a:lnTo>
                  <a:lnTo>
                    <a:pt x="815870" y="3465033"/>
                  </a:lnTo>
                  <a:lnTo>
                    <a:pt x="815870" y="3467573"/>
                  </a:lnTo>
                  <a:lnTo>
                    <a:pt x="813249" y="3470113"/>
                  </a:lnTo>
                  <a:lnTo>
                    <a:pt x="811370" y="3471383"/>
                  </a:lnTo>
                  <a:lnTo>
                    <a:pt x="809208" y="3473923"/>
                  </a:lnTo>
                  <a:lnTo>
                    <a:pt x="808175" y="3475193"/>
                  </a:lnTo>
                  <a:lnTo>
                    <a:pt x="806772" y="3476463"/>
                  </a:lnTo>
                  <a:lnTo>
                    <a:pt x="803577" y="3479003"/>
                  </a:lnTo>
                  <a:lnTo>
                    <a:pt x="800259" y="3481543"/>
                  </a:lnTo>
                  <a:lnTo>
                    <a:pt x="792555" y="3487893"/>
                  </a:lnTo>
                  <a:lnTo>
                    <a:pt x="786599" y="3491703"/>
                  </a:lnTo>
                  <a:lnTo>
                    <a:pt x="778912" y="3496783"/>
                  </a:lnTo>
                  <a:lnTo>
                    <a:pt x="765044" y="3504403"/>
                  </a:lnTo>
                  <a:lnTo>
                    <a:pt x="750830" y="3510753"/>
                  </a:lnTo>
                  <a:lnTo>
                    <a:pt x="721702" y="3520913"/>
                  </a:lnTo>
                  <a:lnTo>
                    <a:pt x="709374" y="3524723"/>
                  </a:lnTo>
                  <a:lnTo>
                    <a:pt x="706488" y="3525993"/>
                  </a:lnTo>
                  <a:lnTo>
                    <a:pt x="703576" y="3525993"/>
                  </a:lnTo>
                  <a:lnTo>
                    <a:pt x="700681" y="3527263"/>
                  </a:lnTo>
                  <a:lnTo>
                    <a:pt x="654581" y="3537423"/>
                  </a:lnTo>
                  <a:lnTo>
                    <a:pt x="623324" y="3542503"/>
                  </a:lnTo>
                  <a:lnTo>
                    <a:pt x="616769" y="3542503"/>
                  </a:lnTo>
                  <a:lnTo>
                    <a:pt x="610256" y="3543773"/>
                  </a:lnTo>
                  <a:lnTo>
                    <a:pt x="597300" y="3543773"/>
                  </a:lnTo>
                  <a:lnTo>
                    <a:pt x="579935" y="3545043"/>
                  </a:lnTo>
                  <a:close/>
                </a:path>
                <a:path w="1892300" h="3545204">
                  <a:moveTo>
                    <a:pt x="289982" y="3345597"/>
                  </a:moveTo>
                  <a:lnTo>
                    <a:pt x="285452" y="3341843"/>
                  </a:lnTo>
                  <a:lnTo>
                    <a:pt x="289768" y="3341843"/>
                  </a:lnTo>
                  <a:lnTo>
                    <a:pt x="289956" y="3344383"/>
                  </a:lnTo>
                  <a:lnTo>
                    <a:pt x="289982" y="3345597"/>
                  </a:lnTo>
                  <a:close/>
                </a:path>
                <a:path w="1892300" h="3545204">
                  <a:moveTo>
                    <a:pt x="290050" y="3345653"/>
                  </a:moveTo>
                  <a:close/>
                </a:path>
                <a:path w="1892300" h="3545204">
                  <a:moveTo>
                    <a:pt x="315468" y="3354543"/>
                  </a:moveTo>
                  <a:lnTo>
                    <a:pt x="310312" y="3354543"/>
                  </a:lnTo>
                  <a:lnTo>
                    <a:pt x="313683" y="3352003"/>
                  </a:lnTo>
                  <a:lnTo>
                    <a:pt x="315468" y="3354543"/>
                  </a:lnTo>
                  <a:close/>
                </a:path>
                <a:path w="1892300" h="3545204">
                  <a:moveTo>
                    <a:pt x="329452" y="3359623"/>
                  </a:moveTo>
                  <a:lnTo>
                    <a:pt x="319039" y="3359623"/>
                  </a:lnTo>
                  <a:lnTo>
                    <a:pt x="321757" y="3357083"/>
                  </a:lnTo>
                  <a:lnTo>
                    <a:pt x="323540" y="3355813"/>
                  </a:lnTo>
                  <a:lnTo>
                    <a:pt x="324105" y="3355813"/>
                  </a:lnTo>
                  <a:lnTo>
                    <a:pt x="327202" y="3358353"/>
                  </a:lnTo>
                  <a:lnTo>
                    <a:pt x="329452" y="3359623"/>
                  </a:lnTo>
                  <a:close/>
                </a:path>
                <a:path w="1892300" h="3545204">
                  <a:moveTo>
                    <a:pt x="344031" y="3365973"/>
                  </a:moveTo>
                  <a:lnTo>
                    <a:pt x="331614" y="3365973"/>
                  </a:lnTo>
                  <a:lnTo>
                    <a:pt x="337148" y="3359623"/>
                  </a:lnTo>
                  <a:lnTo>
                    <a:pt x="344031" y="3365973"/>
                  </a:lnTo>
                  <a:close/>
                </a:path>
                <a:path w="1892300" h="3545204">
                  <a:moveTo>
                    <a:pt x="824633" y="3376133"/>
                  </a:moveTo>
                  <a:lnTo>
                    <a:pt x="821342" y="3376133"/>
                  </a:lnTo>
                  <a:lnTo>
                    <a:pt x="822754" y="3373593"/>
                  </a:lnTo>
                  <a:lnTo>
                    <a:pt x="823407" y="3372323"/>
                  </a:lnTo>
                  <a:lnTo>
                    <a:pt x="826884" y="3369783"/>
                  </a:lnTo>
                  <a:lnTo>
                    <a:pt x="830352" y="3368513"/>
                  </a:lnTo>
                  <a:lnTo>
                    <a:pt x="830917" y="3369783"/>
                  </a:lnTo>
                  <a:lnTo>
                    <a:pt x="831578" y="3369783"/>
                  </a:lnTo>
                  <a:lnTo>
                    <a:pt x="828949" y="3372323"/>
                  </a:lnTo>
                  <a:lnTo>
                    <a:pt x="826045" y="3374863"/>
                  </a:lnTo>
                  <a:lnTo>
                    <a:pt x="824889" y="3374863"/>
                  </a:lnTo>
                  <a:lnTo>
                    <a:pt x="824633" y="3376133"/>
                  </a:lnTo>
                  <a:close/>
                </a:path>
                <a:path w="1892300" h="3545204">
                  <a:moveTo>
                    <a:pt x="829812" y="3377403"/>
                  </a:moveTo>
                  <a:lnTo>
                    <a:pt x="820212" y="3377403"/>
                  </a:lnTo>
                  <a:lnTo>
                    <a:pt x="820592" y="3376133"/>
                  </a:lnTo>
                  <a:lnTo>
                    <a:pt x="824633" y="3376133"/>
                  </a:lnTo>
                  <a:lnTo>
                    <a:pt x="825384" y="3374863"/>
                  </a:lnTo>
                  <a:lnTo>
                    <a:pt x="826945" y="3374863"/>
                  </a:lnTo>
                  <a:lnTo>
                    <a:pt x="828816" y="3373593"/>
                  </a:lnTo>
                  <a:lnTo>
                    <a:pt x="830608" y="3372323"/>
                  </a:lnTo>
                  <a:lnTo>
                    <a:pt x="829812" y="3377403"/>
                  </a:lnTo>
                  <a:close/>
                </a:path>
                <a:path w="1892300" h="3545204">
                  <a:moveTo>
                    <a:pt x="826830" y="3396453"/>
                  </a:moveTo>
                  <a:lnTo>
                    <a:pt x="770661" y="3396453"/>
                  </a:lnTo>
                  <a:lnTo>
                    <a:pt x="777606" y="3391373"/>
                  </a:lnTo>
                  <a:lnTo>
                    <a:pt x="780986" y="3388833"/>
                  </a:lnTo>
                  <a:lnTo>
                    <a:pt x="781922" y="3388833"/>
                  </a:lnTo>
                  <a:lnTo>
                    <a:pt x="788117" y="3385023"/>
                  </a:lnTo>
                  <a:lnTo>
                    <a:pt x="794215" y="3383753"/>
                  </a:lnTo>
                  <a:lnTo>
                    <a:pt x="800410" y="3381213"/>
                  </a:lnTo>
                  <a:lnTo>
                    <a:pt x="804169" y="3379943"/>
                  </a:lnTo>
                  <a:lnTo>
                    <a:pt x="812702" y="3373593"/>
                  </a:lnTo>
                  <a:lnTo>
                    <a:pt x="818244" y="3373593"/>
                  </a:lnTo>
                  <a:lnTo>
                    <a:pt x="818244" y="3376133"/>
                  </a:lnTo>
                  <a:lnTo>
                    <a:pt x="820212" y="3377403"/>
                  </a:lnTo>
                  <a:lnTo>
                    <a:pt x="829812" y="3377403"/>
                  </a:lnTo>
                  <a:lnTo>
                    <a:pt x="826830" y="3396453"/>
                  </a:lnTo>
                  <a:close/>
                </a:path>
                <a:path w="1892300" h="3545204">
                  <a:moveTo>
                    <a:pt x="824633" y="3376133"/>
                  </a:moveTo>
                  <a:lnTo>
                    <a:pt x="824889" y="3374863"/>
                  </a:lnTo>
                  <a:lnTo>
                    <a:pt x="825384" y="3374863"/>
                  </a:lnTo>
                  <a:lnTo>
                    <a:pt x="824633" y="3376133"/>
                  </a:lnTo>
                  <a:close/>
                </a:path>
                <a:path w="1892300" h="3545204">
                  <a:moveTo>
                    <a:pt x="412202" y="3395183"/>
                  </a:moveTo>
                  <a:lnTo>
                    <a:pt x="403668" y="3395183"/>
                  </a:lnTo>
                  <a:lnTo>
                    <a:pt x="403386" y="3392643"/>
                  </a:lnTo>
                  <a:lnTo>
                    <a:pt x="403580" y="3390103"/>
                  </a:lnTo>
                  <a:lnTo>
                    <a:pt x="407145" y="3390103"/>
                  </a:lnTo>
                  <a:lnTo>
                    <a:pt x="407895" y="3391373"/>
                  </a:lnTo>
                  <a:lnTo>
                    <a:pt x="408831" y="3392643"/>
                  </a:lnTo>
                  <a:lnTo>
                    <a:pt x="412202" y="3395183"/>
                  </a:lnTo>
                  <a:close/>
                </a:path>
                <a:path w="1892300" h="3545204">
                  <a:moveTo>
                    <a:pt x="416205" y="3395183"/>
                  </a:moveTo>
                  <a:lnTo>
                    <a:pt x="412202" y="3395183"/>
                  </a:lnTo>
                  <a:lnTo>
                    <a:pt x="415952" y="3392643"/>
                  </a:lnTo>
                  <a:lnTo>
                    <a:pt x="416205" y="3395183"/>
                  </a:lnTo>
                  <a:close/>
                </a:path>
                <a:path w="1892300" h="3545204">
                  <a:moveTo>
                    <a:pt x="824643" y="3410423"/>
                  </a:moveTo>
                  <a:lnTo>
                    <a:pt x="744655" y="3410423"/>
                  </a:lnTo>
                  <a:lnTo>
                    <a:pt x="747655" y="3409153"/>
                  </a:lnTo>
                  <a:lnTo>
                    <a:pt x="750753" y="3407883"/>
                  </a:lnTo>
                  <a:lnTo>
                    <a:pt x="753665" y="3406613"/>
                  </a:lnTo>
                  <a:lnTo>
                    <a:pt x="751221" y="3406613"/>
                  </a:lnTo>
                  <a:lnTo>
                    <a:pt x="751785" y="3405343"/>
                  </a:lnTo>
                  <a:lnTo>
                    <a:pt x="754133" y="3405343"/>
                  </a:lnTo>
                  <a:lnTo>
                    <a:pt x="755915" y="3402803"/>
                  </a:lnTo>
                  <a:lnTo>
                    <a:pt x="749632" y="3400263"/>
                  </a:lnTo>
                  <a:lnTo>
                    <a:pt x="752544" y="3398993"/>
                  </a:lnTo>
                  <a:lnTo>
                    <a:pt x="755924" y="3397723"/>
                  </a:lnTo>
                  <a:lnTo>
                    <a:pt x="767935" y="3397723"/>
                  </a:lnTo>
                  <a:lnTo>
                    <a:pt x="768967" y="3396453"/>
                  </a:lnTo>
                  <a:lnTo>
                    <a:pt x="769064" y="3395183"/>
                  </a:lnTo>
                  <a:lnTo>
                    <a:pt x="770097" y="3396453"/>
                  </a:lnTo>
                  <a:lnTo>
                    <a:pt x="826830" y="3396453"/>
                  </a:lnTo>
                  <a:lnTo>
                    <a:pt x="824643" y="3410423"/>
                  </a:lnTo>
                  <a:close/>
                </a:path>
                <a:path w="1892300" h="3545204">
                  <a:moveTo>
                    <a:pt x="423691" y="3397723"/>
                  </a:moveTo>
                  <a:lnTo>
                    <a:pt x="420938" y="3397723"/>
                  </a:lnTo>
                  <a:lnTo>
                    <a:pt x="422253" y="3396453"/>
                  </a:lnTo>
                  <a:lnTo>
                    <a:pt x="423691" y="3397723"/>
                  </a:lnTo>
                  <a:close/>
                </a:path>
                <a:path w="1892300" h="3545204">
                  <a:moveTo>
                    <a:pt x="824047" y="3414233"/>
                  </a:moveTo>
                  <a:lnTo>
                    <a:pt x="736960" y="3414233"/>
                  </a:lnTo>
                  <a:lnTo>
                    <a:pt x="742025" y="3409153"/>
                  </a:lnTo>
                  <a:lnTo>
                    <a:pt x="744655" y="3410423"/>
                  </a:lnTo>
                  <a:lnTo>
                    <a:pt x="824643" y="3410423"/>
                  </a:lnTo>
                  <a:lnTo>
                    <a:pt x="824047" y="3414233"/>
                  </a:lnTo>
                  <a:close/>
                </a:path>
                <a:path w="1892300" h="3545204">
                  <a:moveTo>
                    <a:pt x="736960" y="3414233"/>
                  </a:moveTo>
                  <a:lnTo>
                    <a:pt x="723732" y="3414233"/>
                  </a:lnTo>
                  <a:lnTo>
                    <a:pt x="729362" y="3410423"/>
                  </a:lnTo>
                  <a:lnTo>
                    <a:pt x="736960" y="3414233"/>
                  </a:lnTo>
                  <a:close/>
                </a:path>
                <a:path w="1892300" h="3545204">
                  <a:moveTo>
                    <a:pt x="485350" y="3414233"/>
                  </a:moveTo>
                  <a:lnTo>
                    <a:pt x="481361" y="3414233"/>
                  </a:lnTo>
                  <a:lnTo>
                    <a:pt x="485491" y="3411693"/>
                  </a:lnTo>
                  <a:lnTo>
                    <a:pt x="485350" y="3414233"/>
                  </a:lnTo>
                  <a:close/>
                </a:path>
                <a:path w="1892300" h="3545204">
                  <a:moveTo>
                    <a:pt x="823848" y="3415503"/>
                  </a:moveTo>
                  <a:lnTo>
                    <a:pt x="711536" y="3415503"/>
                  </a:lnTo>
                  <a:lnTo>
                    <a:pt x="715004" y="3411693"/>
                  </a:lnTo>
                  <a:lnTo>
                    <a:pt x="719602" y="3412963"/>
                  </a:lnTo>
                  <a:lnTo>
                    <a:pt x="722796" y="3412963"/>
                  </a:lnTo>
                  <a:lnTo>
                    <a:pt x="723732" y="3414233"/>
                  </a:lnTo>
                  <a:lnTo>
                    <a:pt x="824047" y="3414233"/>
                  </a:lnTo>
                  <a:lnTo>
                    <a:pt x="823848" y="3415503"/>
                  </a:lnTo>
                  <a:close/>
                </a:path>
                <a:path w="1892300" h="3545204">
                  <a:moveTo>
                    <a:pt x="722796" y="3412963"/>
                  </a:moveTo>
                  <a:lnTo>
                    <a:pt x="721570" y="3412963"/>
                  </a:lnTo>
                  <a:lnTo>
                    <a:pt x="722417" y="3411693"/>
                  </a:lnTo>
                  <a:lnTo>
                    <a:pt x="723167" y="3411693"/>
                  </a:lnTo>
                  <a:lnTo>
                    <a:pt x="722796" y="3412963"/>
                  </a:lnTo>
                  <a:close/>
                </a:path>
                <a:path w="1892300" h="3545204">
                  <a:moveTo>
                    <a:pt x="823643" y="3416773"/>
                  </a:moveTo>
                  <a:lnTo>
                    <a:pt x="701211" y="3416773"/>
                  </a:lnTo>
                  <a:lnTo>
                    <a:pt x="701776" y="3412963"/>
                  </a:lnTo>
                  <a:lnTo>
                    <a:pt x="706091" y="3414233"/>
                  </a:lnTo>
                  <a:lnTo>
                    <a:pt x="707123" y="3415503"/>
                  </a:lnTo>
                  <a:lnTo>
                    <a:pt x="823848" y="3415503"/>
                  </a:lnTo>
                  <a:lnTo>
                    <a:pt x="823643" y="3416773"/>
                  </a:lnTo>
                  <a:close/>
                </a:path>
                <a:path w="1892300" h="3545204">
                  <a:moveTo>
                    <a:pt x="697831" y="3415503"/>
                  </a:moveTo>
                  <a:lnTo>
                    <a:pt x="691080" y="3415503"/>
                  </a:lnTo>
                  <a:lnTo>
                    <a:pt x="692863" y="3414233"/>
                  </a:lnTo>
                  <a:lnTo>
                    <a:pt x="696331" y="3414233"/>
                  </a:lnTo>
                  <a:lnTo>
                    <a:pt x="697831" y="3415503"/>
                  </a:lnTo>
                  <a:close/>
                </a:path>
                <a:path w="1892300" h="3545204">
                  <a:moveTo>
                    <a:pt x="822211" y="3425663"/>
                  </a:moveTo>
                  <a:lnTo>
                    <a:pt x="654678" y="3425663"/>
                  </a:lnTo>
                  <a:lnTo>
                    <a:pt x="657211" y="3424393"/>
                  </a:lnTo>
                  <a:lnTo>
                    <a:pt x="671648" y="3424393"/>
                  </a:lnTo>
                  <a:lnTo>
                    <a:pt x="672213" y="3421853"/>
                  </a:lnTo>
                  <a:lnTo>
                    <a:pt x="671560" y="3421853"/>
                  </a:lnTo>
                  <a:lnTo>
                    <a:pt x="669963" y="3420583"/>
                  </a:lnTo>
                  <a:lnTo>
                    <a:pt x="670245" y="3420583"/>
                  </a:lnTo>
                  <a:lnTo>
                    <a:pt x="671657" y="3419313"/>
                  </a:lnTo>
                  <a:lnTo>
                    <a:pt x="674190" y="3418043"/>
                  </a:lnTo>
                  <a:lnTo>
                    <a:pt x="677472" y="3418043"/>
                  </a:lnTo>
                  <a:lnTo>
                    <a:pt x="681885" y="3415503"/>
                  </a:lnTo>
                  <a:lnTo>
                    <a:pt x="700267" y="3415503"/>
                  </a:lnTo>
                  <a:lnTo>
                    <a:pt x="698864" y="3416773"/>
                  </a:lnTo>
                  <a:lnTo>
                    <a:pt x="823643" y="3416773"/>
                  </a:lnTo>
                  <a:lnTo>
                    <a:pt x="822211" y="3425663"/>
                  </a:lnTo>
                  <a:close/>
                </a:path>
                <a:path w="1892300" h="3545204">
                  <a:moveTo>
                    <a:pt x="507350" y="3418043"/>
                  </a:moveTo>
                  <a:lnTo>
                    <a:pt x="493654" y="3418043"/>
                  </a:lnTo>
                  <a:lnTo>
                    <a:pt x="498154" y="3416773"/>
                  </a:lnTo>
                  <a:lnTo>
                    <a:pt x="502752" y="3416773"/>
                  </a:lnTo>
                  <a:lnTo>
                    <a:pt x="507350" y="3418043"/>
                  </a:lnTo>
                  <a:close/>
                </a:path>
                <a:path w="1892300" h="3545204">
                  <a:moveTo>
                    <a:pt x="527523" y="3421853"/>
                  </a:moveTo>
                  <a:lnTo>
                    <a:pt x="489056" y="3421853"/>
                  </a:lnTo>
                  <a:lnTo>
                    <a:pt x="491121" y="3418043"/>
                  </a:lnTo>
                  <a:lnTo>
                    <a:pt x="511947" y="3418043"/>
                  </a:lnTo>
                  <a:lnTo>
                    <a:pt x="516730" y="3419313"/>
                  </a:lnTo>
                  <a:lnTo>
                    <a:pt x="521328" y="3420583"/>
                  </a:lnTo>
                  <a:lnTo>
                    <a:pt x="527367" y="3420583"/>
                  </a:lnTo>
                  <a:lnTo>
                    <a:pt x="527523" y="3421853"/>
                  </a:lnTo>
                  <a:close/>
                </a:path>
                <a:path w="1892300" h="3545204">
                  <a:moveTo>
                    <a:pt x="527367" y="3420583"/>
                  </a:moveTo>
                  <a:lnTo>
                    <a:pt x="523393" y="3420583"/>
                  </a:lnTo>
                  <a:lnTo>
                    <a:pt x="527055" y="3418043"/>
                  </a:lnTo>
                  <a:lnTo>
                    <a:pt x="527367" y="3420583"/>
                  </a:lnTo>
                  <a:close/>
                </a:path>
                <a:path w="1892300" h="3545204">
                  <a:moveTo>
                    <a:pt x="547979" y="3423123"/>
                  </a:moveTo>
                  <a:lnTo>
                    <a:pt x="528838" y="3423123"/>
                  </a:lnTo>
                  <a:lnTo>
                    <a:pt x="533153" y="3421853"/>
                  </a:lnTo>
                  <a:lnTo>
                    <a:pt x="540945" y="3421853"/>
                  </a:lnTo>
                  <a:lnTo>
                    <a:pt x="547979" y="3423123"/>
                  </a:lnTo>
                  <a:close/>
                </a:path>
                <a:path w="1892300" h="3545204">
                  <a:moveTo>
                    <a:pt x="632119" y="3428203"/>
                  </a:moveTo>
                  <a:lnTo>
                    <a:pt x="621171" y="3428203"/>
                  </a:lnTo>
                  <a:lnTo>
                    <a:pt x="625954" y="3426933"/>
                  </a:lnTo>
                  <a:lnTo>
                    <a:pt x="626607" y="3425663"/>
                  </a:lnTo>
                  <a:lnTo>
                    <a:pt x="628389" y="3423123"/>
                  </a:lnTo>
                  <a:lnTo>
                    <a:pt x="632334" y="3424393"/>
                  </a:lnTo>
                  <a:lnTo>
                    <a:pt x="633649" y="3424393"/>
                  </a:lnTo>
                  <a:lnTo>
                    <a:pt x="634964" y="3426933"/>
                  </a:lnTo>
                  <a:lnTo>
                    <a:pt x="634496" y="3426933"/>
                  </a:lnTo>
                  <a:lnTo>
                    <a:pt x="632119" y="3428203"/>
                  </a:lnTo>
                  <a:close/>
                </a:path>
                <a:path w="1892300" h="3545204">
                  <a:moveTo>
                    <a:pt x="822007" y="3426933"/>
                  </a:moveTo>
                  <a:lnTo>
                    <a:pt x="648854" y="3426933"/>
                  </a:lnTo>
                  <a:lnTo>
                    <a:pt x="650831" y="3423123"/>
                  </a:lnTo>
                  <a:lnTo>
                    <a:pt x="654581" y="3425663"/>
                  </a:lnTo>
                  <a:lnTo>
                    <a:pt x="822211" y="3425663"/>
                  </a:lnTo>
                  <a:lnTo>
                    <a:pt x="822007" y="3426933"/>
                  </a:lnTo>
                  <a:close/>
                </a:path>
                <a:path w="1892300" h="3545204">
                  <a:moveTo>
                    <a:pt x="671648" y="3424393"/>
                  </a:moveTo>
                  <a:lnTo>
                    <a:pt x="657864" y="3424393"/>
                  </a:lnTo>
                  <a:lnTo>
                    <a:pt x="655146" y="3423123"/>
                  </a:lnTo>
                  <a:lnTo>
                    <a:pt x="670898" y="3423123"/>
                  </a:lnTo>
                  <a:lnTo>
                    <a:pt x="671648" y="3424393"/>
                  </a:lnTo>
                  <a:close/>
                </a:path>
                <a:path w="1892300" h="3545204">
                  <a:moveTo>
                    <a:pt x="610555" y="3425663"/>
                  </a:moveTo>
                  <a:lnTo>
                    <a:pt x="603901" y="3425663"/>
                  </a:lnTo>
                  <a:lnTo>
                    <a:pt x="605683" y="3424393"/>
                  </a:lnTo>
                  <a:lnTo>
                    <a:pt x="610837" y="3424393"/>
                  </a:lnTo>
                  <a:lnTo>
                    <a:pt x="610555" y="3425663"/>
                  </a:lnTo>
                  <a:close/>
                </a:path>
                <a:path w="1892300" h="3545204">
                  <a:moveTo>
                    <a:pt x="644918" y="3425663"/>
                  </a:moveTo>
                  <a:lnTo>
                    <a:pt x="640409" y="3425663"/>
                  </a:lnTo>
                  <a:lnTo>
                    <a:pt x="641353" y="3424393"/>
                  </a:lnTo>
                  <a:lnTo>
                    <a:pt x="644265" y="3424393"/>
                  </a:lnTo>
                  <a:lnTo>
                    <a:pt x="644918" y="3425663"/>
                  </a:lnTo>
                  <a:close/>
                </a:path>
                <a:path w="1892300" h="3545204">
                  <a:moveTo>
                    <a:pt x="821189" y="3432013"/>
                  </a:moveTo>
                  <a:lnTo>
                    <a:pt x="573782" y="3432013"/>
                  </a:lnTo>
                  <a:lnTo>
                    <a:pt x="575847" y="3426933"/>
                  </a:lnTo>
                  <a:lnTo>
                    <a:pt x="580445" y="3425663"/>
                  </a:lnTo>
                  <a:lnTo>
                    <a:pt x="610466" y="3425663"/>
                  </a:lnTo>
                  <a:lnTo>
                    <a:pt x="608401" y="3428203"/>
                  </a:lnTo>
                  <a:lnTo>
                    <a:pt x="632119" y="3428203"/>
                  </a:lnTo>
                  <a:lnTo>
                    <a:pt x="627366" y="3430743"/>
                  </a:lnTo>
                  <a:lnTo>
                    <a:pt x="821393" y="3430743"/>
                  </a:lnTo>
                  <a:lnTo>
                    <a:pt x="821189" y="3432013"/>
                  </a:lnTo>
                  <a:close/>
                </a:path>
                <a:path w="1892300" h="3545204">
                  <a:moveTo>
                    <a:pt x="821393" y="3430743"/>
                  </a:moveTo>
                  <a:lnTo>
                    <a:pt x="641344" y="3430743"/>
                  </a:lnTo>
                  <a:lnTo>
                    <a:pt x="639473" y="3428203"/>
                  </a:lnTo>
                  <a:lnTo>
                    <a:pt x="641724" y="3426933"/>
                  </a:lnTo>
                  <a:lnTo>
                    <a:pt x="639941" y="3425663"/>
                  </a:lnTo>
                  <a:lnTo>
                    <a:pt x="645386" y="3425663"/>
                  </a:lnTo>
                  <a:lnTo>
                    <a:pt x="645103" y="3426933"/>
                  </a:lnTo>
                  <a:lnTo>
                    <a:pt x="822007" y="3426933"/>
                  </a:lnTo>
                  <a:lnTo>
                    <a:pt x="821393" y="3430743"/>
                  </a:lnTo>
                  <a:close/>
                </a:path>
                <a:path w="1892300" h="3545204">
                  <a:moveTo>
                    <a:pt x="621171" y="3428203"/>
                  </a:moveTo>
                  <a:lnTo>
                    <a:pt x="609813" y="3428203"/>
                  </a:lnTo>
                  <a:lnTo>
                    <a:pt x="620138" y="3426933"/>
                  </a:lnTo>
                  <a:lnTo>
                    <a:pt x="621171" y="3428203"/>
                  </a:lnTo>
                  <a:close/>
                </a:path>
                <a:path w="1892300" h="3545204">
                  <a:moveTo>
                    <a:pt x="641344" y="3430743"/>
                  </a:moveTo>
                  <a:lnTo>
                    <a:pt x="627366" y="3430743"/>
                  </a:lnTo>
                  <a:lnTo>
                    <a:pt x="633464" y="3429473"/>
                  </a:lnTo>
                  <a:lnTo>
                    <a:pt x="637029" y="3429473"/>
                  </a:lnTo>
                  <a:lnTo>
                    <a:pt x="641344" y="3430743"/>
                  </a:lnTo>
                  <a:close/>
                </a:path>
                <a:path w="1892300" h="3545204">
                  <a:moveTo>
                    <a:pt x="336768" y="3501863"/>
                  </a:moveTo>
                  <a:lnTo>
                    <a:pt x="333573" y="3501863"/>
                  </a:lnTo>
                  <a:lnTo>
                    <a:pt x="333688" y="3500593"/>
                  </a:lnTo>
                  <a:lnTo>
                    <a:pt x="335656" y="3500593"/>
                  </a:lnTo>
                  <a:lnTo>
                    <a:pt x="336768" y="3501863"/>
                  </a:lnTo>
                  <a:close/>
                </a:path>
                <a:path w="1892300" h="3545204">
                  <a:moveTo>
                    <a:pt x="351038" y="3505673"/>
                  </a:moveTo>
                  <a:lnTo>
                    <a:pt x="341295" y="3505673"/>
                  </a:lnTo>
                  <a:lnTo>
                    <a:pt x="336468" y="3503133"/>
                  </a:lnTo>
                  <a:lnTo>
                    <a:pt x="333485" y="3501863"/>
                  </a:lnTo>
                  <a:lnTo>
                    <a:pt x="339574" y="3501863"/>
                  </a:lnTo>
                  <a:lnTo>
                    <a:pt x="347581" y="3504112"/>
                  </a:lnTo>
                  <a:lnTo>
                    <a:pt x="351038" y="3505673"/>
                  </a:lnTo>
                  <a:close/>
                </a:path>
                <a:path w="1892300" h="3545204">
                  <a:moveTo>
                    <a:pt x="351038" y="3505673"/>
                  </a:moveTo>
                  <a:lnTo>
                    <a:pt x="347581" y="3504112"/>
                  </a:lnTo>
                  <a:lnTo>
                    <a:pt x="348620" y="3504403"/>
                  </a:lnTo>
                  <a:lnTo>
                    <a:pt x="351038" y="3505673"/>
                  </a:lnTo>
                  <a:close/>
                </a:path>
                <a:path w="1892300" h="3545204">
                  <a:moveTo>
                    <a:pt x="915386" y="29525"/>
                  </a:moveTo>
                  <a:lnTo>
                    <a:pt x="912528" y="29525"/>
                  </a:lnTo>
                  <a:lnTo>
                    <a:pt x="913737" y="29017"/>
                  </a:lnTo>
                  <a:lnTo>
                    <a:pt x="914417" y="28890"/>
                  </a:lnTo>
                  <a:lnTo>
                    <a:pt x="914937" y="27493"/>
                  </a:lnTo>
                  <a:lnTo>
                    <a:pt x="915386" y="29525"/>
                  </a:lnTo>
                  <a:close/>
                </a:path>
                <a:path w="1892300" h="3545204">
                  <a:moveTo>
                    <a:pt x="927120" y="30922"/>
                  </a:moveTo>
                  <a:lnTo>
                    <a:pt x="916349" y="30922"/>
                  </a:lnTo>
                  <a:lnTo>
                    <a:pt x="916473" y="29398"/>
                  </a:lnTo>
                  <a:lnTo>
                    <a:pt x="916967" y="29017"/>
                  </a:lnTo>
                  <a:lnTo>
                    <a:pt x="918679" y="27493"/>
                  </a:lnTo>
                  <a:lnTo>
                    <a:pt x="921000" y="27874"/>
                  </a:lnTo>
                  <a:lnTo>
                    <a:pt x="922553" y="29271"/>
                  </a:lnTo>
                  <a:lnTo>
                    <a:pt x="922906" y="29525"/>
                  </a:lnTo>
                  <a:lnTo>
                    <a:pt x="923763" y="29525"/>
                  </a:lnTo>
                  <a:lnTo>
                    <a:pt x="923679" y="29779"/>
                  </a:lnTo>
                  <a:lnTo>
                    <a:pt x="923709" y="30414"/>
                  </a:lnTo>
                  <a:lnTo>
                    <a:pt x="926561" y="30414"/>
                  </a:lnTo>
                  <a:lnTo>
                    <a:pt x="927120" y="30922"/>
                  </a:lnTo>
                  <a:close/>
                </a:path>
                <a:path w="1892300" h="3545204">
                  <a:moveTo>
                    <a:pt x="923763" y="29525"/>
                  </a:moveTo>
                  <a:lnTo>
                    <a:pt x="922906" y="29525"/>
                  </a:lnTo>
                  <a:lnTo>
                    <a:pt x="924142" y="28382"/>
                  </a:lnTo>
                  <a:lnTo>
                    <a:pt x="923763" y="29525"/>
                  </a:lnTo>
                  <a:close/>
                </a:path>
                <a:path w="1892300" h="3545204">
                  <a:moveTo>
                    <a:pt x="916049" y="29652"/>
                  </a:moveTo>
                  <a:lnTo>
                    <a:pt x="915414" y="29652"/>
                  </a:lnTo>
                  <a:lnTo>
                    <a:pt x="915899" y="29017"/>
                  </a:lnTo>
                  <a:lnTo>
                    <a:pt x="916049" y="29652"/>
                  </a:lnTo>
                  <a:close/>
                </a:path>
                <a:path w="1892300" h="3545204">
                  <a:moveTo>
                    <a:pt x="928680" y="35240"/>
                  </a:moveTo>
                  <a:lnTo>
                    <a:pt x="903827" y="35240"/>
                  </a:lnTo>
                  <a:lnTo>
                    <a:pt x="903995" y="34986"/>
                  </a:lnTo>
                  <a:lnTo>
                    <a:pt x="904233" y="34986"/>
                  </a:lnTo>
                  <a:lnTo>
                    <a:pt x="904551" y="34732"/>
                  </a:lnTo>
                  <a:lnTo>
                    <a:pt x="904154" y="34097"/>
                  </a:lnTo>
                  <a:lnTo>
                    <a:pt x="905257" y="33970"/>
                  </a:lnTo>
                  <a:lnTo>
                    <a:pt x="905354" y="33843"/>
                  </a:lnTo>
                  <a:lnTo>
                    <a:pt x="905839" y="30541"/>
                  </a:lnTo>
                  <a:lnTo>
                    <a:pt x="909395" y="30160"/>
                  </a:lnTo>
                  <a:lnTo>
                    <a:pt x="912158" y="29398"/>
                  </a:lnTo>
                  <a:lnTo>
                    <a:pt x="912361" y="29398"/>
                  </a:lnTo>
                  <a:lnTo>
                    <a:pt x="912528" y="29525"/>
                  </a:lnTo>
                  <a:lnTo>
                    <a:pt x="915386" y="29525"/>
                  </a:lnTo>
                  <a:lnTo>
                    <a:pt x="915414" y="29652"/>
                  </a:lnTo>
                  <a:lnTo>
                    <a:pt x="916049" y="29652"/>
                  </a:lnTo>
                  <a:lnTo>
                    <a:pt x="916349" y="30922"/>
                  </a:lnTo>
                  <a:lnTo>
                    <a:pt x="927120" y="30922"/>
                  </a:lnTo>
                  <a:lnTo>
                    <a:pt x="929357" y="32954"/>
                  </a:lnTo>
                  <a:lnTo>
                    <a:pt x="928430" y="34351"/>
                  </a:lnTo>
                  <a:lnTo>
                    <a:pt x="928621" y="34732"/>
                  </a:lnTo>
                  <a:lnTo>
                    <a:pt x="928680" y="35240"/>
                  </a:lnTo>
                  <a:close/>
                </a:path>
                <a:path w="1892300" h="3545204">
                  <a:moveTo>
                    <a:pt x="926561" y="30414"/>
                  </a:moveTo>
                  <a:lnTo>
                    <a:pt x="923709" y="30414"/>
                  </a:lnTo>
                  <a:lnTo>
                    <a:pt x="925862" y="29779"/>
                  </a:lnTo>
                  <a:lnTo>
                    <a:pt x="926561" y="30414"/>
                  </a:lnTo>
                  <a:close/>
                </a:path>
                <a:path w="1892300" h="3545204">
                  <a:moveTo>
                    <a:pt x="936475" y="49083"/>
                  </a:moveTo>
                  <a:lnTo>
                    <a:pt x="897200" y="49083"/>
                  </a:lnTo>
                  <a:lnTo>
                    <a:pt x="897288" y="48829"/>
                  </a:lnTo>
                  <a:lnTo>
                    <a:pt x="897526" y="48448"/>
                  </a:lnTo>
                  <a:lnTo>
                    <a:pt x="894694" y="46797"/>
                  </a:lnTo>
                  <a:lnTo>
                    <a:pt x="896406" y="45654"/>
                  </a:lnTo>
                  <a:lnTo>
                    <a:pt x="897465" y="42606"/>
                  </a:lnTo>
                  <a:lnTo>
                    <a:pt x="898723" y="40574"/>
                  </a:lnTo>
                  <a:lnTo>
                    <a:pt x="899812" y="39050"/>
                  </a:lnTo>
                  <a:lnTo>
                    <a:pt x="900315" y="38288"/>
                  </a:lnTo>
                  <a:lnTo>
                    <a:pt x="901294" y="37907"/>
                  </a:lnTo>
                  <a:lnTo>
                    <a:pt x="903518" y="37653"/>
                  </a:lnTo>
                  <a:lnTo>
                    <a:pt x="902574" y="37145"/>
                  </a:lnTo>
                  <a:lnTo>
                    <a:pt x="901850" y="36637"/>
                  </a:lnTo>
                  <a:lnTo>
                    <a:pt x="901683" y="36256"/>
                  </a:lnTo>
                  <a:lnTo>
                    <a:pt x="901903" y="36002"/>
                  </a:lnTo>
                  <a:lnTo>
                    <a:pt x="902495" y="36002"/>
                  </a:lnTo>
                  <a:lnTo>
                    <a:pt x="902883" y="35748"/>
                  </a:lnTo>
                  <a:lnTo>
                    <a:pt x="903298" y="35748"/>
                  </a:lnTo>
                  <a:lnTo>
                    <a:pt x="902795" y="34605"/>
                  </a:lnTo>
                  <a:lnTo>
                    <a:pt x="903827" y="35240"/>
                  </a:lnTo>
                  <a:lnTo>
                    <a:pt x="928680" y="35240"/>
                  </a:lnTo>
                  <a:lnTo>
                    <a:pt x="928139" y="37272"/>
                  </a:lnTo>
                  <a:lnTo>
                    <a:pt x="932075" y="37272"/>
                  </a:lnTo>
                  <a:lnTo>
                    <a:pt x="932437" y="37780"/>
                  </a:lnTo>
                  <a:lnTo>
                    <a:pt x="933284" y="39431"/>
                  </a:lnTo>
                  <a:lnTo>
                    <a:pt x="933575" y="39558"/>
                  </a:lnTo>
                  <a:lnTo>
                    <a:pt x="933866" y="39939"/>
                  </a:lnTo>
                  <a:lnTo>
                    <a:pt x="933981" y="40320"/>
                  </a:lnTo>
                  <a:lnTo>
                    <a:pt x="933425" y="40574"/>
                  </a:lnTo>
                  <a:lnTo>
                    <a:pt x="932490" y="40574"/>
                  </a:lnTo>
                  <a:lnTo>
                    <a:pt x="932516" y="40955"/>
                  </a:lnTo>
                  <a:lnTo>
                    <a:pt x="933778" y="42225"/>
                  </a:lnTo>
                  <a:lnTo>
                    <a:pt x="933460" y="42606"/>
                  </a:lnTo>
                  <a:lnTo>
                    <a:pt x="933963" y="43114"/>
                  </a:lnTo>
                  <a:lnTo>
                    <a:pt x="935470" y="43114"/>
                  </a:lnTo>
                  <a:lnTo>
                    <a:pt x="935358" y="43876"/>
                  </a:lnTo>
                  <a:lnTo>
                    <a:pt x="935180" y="44003"/>
                  </a:lnTo>
                  <a:lnTo>
                    <a:pt x="932613" y="44003"/>
                  </a:lnTo>
                  <a:lnTo>
                    <a:pt x="933319" y="44765"/>
                  </a:lnTo>
                  <a:lnTo>
                    <a:pt x="933284" y="46162"/>
                  </a:lnTo>
                  <a:lnTo>
                    <a:pt x="934833" y="46162"/>
                  </a:lnTo>
                  <a:lnTo>
                    <a:pt x="934590" y="46797"/>
                  </a:lnTo>
                  <a:lnTo>
                    <a:pt x="936051" y="46797"/>
                  </a:lnTo>
                  <a:lnTo>
                    <a:pt x="935578" y="47432"/>
                  </a:lnTo>
                  <a:lnTo>
                    <a:pt x="935446" y="47432"/>
                  </a:lnTo>
                  <a:lnTo>
                    <a:pt x="935737" y="47813"/>
                  </a:lnTo>
                  <a:lnTo>
                    <a:pt x="936471" y="47813"/>
                  </a:lnTo>
                  <a:lnTo>
                    <a:pt x="936475" y="49083"/>
                  </a:lnTo>
                  <a:close/>
                </a:path>
                <a:path w="1892300" h="3545204">
                  <a:moveTo>
                    <a:pt x="932075" y="37272"/>
                  </a:moveTo>
                  <a:lnTo>
                    <a:pt x="928139" y="37272"/>
                  </a:lnTo>
                  <a:lnTo>
                    <a:pt x="930151" y="35748"/>
                  </a:lnTo>
                  <a:lnTo>
                    <a:pt x="931396" y="36383"/>
                  </a:lnTo>
                  <a:lnTo>
                    <a:pt x="931713" y="36764"/>
                  </a:lnTo>
                  <a:lnTo>
                    <a:pt x="932075" y="37272"/>
                  </a:lnTo>
                  <a:close/>
                </a:path>
                <a:path w="1892300" h="3545204">
                  <a:moveTo>
                    <a:pt x="932931" y="40701"/>
                  </a:moveTo>
                  <a:lnTo>
                    <a:pt x="932710" y="40574"/>
                  </a:lnTo>
                  <a:lnTo>
                    <a:pt x="933425" y="40574"/>
                  </a:lnTo>
                  <a:lnTo>
                    <a:pt x="932931" y="40701"/>
                  </a:lnTo>
                  <a:close/>
                </a:path>
                <a:path w="1892300" h="3545204">
                  <a:moveTo>
                    <a:pt x="935470" y="43114"/>
                  </a:moveTo>
                  <a:lnTo>
                    <a:pt x="933963" y="43114"/>
                  </a:lnTo>
                  <a:lnTo>
                    <a:pt x="934802" y="42860"/>
                  </a:lnTo>
                  <a:lnTo>
                    <a:pt x="935508" y="42860"/>
                  </a:lnTo>
                  <a:lnTo>
                    <a:pt x="935470" y="43114"/>
                  </a:lnTo>
                  <a:close/>
                </a:path>
                <a:path w="1892300" h="3545204">
                  <a:moveTo>
                    <a:pt x="934466" y="44511"/>
                  </a:moveTo>
                  <a:lnTo>
                    <a:pt x="932613" y="44003"/>
                  </a:lnTo>
                  <a:lnTo>
                    <a:pt x="935180" y="44003"/>
                  </a:lnTo>
                  <a:lnTo>
                    <a:pt x="934466" y="44511"/>
                  </a:lnTo>
                  <a:close/>
                </a:path>
                <a:path w="1892300" h="3545204">
                  <a:moveTo>
                    <a:pt x="935481" y="45654"/>
                  </a:moveTo>
                  <a:lnTo>
                    <a:pt x="934449" y="45654"/>
                  </a:lnTo>
                  <a:lnTo>
                    <a:pt x="935119" y="45019"/>
                  </a:lnTo>
                  <a:lnTo>
                    <a:pt x="935287" y="45019"/>
                  </a:lnTo>
                  <a:lnTo>
                    <a:pt x="935561" y="45146"/>
                  </a:lnTo>
                  <a:lnTo>
                    <a:pt x="935631" y="45400"/>
                  </a:lnTo>
                  <a:lnTo>
                    <a:pt x="935481" y="45654"/>
                  </a:lnTo>
                  <a:close/>
                </a:path>
                <a:path w="1892300" h="3545204">
                  <a:moveTo>
                    <a:pt x="934833" y="46162"/>
                  </a:moveTo>
                  <a:lnTo>
                    <a:pt x="933284" y="46162"/>
                  </a:lnTo>
                  <a:lnTo>
                    <a:pt x="934228" y="45400"/>
                  </a:lnTo>
                  <a:lnTo>
                    <a:pt x="934449" y="45654"/>
                  </a:lnTo>
                  <a:lnTo>
                    <a:pt x="935481" y="45654"/>
                  </a:lnTo>
                  <a:lnTo>
                    <a:pt x="935225" y="45908"/>
                  </a:lnTo>
                  <a:lnTo>
                    <a:pt x="934881" y="46035"/>
                  </a:lnTo>
                  <a:lnTo>
                    <a:pt x="934833" y="46162"/>
                  </a:lnTo>
                  <a:close/>
                </a:path>
                <a:path w="1892300" h="3545204">
                  <a:moveTo>
                    <a:pt x="936051" y="46797"/>
                  </a:moveTo>
                  <a:lnTo>
                    <a:pt x="934590" y="46797"/>
                  </a:lnTo>
                  <a:lnTo>
                    <a:pt x="936240" y="46543"/>
                  </a:lnTo>
                  <a:lnTo>
                    <a:pt x="936051" y="46797"/>
                  </a:lnTo>
                  <a:close/>
                </a:path>
                <a:path w="1892300" h="3545204">
                  <a:moveTo>
                    <a:pt x="936471" y="47813"/>
                  </a:moveTo>
                  <a:lnTo>
                    <a:pt x="935975" y="47813"/>
                  </a:lnTo>
                  <a:lnTo>
                    <a:pt x="936443" y="47178"/>
                  </a:lnTo>
                  <a:lnTo>
                    <a:pt x="936471" y="47813"/>
                  </a:lnTo>
                  <a:close/>
                </a:path>
                <a:path w="1892300" h="3545204">
                  <a:moveTo>
                    <a:pt x="939108" y="52004"/>
                  </a:moveTo>
                  <a:lnTo>
                    <a:pt x="896194" y="52004"/>
                  </a:lnTo>
                  <a:lnTo>
                    <a:pt x="896247" y="51877"/>
                  </a:lnTo>
                  <a:lnTo>
                    <a:pt x="894720" y="51115"/>
                  </a:lnTo>
                  <a:lnTo>
                    <a:pt x="896856" y="50480"/>
                  </a:lnTo>
                  <a:lnTo>
                    <a:pt x="895029" y="49337"/>
                  </a:lnTo>
                  <a:lnTo>
                    <a:pt x="894623" y="49210"/>
                  </a:lnTo>
                  <a:lnTo>
                    <a:pt x="895479" y="48321"/>
                  </a:lnTo>
                  <a:lnTo>
                    <a:pt x="895744" y="47940"/>
                  </a:lnTo>
                  <a:lnTo>
                    <a:pt x="896564" y="48956"/>
                  </a:lnTo>
                  <a:lnTo>
                    <a:pt x="896944" y="48956"/>
                  </a:lnTo>
                  <a:lnTo>
                    <a:pt x="897200" y="49083"/>
                  </a:lnTo>
                  <a:lnTo>
                    <a:pt x="936475" y="49083"/>
                  </a:lnTo>
                  <a:lnTo>
                    <a:pt x="936187" y="49845"/>
                  </a:lnTo>
                  <a:lnTo>
                    <a:pt x="935887" y="50099"/>
                  </a:lnTo>
                  <a:lnTo>
                    <a:pt x="938248" y="50099"/>
                  </a:lnTo>
                  <a:lnTo>
                    <a:pt x="938243" y="50353"/>
                  </a:lnTo>
                  <a:lnTo>
                    <a:pt x="939267" y="50861"/>
                  </a:lnTo>
                  <a:lnTo>
                    <a:pt x="939164" y="51877"/>
                  </a:lnTo>
                  <a:lnTo>
                    <a:pt x="939108" y="52004"/>
                  </a:lnTo>
                  <a:close/>
                </a:path>
                <a:path w="1892300" h="3545204">
                  <a:moveTo>
                    <a:pt x="938248" y="50099"/>
                  </a:moveTo>
                  <a:lnTo>
                    <a:pt x="935887" y="50099"/>
                  </a:lnTo>
                  <a:lnTo>
                    <a:pt x="936575" y="49972"/>
                  </a:lnTo>
                  <a:lnTo>
                    <a:pt x="936787" y="49845"/>
                  </a:lnTo>
                  <a:lnTo>
                    <a:pt x="937070" y="49464"/>
                  </a:lnTo>
                  <a:lnTo>
                    <a:pt x="937908" y="49464"/>
                  </a:lnTo>
                  <a:lnTo>
                    <a:pt x="938252" y="49845"/>
                  </a:lnTo>
                  <a:lnTo>
                    <a:pt x="938248" y="50099"/>
                  </a:lnTo>
                  <a:close/>
                </a:path>
                <a:path w="1892300" h="3545204">
                  <a:moveTo>
                    <a:pt x="893008" y="56449"/>
                  </a:moveTo>
                  <a:lnTo>
                    <a:pt x="892655" y="56449"/>
                  </a:lnTo>
                  <a:lnTo>
                    <a:pt x="892238" y="56068"/>
                  </a:lnTo>
                  <a:lnTo>
                    <a:pt x="892216" y="55610"/>
                  </a:lnTo>
                  <a:lnTo>
                    <a:pt x="893308" y="52512"/>
                  </a:lnTo>
                  <a:lnTo>
                    <a:pt x="893996" y="52385"/>
                  </a:lnTo>
                  <a:lnTo>
                    <a:pt x="893317" y="50099"/>
                  </a:lnTo>
                  <a:lnTo>
                    <a:pt x="895047" y="51496"/>
                  </a:lnTo>
                  <a:lnTo>
                    <a:pt x="896194" y="52004"/>
                  </a:lnTo>
                  <a:lnTo>
                    <a:pt x="939108" y="52004"/>
                  </a:lnTo>
                  <a:lnTo>
                    <a:pt x="938941" y="52385"/>
                  </a:lnTo>
                  <a:lnTo>
                    <a:pt x="939435" y="52639"/>
                  </a:lnTo>
                  <a:lnTo>
                    <a:pt x="939364" y="52893"/>
                  </a:lnTo>
                  <a:lnTo>
                    <a:pt x="938755" y="53655"/>
                  </a:lnTo>
                  <a:lnTo>
                    <a:pt x="938561" y="54036"/>
                  </a:lnTo>
                  <a:lnTo>
                    <a:pt x="937864" y="54036"/>
                  </a:lnTo>
                  <a:lnTo>
                    <a:pt x="938155" y="54290"/>
                  </a:lnTo>
                  <a:lnTo>
                    <a:pt x="939374" y="54290"/>
                  </a:lnTo>
                  <a:lnTo>
                    <a:pt x="938588" y="55052"/>
                  </a:lnTo>
                  <a:lnTo>
                    <a:pt x="894772" y="55052"/>
                  </a:lnTo>
                  <a:lnTo>
                    <a:pt x="894755" y="55433"/>
                  </a:lnTo>
                  <a:lnTo>
                    <a:pt x="895822" y="55433"/>
                  </a:lnTo>
                  <a:lnTo>
                    <a:pt x="896093" y="55610"/>
                  </a:lnTo>
                  <a:lnTo>
                    <a:pt x="895527" y="56195"/>
                  </a:lnTo>
                  <a:lnTo>
                    <a:pt x="892840" y="56195"/>
                  </a:lnTo>
                  <a:lnTo>
                    <a:pt x="893008" y="56449"/>
                  </a:lnTo>
                  <a:close/>
                </a:path>
                <a:path w="1892300" h="3545204">
                  <a:moveTo>
                    <a:pt x="939374" y="54290"/>
                  </a:moveTo>
                  <a:lnTo>
                    <a:pt x="938155" y="54290"/>
                  </a:lnTo>
                  <a:lnTo>
                    <a:pt x="939505" y="54163"/>
                  </a:lnTo>
                  <a:lnTo>
                    <a:pt x="939374" y="54290"/>
                  </a:lnTo>
                  <a:close/>
                </a:path>
                <a:path w="1892300" h="3545204">
                  <a:moveTo>
                    <a:pt x="938760" y="57084"/>
                  </a:moveTo>
                  <a:lnTo>
                    <a:pt x="897014" y="57084"/>
                  </a:lnTo>
                  <a:lnTo>
                    <a:pt x="897173" y="56449"/>
                  </a:lnTo>
                  <a:lnTo>
                    <a:pt x="896599" y="55941"/>
                  </a:lnTo>
                  <a:lnTo>
                    <a:pt x="896093" y="55610"/>
                  </a:lnTo>
                  <a:lnTo>
                    <a:pt x="896264" y="55433"/>
                  </a:lnTo>
                  <a:lnTo>
                    <a:pt x="895822" y="55433"/>
                  </a:lnTo>
                  <a:lnTo>
                    <a:pt x="895266" y="55306"/>
                  </a:lnTo>
                  <a:lnTo>
                    <a:pt x="894772" y="55052"/>
                  </a:lnTo>
                  <a:lnTo>
                    <a:pt x="938588" y="55052"/>
                  </a:lnTo>
                  <a:lnTo>
                    <a:pt x="938199" y="55179"/>
                  </a:lnTo>
                  <a:lnTo>
                    <a:pt x="938096" y="55433"/>
                  </a:lnTo>
                  <a:lnTo>
                    <a:pt x="896264" y="55433"/>
                  </a:lnTo>
                  <a:lnTo>
                    <a:pt x="896093" y="55610"/>
                  </a:lnTo>
                  <a:lnTo>
                    <a:pt x="938024" y="55610"/>
                  </a:lnTo>
                  <a:lnTo>
                    <a:pt x="937837" y="56068"/>
                  </a:lnTo>
                  <a:lnTo>
                    <a:pt x="939426" y="56322"/>
                  </a:lnTo>
                  <a:lnTo>
                    <a:pt x="938760" y="57084"/>
                  </a:lnTo>
                  <a:close/>
                </a:path>
                <a:path w="1892300" h="3545204">
                  <a:moveTo>
                    <a:pt x="938685" y="57719"/>
                  </a:moveTo>
                  <a:lnTo>
                    <a:pt x="893132" y="57719"/>
                  </a:lnTo>
                  <a:lnTo>
                    <a:pt x="893087" y="57211"/>
                  </a:lnTo>
                  <a:lnTo>
                    <a:pt x="894235" y="56957"/>
                  </a:lnTo>
                  <a:lnTo>
                    <a:pt x="893317" y="56195"/>
                  </a:lnTo>
                  <a:lnTo>
                    <a:pt x="895527" y="56195"/>
                  </a:lnTo>
                  <a:lnTo>
                    <a:pt x="894790" y="56957"/>
                  </a:lnTo>
                  <a:lnTo>
                    <a:pt x="896961" y="56957"/>
                  </a:lnTo>
                  <a:lnTo>
                    <a:pt x="897014" y="57084"/>
                  </a:lnTo>
                  <a:lnTo>
                    <a:pt x="938760" y="57084"/>
                  </a:lnTo>
                  <a:lnTo>
                    <a:pt x="938649" y="57211"/>
                  </a:lnTo>
                  <a:lnTo>
                    <a:pt x="938685" y="57719"/>
                  </a:lnTo>
                  <a:close/>
                </a:path>
                <a:path w="1892300" h="3545204">
                  <a:moveTo>
                    <a:pt x="896961" y="56957"/>
                  </a:moveTo>
                  <a:lnTo>
                    <a:pt x="894790" y="56957"/>
                  </a:lnTo>
                  <a:lnTo>
                    <a:pt x="896775" y="56830"/>
                  </a:lnTo>
                  <a:lnTo>
                    <a:pt x="896908" y="56830"/>
                  </a:lnTo>
                  <a:lnTo>
                    <a:pt x="896961" y="56957"/>
                  </a:lnTo>
                  <a:close/>
                </a:path>
                <a:path w="1892300" h="3545204">
                  <a:moveTo>
                    <a:pt x="938069" y="59243"/>
                  </a:moveTo>
                  <a:lnTo>
                    <a:pt x="893555" y="59243"/>
                  </a:lnTo>
                  <a:lnTo>
                    <a:pt x="893335" y="58989"/>
                  </a:lnTo>
                  <a:lnTo>
                    <a:pt x="893308" y="58735"/>
                  </a:lnTo>
                  <a:lnTo>
                    <a:pt x="893661" y="58608"/>
                  </a:lnTo>
                  <a:lnTo>
                    <a:pt x="892690" y="58481"/>
                  </a:lnTo>
                  <a:lnTo>
                    <a:pt x="892020" y="57719"/>
                  </a:lnTo>
                  <a:lnTo>
                    <a:pt x="892152" y="57592"/>
                  </a:lnTo>
                  <a:lnTo>
                    <a:pt x="893132" y="57719"/>
                  </a:lnTo>
                  <a:lnTo>
                    <a:pt x="938217" y="57719"/>
                  </a:lnTo>
                  <a:lnTo>
                    <a:pt x="937785" y="57973"/>
                  </a:lnTo>
                  <a:lnTo>
                    <a:pt x="938755" y="58735"/>
                  </a:lnTo>
                  <a:lnTo>
                    <a:pt x="938069" y="59243"/>
                  </a:lnTo>
                  <a:close/>
                </a:path>
                <a:path w="1892300" h="3545204">
                  <a:moveTo>
                    <a:pt x="943251" y="72070"/>
                  </a:moveTo>
                  <a:lnTo>
                    <a:pt x="892443" y="72070"/>
                  </a:lnTo>
                  <a:lnTo>
                    <a:pt x="891247" y="71585"/>
                  </a:lnTo>
                  <a:lnTo>
                    <a:pt x="891475" y="71536"/>
                  </a:lnTo>
                  <a:lnTo>
                    <a:pt x="893996" y="71308"/>
                  </a:lnTo>
                  <a:lnTo>
                    <a:pt x="892576" y="70673"/>
                  </a:lnTo>
                  <a:lnTo>
                    <a:pt x="892496" y="70546"/>
                  </a:lnTo>
                  <a:lnTo>
                    <a:pt x="892655" y="70292"/>
                  </a:lnTo>
                  <a:lnTo>
                    <a:pt x="892779" y="69911"/>
                  </a:lnTo>
                  <a:lnTo>
                    <a:pt x="894058" y="69911"/>
                  </a:lnTo>
                  <a:lnTo>
                    <a:pt x="893485" y="69530"/>
                  </a:lnTo>
                  <a:lnTo>
                    <a:pt x="893238" y="69276"/>
                  </a:lnTo>
                  <a:lnTo>
                    <a:pt x="891570" y="69149"/>
                  </a:lnTo>
                  <a:lnTo>
                    <a:pt x="891790" y="68260"/>
                  </a:lnTo>
                  <a:lnTo>
                    <a:pt x="890561" y="66875"/>
                  </a:lnTo>
                  <a:lnTo>
                    <a:pt x="890440" y="66228"/>
                  </a:lnTo>
                  <a:lnTo>
                    <a:pt x="891084" y="63688"/>
                  </a:lnTo>
                  <a:lnTo>
                    <a:pt x="890652" y="62799"/>
                  </a:lnTo>
                  <a:lnTo>
                    <a:pt x="890584" y="62291"/>
                  </a:lnTo>
                  <a:lnTo>
                    <a:pt x="891525" y="61275"/>
                  </a:lnTo>
                  <a:lnTo>
                    <a:pt x="891375" y="60640"/>
                  </a:lnTo>
                  <a:lnTo>
                    <a:pt x="891261" y="59878"/>
                  </a:lnTo>
                  <a:lnTo>
                    <a:pt x="892708" y="59751"/>
                  </a:lnTo>
                  <a:lnTo>
                    <a:pt x="893211" y="59624"/>
                  </a:lnTo>
                  <a:lnTo>
                    <a:pt x="891278" y="58354"/>
                  </a:lnTo>
                  <a:lnTo>
                    <a:pt x="893335" y="58989"/>
                  </a:lnTo>
                  <a:lnTo>
                    <a:pt x="893555" y="59243"/>
                  </a:lnTo>
                  <a:lnTo>
                    <a:pt x="938069" y="59243"/>
                  </a:lnTo>
                  <a:lnTo>
                    <a:pt x="936867" y="60132"/>
                  </a:lnTo>
                  <a:lnTo>
                    <a:pt x="938446" y="60767"/>
                  </a:lnTo>
                  <a:lnTo>
                    <a:pt x="937776" y="61148"/>
                  </a:lnTo>
                  <a:lnTo>
                    <a:pt x="938085" y="62545"/>
                  </a:lnTo>
                  <a:lnTo>
                    <a:pt x="938685" y="62545"/>
                  </a:lnTo>
                  <a:lnTo>
                    <a:pt x="938561" y="62672"/>
                  </a:lnTo>
                  <a:lnTo>
                    <a:pt x="939664" y="62926"/>
                  </a:lnTo>
                  <a:lnTo>
                    <a:pt x="941333" y="62926"/>
                  </a:lnTo>
                  <a:lnTo>
                    <a:pt x="940281" y="64450"/>
                  </a:lnTo>
                  <a:lnTo>
                    <a:pt x="893378" y="64450"/>
                  </a:lnTo>
                  <a:lnTo>
                    <a:pt x="892795" y="64831"/>
                  </a:lnTo>
                  <a:lnTo>
                    <a:pt x="891931" y="65212"/>
                  </a:lnTo>
                  <a:lnTo>
                    <a:pt x="892822" y="65974"/>
                  </a:lnTo>
                  <a:lnTo>
                    <a:pt x="894996" y="66804"/>
                  </a:lnTo>
                  <a:lnTo>
                    <a:pt x="891481" y="67117"/>
                  </a:lnTo>
                  <a:lnTo>
                    <a:pt x="892840" y="67752"/>
                  </a:lnTo>
                  <a:lnTo>
                    <a:pt x="893078" y="68260"/>
                  </a:lnTo>
                  <a:lnTo>
                    <a:pt x="894031" y="68768"/>
                  </a:lnTo>
                  <a:lnTo>
                    <a:pt x="942588" y="68768"/>
                  </a:lnTo>
                  <a:lnTo>
                    <a:pt x="942715" y="70927"/>
                  </a:lnTo>
                  <a:lnTo>
                    <a:pt x="943251" y="72070"/>
                  </a:lnTo>
                  <a:close/>
                </a:path>
                <a:path w="1892300" h="3545204">
                  <a:moveTo>
                    <a:pt x="941333" y="62926"/>
                  </a:moveTo>
                  <a:lnTo>
                    <a:pt x="939664" y="62926"/>
                  </a:lnTo>
                  <a:lnTo>
                    <a:pt x="941032" y="61783"/>
                  </a:lnTo>
                  <a:lnTo>
                    <a:pt x="941500" y="62164"/>
                  </a:lnTo>
                  <a:lnTo>
                    <a:pt x="941420" y="62799"/>
                  </a:lnTo>
                  <a:lnTo>
                    <a:pt x="941333" y="62926"/>
                  </a:lnTo>
                  <a:close/>
                </a:path>
                <a:path w="1892300" h="3545204">
                  <a:moveTo>
                    <a:pt x="938685" y="62545"/>
                  </a:moveTo>
                  <a:lnTo>
                    <a:pt x="938085" y="62545"/>
                  </a:lnTo>
                  <a:lnTo>
                    <a:pt x="938508" y="62291"/>
                  </a:lnTo>
                  <a:lnTo>
                    <a:pt x="938649" y="62164"/>
                  </a:lnTo>
                  <a:lnTo>
                    <a:pt x="938852" y="62418"/>
                  </a:lnTo>
                  <a:lnTo>
                    <a:pt x="938685" y="62545"/>
                  </a:lnTo>
                  <a:close/>
                </a:path>
                <a:path w="1892300" h="3545204">
                  <a:moveTo>
                    <a:pt x="893766" y="64704"/>
                  </a:moveTo>
                  <a:lnTo>
                    <a:pt x="893378" y="64450"/>
                  </a:lnTo>
                  <a:lnTo>
                    <a:pt x="940281" y="64450"/>
                  </a:lnTo>
                  <a:lnTo>
                    <a:pt x="940193" y="64577"/>
                  </a:lnTo>
                  <a:lnTo>
                    <a:pt x="894799" y="64577"/>
                  </a:lnTo>
                  <a:lnTo>
                    <a:pt x="893766" y="64704"/>
                  </a:lnTo>
                  <a:close/>
                </a:path>
                <a:path w="1892300" h="3545204">
                  <a:moveTo>
                    <a:pt x="942588" y="68768"/>
                  </a:moveTo>
                  <a:lnTo>
                    <a:pt x="894031" y="68768"/>
                  </a:lnTo>
                  <a:lnTo>
                    <a:pt x="894463" y="68641"/>
                  </a:lnTo>
                  <a:lnTo>
                    <a:pt x="894781" y="68260"/>
                  </a:lnTo>
                  <a:lnTo>
                    <a:pt x="895081" y="66228"/>
                  </a:lnTo>
                  <a:lnTo>
                    <a:pt x="894799" y="66228"/>
                  </a:lnTo>
                  <a:lnTo>
                    <a:pt x="894102" y="65466"/>
                  </a:lnTo>
                  <a:lnTo>
                    <a:pt x="894799" y="64577"/>
                  </a:lnTo>
                  <a:lnTo>
                    <a:pt x="940193" y="64577"/>
                  </a:lnTo>
                  <a:lnTo>
                    <a:pt x="940141" y="64704"/>
                  </a:lnTo>
                  <a:lnTo>
                    <a:pt x="940467" y="64958"/>
                  </a:lnTo>
                  <a:lnTo>
                    <a:pt x="940864" y="64958"/>
                  </a:lnTo>
                  <a:lnTo>
                    <a:pt x="940361" y="65085"/>
                  </a:lnTo>
                  <a:lnTo>
                    <a:pt x="940405" y="65212"/>
                  </a:lnTo>
                  <a:lnTo>
                    <a:pt x="942152" y="66875"/>
                  </a:lnTo>
                  <a:lnTo>
                    <a:pt x="942337" y="67117"/>
                  </a:lnTo>
                  <a:lnTo>
                    <a:pt x="942588" y="68768"/>
                  </a:lnTo>
                  <a:close/>
                </a:path>
                <a:path w="1892300" h="3545204">
                  <a:moveTo>
                    <a:pt x="894986" y="66875"/>
                  </a:moveTo>
                  <a:lnTo>
                    <a:pt x="895152" y="66863"/>
                  </a:lnTo>
                  <a:lnTo>
                    <a:pt x="894986" y="66875"/>
                  </a:lnTo>
                  <a:close/>
                </a:path>
                <a:path w="1892300" h="3545204">
                  <a:moveTo>
                    <a:pt x="891490" y="71054"/>
                  </a:moveTo>
                  <a:lnTo>
                    <a:pt x="890555" y="71054"/>
                  </a:lnTo>
                  <a:lnTo>
                    <a:pt x="889752" y="70673"/>
                  </a:lnTo>
                  <a:lnTo>
                    <a:pt x="891323" y="70038"/>
                  </a:lnTo>
                  <a:lnTo>
                    <a:pt x="891490" y="71054"/>
                  </a:lnTo>
                  <a:close/>
                </a:path>
                <a:path w="1892300" h="3545204">
                  <a:moveTo>
                    <a:pt x="889842" y="71886"/>
                  </a:moveTo>
                  <a:lnTo>
                    <a:pt x="888516" y="70927"/>
                  </a:lnTo>
                  <a:lnTo>
                    <a:pt x="890555" y="71054"/>
                  </a:lnTo>
                  <a:lnTo>
                    <a:pt x="891490" y="71054"/>
                  </a:lnTo>
                  <a:lnTo>
                    <a:pt x="892540" y="71308"/>
                  </a:lnTo>
                  <a:lnTo>
                    <a:pt x="891475" y="71536"/>
                  </a:lnTo>
                  <a:lnTo>
                    <a:pt x="891190" y="71562"/>
                  </a:lnTo>
                  <a:lnTo>
                    <a:pt x="889842" y="71886"/>
                  </a:lnTo>
                  <a:close/>
                </a:path>
                <a:path w="1892300" h="3545204">
                  <a:moveTo>
                    <a:pt x="891247" y="71585"/>
                  </a:moveTo>
                  <a:lnTo>
                    <a:pt x="891475" y="71536"/>
                  </a:lnTo>
                  <a:lnTo>
                    <a:pt x="891247" y="71585"/>
                  </a:lnTo>
                  <a:close/>
                </a:path>
                <a:path w="1892300" h="3545204">
                  <a:moveTo>
                    <a:pt x="889944" y="71960"/>
                  </a:moveTo>
                  <a:lnTo>
                    <a:pt x="889575" y="71943"/>
                  </a:lnTo>
                  <a:lnTo>
                    <a:pt x="889842" y="71886"/>
                  </a:lnTo>
                  <a:close/>
                </a:path>
                <a:path w="1892300" h="3545204">
                  <a:moveTo>
                    <a:pt x="891199" y="74356"/>
                  </a:moveTo>
                  <a:lnTo>
                    <a:pt x="888913" y="74229"/>
                  </a:lnTo>
                  <a:lnTo>
                    <a:pt x="888799" y="72959"/>
                  </a:lnTo>
                  <a:lnTo>
                    <a:pt x="890272" y="72197"/>
                  </a:lnTo>
                  <a:lnTo>
                    <a:pt x="889944" y="71960"/>
                  </a:lnTo>
                  <a:lnTo>
                    <a:pt x="892443" y="72070"/>
                  </a:lnTo>
                  <a:lnTo>
                    <a:pt x="943251" y="72070"/>
                  </a:lnTo>
                  <a:lnTo>
                    <a:pt x="943370" y="72324"/>
                  </a:lnTo>
                  <a:lnTo>
                    <a:pt x="942636" y="73086"/>
                  </a:lnTo>
                  <a:lnTo>
                    <a:pt x="941614" y="73086"/>
                  </a:lnTo>
                  <a:lnTo>
                    <a:pt x="941111" y="73340"/>
                  </a:lnTo>
                  <a:lnTo>
                    <a:pt x="941340" y="73594"/>
                  </a:lnTo>
                  <a:lnTo>
                    <a:pt x="941534" y="73721"/>
                  </a:lnTo>
                  <a:lnTo>
                    <a:pt x="892187" y="73721"/>
                  </a:lnTo>
                  <a:lnTo>
                    <a:pt x="891702" y="73975"/>
                  </a:lnTo>
                  <a:lnTo>
                    <a:pt x="891199" y="74356"/>
                  </a:lnTo>
                  <a:close/>
                </a:path>
                <a:path w="1892300" h="3545204">
                  <a:moveTo>
                    <a:pt x="942514" y="73213"/>
                  </a:moveTo>
                  <a:lnTo>
                    <a:pt x="941614" y="73086"/>
                  </a:lnTo>
                  <a:lnTo>
                    <a:pt x="942636" y="73086"/>
                  </a:lnTo>
                  <a:lnTo>
                    <a:pt x="942514" y="73213"/>
                  </a:lnTo>
                  <a:close/>
                </a:path>
                <a:path w="1892300" h="3545204">
                  <a:moveTo>
                    <a:pt x="940858" y="74483"/>
                  </a:moveTo>
                  <a:lnTo>
                    <a:pt x="894049" y="74483"/>
                  </a:lnTo>
                  <a:lnTo>
                    <a:pt x="893255" y="73848"/>
                  </a:lnTo>
                  <a:lnTo>
                    <a:pt x="892708" y="73848"/>
                  </a:lnTo>
                  <a:lnTo>
                    <a:pt x="892187" y="73721"/>
                  </a:lnTo>
                  <a:lnTo>
                    <a:pt x="941534" y="73721"/>
                  </a:lnTo>
                  <a:lnTo>
                    <a:pt x="941729" y="73848"/>
                  </a:lnTo>
                  <a:lnTo>
                    <a:pt x="942267" y="73975"/>
                  </a:lnTo>
                  <a:lnTo>
                    <a:pt x="942364" y="74102"/>
                  </a:lnTo>
                  <a:lnTo>
                    <a:pt x="940802" y="74102"/>
                  </a:lnTo>
                  <a:lnTo>
                    <a:pt x="940858" y="74483"/>
                  </a:lnTo>
                  <a:close/>
                </a:path>
                <a:path w="1892300" h="3545204">
                  <a:moveTo>
                    <a:pt x="941543" y="75372"/>
                  </a:moveTo>
                  <a:lnTo>
                    <a:pt x="941031" y="74356"/>
                  </a:lnTo>
                  <a:lnTo>
                    <a:pt x="940802" y="74102"/>
                  </a:lnTo>
                  <a:lnTo>
                    <a:pt x="942364" y="74102"/>
                  </a:lnTo>
                  <a:lnTo>
                    <a:pt x="942849" y="74737"/>
                  </a:lnTo>
                  <a:lnTo>
                    <a:pt x="942673" y="75245"/>
                  </a:lnTo>
                  <a:lnTo>
                    <a:pt x="941543" y="75372"/>
                  </a:lnTo>
                  <a:close/>
                </a:path>
                <a:path w="1892300" h="3545204">
                  <a:moveTo>
                    <a:pt x="940334" y="76769"/>
                  </a:moveTo>
                  <a:lnTo>
                    <a:pt x="893096" y="76769"/>
                  </a:lnTo>
                  <a:lnTo>
                    <a:pt x="893352" y="76134"/>
                  </a:lnTo>
                  <a:lnTo>
                    <a:pt x="891914" y="76007"/>
                  </a:lnTo>
                  <a:lnTo>
                    <a:pt x="892293" y="75499"/>
                  </a:lnTo>
                  <a:lnTo>
                    <a:pt x="890467" y="74483"/>
                  </a:lnTo>
                  <a:lnTo>
                    <a:pt x="892955" y="74356"/>
                  </a:lnTo>
                  <a:lnTo>
                    <a:pt x="894049" y="74483"/>
                  </a:lnTo>
                  <a:lnTo>
                    <a:pt x="940858" y="74483"/>
                  </a:lnTo>
                  <a:lnTo>
                    <a:pt x="940864" y="75499"/>
                  </a:lnTo>
                  <a:lnTo>
                    <a:pt x="940334" y="76769"/>
                  </a:lnTo>
                  <a:close/>
                </a:path>
                <a:path w="1892300" h="3545204">
                  <a:moveTo>
                    <a:pt x="889363" y="80833"/>
                  </a:moveTo>
                  <a:lnTo>
                    <a:pt x="889422" y="80706"/>
                  </a:lnTo>
                  <a:lnTo>
                    <a:pt x="889531" y="79944"/>
                  </a:lnTo>
                  <a:lnTo>
                    <a:pt x="890908" y="79182"/>
                  </a:lnTo>
                  <a:lnTo>
                    <a:pt x="891384" y="77150"/>
                  </a:lnTo>
                  <a:lnTo>
                    <a:pt x="891393" y="76261"/>
                  </a:lnTo>
                  <a:lnTo>
                    <a:pt x="893096" y="76769"/>
                  </a:lnTo>
                  <a:lnTo>
                    <a:pt x="940334" y="76769"/>
                  </a:lnTo>
                  <a:lnTo>
                    <a:pt x="939964" y="77658"/>
                  </a:lnTo>
                  <a:lnTo>
                    <a:pt x="940608" y="78928"/>
                  </a:lnTo>
                  <a:lnTo>
                    <a:pt x="939884" y="79436"/>
                  </a:lnTo>
                  <a:lnTo>
                    <a:pt x="939892" y="79817"/>
                  </a:lnTo>
                  <a:lnTo>
                    <a:pt x="890537" y="79817"/>
                  </a:lnTo>
                  <a:lnTo>
                    <a:pt x="890096" y="80706"/>
                  </a:lnTo>
                  <a:lnTo>
                    <a:pt x="889646" y="80706"/>
                  </a:lnTo>
                  <a:lnTo>
                    <a:pt x="889363" y="80833"/>
                  </a:lnTo>
                  <a:close/>
                </a:path>
                <a:path w="1892300" h="3545204">
                  <a:moveTo>
                    <a:pt x="891181" y="80579"/>
                  </a:moveTo>
                  <a:lnTo>
                    <a:pt x="890537" y="79817"/>
                  </a:lnTo>
                  <a:lnTo>
                    <a:pt x="939892" y="79817"/>
                  </a:lnTo>
                  <a:lnTo>
                    <a:pt x="939902" y="80325"/>
                  </a:lnTo>
                  <a:lnTo>
                    <a:pt x="891631" y="80325"/>
                  </a:lnTo>
                  <a:lnTo>
                    <a:pt x="891181" y="80579"/>
                  </a:lnTo>
                  <a:close/>
                </a:path>
                <a:path w="1892300" h="3545204">
                  <a:moveTo>
                    <a:pt x="939946" y="83246"/>
                  </a:moveTo>
                  <a:lnTo>
                    <a:pt x="892805" y="83246"/>
                  </a:lnTo>
                  <a:lnTo>
                    <a:pt x="892964" y="82865"/>
                  </a:lnTo>
                  <a:lnTo>
                    <a:pt x="892496" y="81976"/>
                  </a:lnTo>
                  <a:lnTo>
                    <a:pt x="891517" y="81722"/>
                  </a:lnTo>
                  <a:lnTo>
                    <a:pt x="890881" y="81468"/>
                  </a:lnTo>
                  <a:lnTo>
                    <a:pt x="890811" y="81214"/>
                  </a:lnTo>
                  <a:lnTo>
                    <a:pt x="890687" y="81087"/>
                  </a:lnTo>
                  <a:lnTo>
                    <a:pt x="891923" y="80833"/>
                  </a:lnTo>
                  <a:lnTo>
                    <a:pt x="891631" y="80325"/>
                  </a:lnTo>
                  <a:lnTo>
                    <a:pt x="939902" y="80325"/>
                  </a:lnTo>
                  <a:lnTo>
                    <a:pt x="939946" y="83246"/>
                  </a:lnTo>
                  <a:close/>
                </a:path>
                <a:path w="1892300" h="3545204">
                  <a:moveTo>
                    <a:pt x="890122" y="90231"/>
                  </a:moveTo>
                  <a:lnTo>
                    <a:pt x="889549" y="90231"/>
                  </a:lnTo>
                  <a:lnTo>
                    <a:pt x="888993" y="89723"/>
                  </a:lnTo>
                  <a:lnTo>
                    <a:pt x="889037" y="88961"/>
                  </a:lnTo>
                  <a:lnTo>
                    <a:pt x="889196" y="88707"/>
                  </a:lnTo>
                  <a:lnTo>
                    <a:pt x="889284" y="87564"/>
                  </a:lnTo>
                  <a:lnTo>
                    <a:pt x="889549" y="87437"/>
                  </a:lnTo>
                  <a:lnTo>
                    <a:pt x="888822" y="86167"/>
                  </a:lnTo>
                  <a:lnTo>
                    <a:pt x="888708" y="85659"/>
                  </a:lnTo>
                  <a:lnTo>
                    <a:pt x="889946" y="84135"/>
                  </a:lnTo>
                  <a:lnTo>
                    <a:pt x="888313" y="81468"/>
                  </a:lnTo>
                  <a:lnTo>
                    <a:pt x="889646" y="82230"/>
                  </a:lnTo>
                  <a:lnTo>
                    <a:pt x="890722" y="82230"/>
                  </a:lnTo>
                  <a:lnTo>
                    <a:pt x="891376" y="82357"/>
                  </a:lnTo>
                  <a:lnTo>
                    <a:pt x="892152" y="82611"/>
                  </a:lnTo>
                  <a:lnTo>
                    <a:pt x="892240" y="83246"/>
                  </a:lnTo>
                  <a:lnTo>
                    <a:pt x="939946" y="83246"/>
                  </a:lnTo>
                  <a:lnTo>
                    <a:pt x="939831" y="86929"/>
                  </a:lnTo>
                  <a:lnTo>
                    <a:pt x="940869" y="86929"/>
                  </a:lnTo>
                  <a:lnTo>
                    <a:pt x="941101" y="87437"/>
                  </a:lnTo>
                  <a:lnTo>
                    <a:pt x="941129" y="87945"/>
                  </a:lnTo>
                  <a:lnTo>
                    <a:pt x="940908" y="88580"/>
                  </a:lnTo>
                  <a:lnTo>
                    <a:pt x="941093" y="88961"/>
                  </a:lnTo>
                  <a:lnTo>
                    <a:pt x="939699" y="88961"/>
                  </a:lnTo>
                  <a:lnTo>
                    <a:pt x="939690" y="89088"/>
                  </a:lnTo>
                  <a:lnTo>
                    <a:pt x="892929" y="89088"/>
                  </a:lnTo>
                  <a:lnTo>
                    <a:pt x="891755" y="89342"/>
                  </a:lnTo>
                  <a:lnTo>
                    <a:pt x="890122" y="90231"/>
                  </a:lnTo>
                  <a:close/>
                </a:path>
                <a:path w="1892300" h="3545204">
                  <a:moveTo>
                    <a:pt x="941552" y="86167"/>
                  </a:moveTo>
                  <a:lnTo>
                    <a:pt x="940511" y="86167"/>
                  </a:lnTo>
                  <a:lnTo>
                    <a:pt x="940678" y="86040"/>
                  </a:lnTo>
                  <a:lnTo>
                    <a:pt x="940762" y="85786"/>
                  </a:lnTo>
                  <a:lnTo>
                    <a:pt x="940678" y="85659"/>
                  </a:lnTo>
                  <a:lnTo>
                    <a:pt x="940537" y="85532"/>
                  </a:lnTo>
                  <a:lnTo>
                    <a:pt x="940767" y="85405"/>
                  </a:lnTo>
                  <a:lnTo>
                    <a:pt x="941270" y="85659"/>
                  </a:lnTo>
                  <a:lnTo>
                    <a:pt x="941517" y="85913"/>
                  </a:lnTo>
                  <a:lnTo>
                    <a:pt x="941552" y="86167"/>
                  </a:lnTo>
                  <a:close/>
                </a:path>
                <a:path w="1892300" h="3545204">
                  <a:moveTo>
                    <a:pt x="940869" y="86929"/>
                  </a:moveTo>
                  <a:lnTo>
                    <a:pt x="939831" y="86929"/>
                  </a:lnTo>
                  <a:lnTo>
                    <a:pt x="940008" y="86802"/>
                  </a:lnTo>
                  <a:lnTo>
                    <a:pt x="940131" y="86675"/>
                  </a:lnTo>
                  <a:lnTo>
                    <a:pt x="940449" y="86548"/>
                  </a:lnTo>
                  <a:lnTo>
                    <a:pt x="940246" y="86294"/>
                  </a:lnTo>
                  <a:lnTo>
                    <a:pt x="940237" y="86040"/>
                  </a:lnTo>
                  <a:lnTo>
                    <a:pt x="940511" y="86167"/>
                  </a:lnTo>
                  <a:lnTo>
                    <a:pt x="941552" y="86167"/>
                  </a:lnTo>
                  <a:lnTo>
                    <a:pt x="940987" y="86548"/>
                  </a:lnTo>
                  <a:lnTo>
                    <a:pt x="940917" y="86802"/>
                  </a:lnTo>
                  <a:lnTo>
                    <a:pt x="940869" y="86929"/>
                  </a:lnTo>
                  <a:close/>
                </a:path>
                <a:path w="1892300" h="3545204">
                  <a:moveTo>
                    <a:pt x="940987" y="86929"/>
                  </a:moveTo>
                  <a:lnTo>
                    <a:pt x="940811" y="86802"/>
                  </a:lnTo>
                  <a:lnTo>
                    <a:pt x="940987" y="86929"/>
                  </a:lnTo>
                  <a:close/>
                </a:path>
                <a:path w="1892300" h="3545204">
                  <a:moveTo>
                    <a:pt x="941155" y="87056"/>
                  </a:moveTo>
                  <a:lnTo>
                    <a:pt x="940978" y="87056"/>
                  </a:lnTo>
                  <a:lnTo>
                    <a:pt x="940978" y="86929"/>
                  </a:lnTo>
                  <a:lnTo>
                    <a:pt x="941155" y="87056"/>
                  </a:lnTo>
                  <a:close/>
                </a:path>
                <a:path w="1892300" h="3545204">
                  <a:moveTo>
                    <a:pt x="941402" y="89596"/>
                  </a:moveTo>
                  <a:lnTo>
                    <a:pt x="939699" y="89596"/>
                  </a:lnTo>
                  <a:lnTo>
                    <a:pt x="939699" y="88961"/>
                  </a:lnTo>
                  <a:lnTo>
                    <a:pt x="941093" y="88961"/>
                  </a:lnTo>
                  <a:lnTo>
                    <a:pt x="941402" y="89596"/>
                  </a:lnTo>
                  <a:close/>
                </a:path>
                <a:path w="1892300" h="3545204">
                  <a:moveTo>
                    <a:pt x="939558" y="90866"/>
                  </a:moveTo>
                  <a:lnTo>
                    <a:pt x="894244" y="90866"/>
                  </a:lnTo>
                  <a:lnTo>
                    <a:pt x="894138" y="89215"/>
                  </a:lnTo>
                  <a:lnTo>
                    <a:pt x="892929" y="89088"/>
                  </a:lnTo>
                  <a:lnTo>
                    <a:pt x="939690" y="89088"/>
                  </a:lnTo>
                  <a:lnTo>
                    <a:pt x="939681" y="89469"/>
                  </a:lnTo>
                  <a:lnTo>
                    <a:pt x="939681" y="89596"/>
                  </a:lnTo>
                  <a:lnTo>
                    <a:pt x="941402" y="89596"/>
                  </a:lnTo>
                  <a:lnTo>
                    <a:pt x="941464" y="89723"/>
                  </a:lnTo>
                  <a:lnTo>
                    <a:pt x="941296" y="89977"/>
                  </a:lnTo>
                  <a:lnTo>
                    <a:pt x="941627" y="90358"/>
                  </a:lnTo>
                  <a:lnTo>
                    <a:pt x="940343" y="90358"/>
                  </a:lnTo>
                  <a:lnTo>
                    <a:pt x="940220" y="90612"/>
                  </a:lnTo>
                  <a:lnTo>
                    <a:pt x="939558" y="90866"/>
                  </a:lnTo>
                  <a:close/>
                </a:path>
                <a:path w="1892300" h="3545204">
                  <a:moveTo>
                    <a:pt x="939522" y="91374"/>
                  </a:moveTo>
                  <a:lnTo>
                    <a:pt x="891570" y="91374"/>
                  </a:lnTo>
                  <a:lnTo>
                    <a:pt x="891949" y="89596"/>
                  </a:lnTo>
                  <a:lnTo>
                    <a:pt x="893176" y="90485"/>
                  </a:lnTo>
                  <a:lnTo>
                    <a:pt x="893494" y="90612"/>
                  </a:lnTo>
                  <a:lnTo>
                    <a:pt x="893635" y="90612"/>
                  </a:lnTo>
                  <a:lnTo>
                    <a:pt x="894244" y="90866"/>
                  </a:lnTo>
                  <a:lnTo>
                    <a:pt x="939558" y="90866"/>
                  </a:lnTo>
                  <a:lnTo>
                    <a:pt x="939522" y="91374"/>
                  </a:lnTo>
                  <a:close/>
                </a:path>
                <a:path w="1892300" h="3545204">
                  <a:moveTo>
                    <a:pt x="944593" y="90739"/>
                  </a:moveTo>
                  <a:lnTo>
                    <a:pt x="942082" y="90739"/>
                  </a:lnTo>
                  <a:lnTo>
                    <a:pt x="943626" y="90231"/>
                  </a:lnTo>
                  <a:lnTo>
                    <a:pt x="944593" y="90739"/>
                  </a:lnTo>
                  <a:close/>
                </a:path>
                <a:path w="1892300" h="3545204">
                  <a:moveTo>
                    <a:pt x="944252" y="91755"/>
                  </a:moveTo>
                  <a:lnTo>
                    <a:pt x="944102" y="91501"/>
                  </a:lnTo>
                  <a:lnTo>
                    <a:pt x="940343" y="90358"/>
                  </a:lnTo>
                  <a:lnTo>
                    <a:pt x="941627" y="90358"/>
                  </a:lnTo>
                  <a:lnTo>
                    <a:pt x="942082" y="90739"/>
                  </a:lnTo>
                  <a:lnTo>
                    <a:pt x="944593" y="90739"/>
                  </a:lnTo>
                  <a:lnTo>
                    <a:pt x="944835" y="90866"/>
                  </a:lnTo>
                  <a:lnTo>
                    <a:pt x="945153" y="91120"/>
                  </a:lnTo>
                  <a:lnTo>
                    <a:pt x="944897" y="91374"/>
                  </a:lnTo>
                  <a:lnTo>
                    <a:pt x="944535" y="91628"/>
                  </a:lnTo>
                  <a:lnTo>
                    <a:pt x="944252" y="91755"/>
                  </a:lnTo>
                  <a:close/>
                </a:path>
                <a:path w="1892300" h="3545204">
                  <a:moveTo>
                    <a:pt x="891323" y="93025"/>
                  </a:moveTo>
                  <a:lnTo>
                    <a:pt x="889549" y="92771"/>
                  </a:lnTo>
                  <a:lnTo>
                    <a:pt x="889681" y="91628"/>
                  </a:lnTo>
                  <a:lnTo>
                    <a:pt x="889487" y="91120"/>
                  </a:lnTo>
                  <a:lnTo>
                    <a:pt x="889814" y="91120"/>
                  </a:lnTo>
                  <a:lnTo>
                    <a:pt x="890255" y="90866"/>
                  </a:lnTo>
                  <a:lnTo>
                    <a:pt x="891570" y="91374"/>
                  </a:lnTo>
                  <a:lnTo>
                    <a:pt x="939522" y="91374"/>
                  </a:lnTo>
                  <a:lnTo>
                    <a:pt x="939514" y="91501"/>
                  </a:lnTo>
                  <a:lnTo>
                    <a:pt x="893467" y="91501"/>
                  </a:lnTo>
                  <a:lnTo>
                    <a:pt x="893348" y="91628"/>
                  </a:lnTo>
                  <a:lnTo>
                    <a:pt x="892743" y="91628"/>
                  </a:lnTo>
                  <a:lnTo>
                    <a:pt x="892748" y="91755"/>
                  </a:lnTo>
                  <a:lnTo>
                    <a:pt x="891967" y="91755"/>
                  </a:lnTo>
                  <a:lnTo>
                    <a:pt x="891137" y="92263"/>
                  </a:lnTo>
                  <a:lnTo>
                    <a:pt x="891337" y="92517"/>
                  </a:lnTo>
                  <a:lnTo>
                    <a:pt x="891323" y="93025"/>
                  </a:lnTo>
                  <a:close/>
                </a:path>
                <a:path w="1892300" h="3545204">
                  <a:moveTo>
                    <a:pt x="893005" y="92663"/>
                  </a:moveTo>
                  <a:lnTo>
                    <a:pt x="893988" y="92009"/>
                  </a:lnTo>
                  <a:lnTo>
                    <a:pt x="893652" y="91501"/>
                  </a:lnTo>
                  <a:lnTo>
                    <a:pt x="939514" y="91501"/>
                  </a:lnTo>
                  <a:lnTo>
                    <a:pt x="939478" y="92009"/>
                  </a:lnTo>
                  <a:lnTo>
                    <a:pt x="941429" y="92263"/>
                  </a:lnTo>
                  <a:lnTo>
                    <a:pt x="941693" y="92517"/>
                  </a:lnTo>
                  <a:lnTo>
                    <a:pt x="893343" y="92517"/>
                  </a:lnTo>
                  <a:lnTo>
                    <a:pt x="893005" y="92663"/>
                  </a:lnTo>
                  <a:close/>
                </a:path>
                <a:path w="1892300" h="3545204">
                  <a:moveTo>
                    <a:pt x="893229" y="91755"/>
                  </a:moveTo>
                  <a:lnTo>
                    <a:pt x="892743" y="91628"/>
                  </a:lnTo>
                  <a:lnTo>
                    <a:pt x="893348" y="91628"/>
                  </a:lnTo>
                  <a:lnTo>
                    <a:pt x="893229" y="91755"/>
                  </a:lnTo>
                  <a:close/>
                </a:path>
                <a:path w="1892300" h="3545204">
                  <a:moveTo>
                    <a:pt x="892779" y="92644"/>
                  </a:moveTo>
                  <a:lnTo>
                    <a:pt x="892196" y="91755"/>
                  </a:lnTo>
                  <a:lnTo>
                    <a:pt x="892748" y="91755"/>
                  </a:lnTo>
                  <a:lnTo>
                    <a:pt x="892779" y="92644"/>
                  </a:lnTo>
                  <a:close/>
                </a:path>
                <a:path w="1892300" h="3545204">
                  <a:moveTo>
                    <a:pt x="944228" y="94803"/>
                  </a:moveTo>
                  <a:lnTo>
                    <a:pt x="941605" y="94803"/>
                  </a:lnTo>
                  <a:lnTo>
                    <a:pt x="943035" y="94422"/>
                  </a:lnTo>
                  <a:lnTo>
                    <a:pt x="942488" y="93914"/>
                  </a:lnTo>
                  <a:lnTo>
                    <a:pt x="942386" y="93406"/>
                  </a:lnTo>
                  <a:lnTo>
                    <a:pt x="942267" y="92263"/>
                  </a:lnTo>
                  <a:lnTo>
                    <a:pt x="944087" y="93892"/>
                  </a:lnTo>
                  <a:lnTo>
                    <a:pt x="944228" y="94803"/>
                  </a:lnTo>
                  <a:close/>
                </a:path>
                <a:path w="1892300" h="3545204">
                  <a:moveTo>
                    <a:pt x="893206" y="92829"/>
                  </a:moveTo>
                  <a:lnTo>
                    <a:pt x="893048" y="92644"/>
                  </a:lnTo>
                  <a:lnTo>
                    <a:pt x="893343" y="92517"/>
                  </a:lnTo>
                  <a:lnTo>
                    <a:pt x="893206" y="92829"/>
                  </a:lnTo>
                  <a:close/>
                </a:path>
                <a:path w="1892300" h="3545204">
                  <a:moveTo>
                    <a:pt x="941197" y="94295"/>
                  </a:moveTo>
                  <a:lnTo>
                    <a:pt x="892558" y="94295"/>
                  </a:lnTo>
                  <a:lnTo>
                    <a:pt x="893661" y="94041"/>
                  </a:lnTo>
                  <a:lnTo>
                    <a:pt x="893749" y="93279"/>
                  </a:lnTo>
                  <a:lnTo>
                    <a:pt x="893206" y="92829"/>
                  </a:lnTo>
                  <a:lnTo>
                    <a:pt x="893343" y="92517"/>
                  </a:lnTo>
                  <a:lnTo>
                    <a:pt x="941693" y="92517"/>
                  </a:lnTo>
                  <a:lnTo>
                    <a:pt x="941958" y="92771"/>
                  </a:lnTo>
                  <a:lnTo>
                    <a:pt x="940193" y="93533"/>
                  </a:lnTo>
                  <a:lnTo>
                    <a:pt x="939955" y="94168"/>
                  </a:lnTo>
                  <a:lnTo>
                    <a:pt x="941094" y="94168"/>
                  </a:lnTo>
                  <a:lnTo>
                    <a:pt x="941197" y="94295"/>
                  </a:lnTo>
                  <a:close/>
                </a:path>
                <a:path w="1892300" h="3545204">
                  <a:moveTo>
                    <a:pt x="892726" y="93914"/>
                  </a:moveTo>
                  <a:lnTo>
                    <a:pt x="890317" y="93914"/>
                  </a:lnTo>
                  <a:lnTo>
                    <a:pt x="891279" y="93406"/>
                  </a:lnTo>
                  <a:lnTo>
                    <a:pt x="893005" y="92663"/>
                  </a:lnTo>
                  <a:lnTo>
                    <a:pt x="893135" y="92771"/>
                  </a:lnTo>
                  <a:lnTo>
                    <a:pt x="893119" y="93025"/>
                  </a:lnTo>
                  <a:lnTo>
                    <a:pt x="892726" y="93914"/>
                  </a:lnTo>
                  <a:close/>
                </a:path>
                <a:path w="1892300" h="3545204">
                  <a:moveTo>
                    <a:pt x="942148" y="93768"/>
                  </a:moveTo>
                  <a:lnTo>
                    <a:pt x="941605" y="93533"/>
                  </a:lnTo>
                  <a:lnTo>
                    <a:pt x="941605" y="93279"/>
                  </a:lnTo>
                  <a:lnTo>
                    <a:pt x="942148" y="93768"/>
                  </a:lnTo>
                  <a:close/>
                </a:path>
                <a:path w="1892300" h="3545204">
                  <a:moveTo>
                    <a:pt x="942693" y="102550"/>
                  </a:moveTo>
                  <a:lnTo>
                    <a:pt x="894173" y="102550"/>
                  </a:lnTo>
                  <a:lnTo>
                    <a:pt x="895841" y="102169"/>
                  </a:lnTo>
                  <a:lnTo>
                    <a:pt x="895770" y="101915"/>
                  </a:lnTo>
                  <a:lnTo>
                    <a:pt x="895647" y="101280"/>
                  </a:lnTo>
                  <a:lnTo>
                    <a:pt x="895117" y="101280"/>
                  </a:lnTo>
                  <a:lnTo>
                    <a:pt x="894367" y="101153"/>
                  </a:lnTo>
                  <a:lnTo>
                    <a:pt x="892787" y="101026"/>
                  </a:lnTo>
                  <a:lnTo>
                    <a:pt x="892090" y="100772"/>
                  </a:lnTo>
                  <a:lnTo>
                    <a:pt x="891808" y="100772"/>
                  </a:lnTo>
                  <a:lnTo>
                    <a:pt x="890608" y="100264"/>
                  </a:lnTo>
                  <a:lnTo>
                    <a:pt x="890749" y="99883"/>
                  </a:lnTo>
                  <a:lnTo>
                    <a:pt x="890087" y="99375"/>
                  </a:lnTo>
                  <a:lnTo>
                    <a:pt x="889875" y="98867"/>
                  </a:lnTo>
                  <a:lnTo>
                    <a:pt x="892849" y="97470"/>
                  </a:lnTo>
                  <a:lnTo>
                    <a:pt x="890052" y="97216"/>
                  </a:lnTo>
                  <a:lnTo>
                    <a:pt x="890811" y="96454"/>
                  </a:lnTo>
                  <a:lnTo>
                    <a:pt x="889902" y="95184"/>
                  </a:lnTo>
                  <a:lnTo>
                    <a:pt x="889161" y="94803"/>
                  </a:lnTo>
                  <a:lnTo>
                    <a:pt x="889408" y="94295"/>
                  </a:lnTo>
                  <a:lnTo>
                    <a:pt x="889507" y="94041"/>
                  </a:lnTo>
                  <a:lnTo>
                    <a:pt x="889619" y="93660"/>
                  </a:lnTo>
                  <a:lnTo>
                    <a:pt x="890317" y="93914"/>
                  </a:lnTo>
                  <a:lnTo>
                    <a:pt x="892726" y="93914"/>
                  </a:lnTo>
                  <a:lnTo>
                    <a:pt x="892558" y="94295"/>
                  </a:lnTo>
                  <a:lnTo>
                    <a:pt x="941197" y="94295"/>
                  </a:lnTo>
                  <a:lnTo>
                    <a:pt x="941605" y="94803"/>
                  </a:lnTo>
                  <a:lnTo>
                    <a:pt x="944228" y="94803"/>
                  </a:lnTo>
                  <a:lnTo>
                    <a:pt x="944261" y="95057"/>
                  </a:lnTo>
                  <a:lnTo>
                    <a:pt x="942064" y="96581"/>
                  </a:lnTo>
                  <a:lnTo>
                    <a:pt x="944332" y="97216"/>
                  </a:lnTo>
                  <a:lnTo>
                    <a:pt x="942946" y="97216"/>
                  </a:lnTo>
                  <a:lnTo>
                    <a:pt x="941508" y="97597"/>
                  </a:lnTo>
                  <a:lnTo>
                    <a:pt x="941252" y="97978"/>
                  </a:lnTo>
                  <a:lnTo>
                    <a:pt x="940784" y="98359"/>
                  </a:lnTo>
                  <a:lnTo>
                    <a:pt x="940528" y="98486"/>
                  </a:lnTo>
                  <a:lnTo>
                    <a:pt x="940184" y="98486"/>
                  </a:lnTo>
                  <a:lnTo>
                    <a:pt x="940052" y="98613"/>
                  </a:lnTo>
                  <a:lnTo>
                    <a:pt x="939990" y="98740"/>
                  </a:lnTo>
                  <a:lnTo>
                    <a:pt x="941058" y="99121"/>
                  </a:lnTo>
                  <a:lnTo>
                    <a:pt x="941967" y="99756"/>
                  </a:lnTo>
                  <a:lnTo>
                    <a:pt x="943952" y="99756"/>
                  </a:lnTo>
                  <a:lnTo>
                    <a:pt x="943952" y="100264"/>
                  </a:lnTo>
                  <a:lnTo>
                    <a:pt x="943414" y="101534"/>
                  </a:lnTo>
                  <a:lnTo>
                    <a:pt x="941985" y="101788"/>
                  </a:lnTo>
                  <a:lnTo>
                    <a:pt x="942693" y="102550"/>
                  </a:lnTo>
                  <a:close/>
                </a:path>
                <a:path w="1892300" h="3545204">
                  <a:moveTo>
                    <a:pt x="942452" y="94041"/>
                  </a:moveTo>
                  <a:lnTo>
                    <a:pt x="942148" y="93768"/>
                  </a:lnTo>
                  <a:lnTo>
                    <a:pt x="942437" y="93892"/>
                  </a:lnTo>
                  <a:lnTo>
                    <a:pt x="942452" y="94041"/>
                  </a:lnTo>
                  <a:close/>
                </a:path>
                <a:path w="1892300" h="3545204">
                  <a:moveTo>
                    <a:pt x="941094" y="94168"/>
                  </a:moveTo>
                  <a:lnTo>
                    <a:pt x="939955" y="94168"/>
                  </a:lnTo>
                  <a:lnTo>
                    <a:pt x="940890" y="93914"/>
                  </a:lnTo>
                  <a:lnTo>
                    <a:pt x="941094" y="94168"/>
                  </a:lnTo>
                  <a:close/>
                </a:path>
                <a:path w="1892300" h="3545204">
                  <a:moveTo>
                    <a:pt x="943273" y="98613"/>
                  </a:moveTo>
                  <a:lnTo>
                    <a:pt x="943035" y="97724"/>
                  </a:lnTo>
                  <a:lnTo>
                    <a:pt x="942946" y="97216"/>
                  </a:lnTo>
                  <a:lnTo>
                    <a:pt x="944332" y="97216"/>
                  </a:lnTo>
                  <a:lnTo>
                    <a:pt x="943820" y="98232"/>
                  </a:lnTo>
                  <a:lnTo>
                    <a:pt x="943785" y="98359"/>
                  </a:lnTo>
                  <a:lnTo>
                    <a:pt x="943608" y="98486"/>
                  </a:lnTo>
                  <a:lnTo>
                    <a:pt x="943405" y="98486"/>
                  </a:lnTo>
                  <a:lnTo>
                    <a:pt x="943273" y="98613"/>
                  </a:lnTo>
                  <a:close/>
                </a:path>
                <a:path w="1892300" h="3545204">
                  <a:moveTo>
                    <a:pt x="943952" y="99756"/>
                  </a:moveTo>
                  <a:lnTo>
                    <a:pt x="941967" y="99756"/>
                  </a:lnTo>
                  <a:lnTo>
                    <a:pt x="943564" y="99629"/>
                  </a:lnTo>
                  <a:lnTo>
                    <a:pt x="943776" y="99248"/>
                  </a:lnTo>
                  <a:lnTo>
                    <a:pt x="944058" y="99121"/>
                  </a:lnTo>
                  <a:lnTo>
                    <a:pt x="943952" y="99756"/>
                  </a:lnTo>
                  <a:close/>
                </a:path>
                <a:path w="1892300" h="3545204">
                  <a:moveTo>
                    <a:pt x="892143" y="105725"/>
                  </a:moveTo>
                  <a:lnTo>
                    <a:pt x="891825" y="105598"/>
                  </a:lnTo>
                  <a:lnTo>
                    <a:pt x="891261" y="105598"/>
                  </a:lnTo>
                  <a:lnTo>
                    <a:pt x="890970" y="104328"/>
                  </a:lnTo>
                  <a:lnTo>
                    <a:pt x="890793" y="103312"/>
                  </a:lnTo>
                  <a:lnTo>
                    <a:pt x="890778" y="101915"/>
                  </a:lnTo>
                  <a:lnTo>
                    <a:pt x="890996" y="101661"/>
                  </a:lnTo>
                  <a:lnTo>
                    <a:pt x="891490" y="101534"/>
                  </a:lnTo>
                  <a:lnTo>
                    <a:pt x="892055" y="101661"/>
                  </a:lnTo>
                  <a:lnTo>
                    <a:pt x="892276" y="102423"/>
                  </a:lnTo>
                  <a:lnTo>
                    <a:pt x="893996" y="102423"/>
                  </a:lnTo>
                  <a:lnTo>
                    <a:pt x="894173" y="102550"/>
                  </a:lnTo>
                  <a:lnTo>
                    <a:pt x="942693" y="102550"/>
                  </a:lnTo>
                  <a:lnTo>
                    <a:pt x="942929" y="102804"/>
                  </a:lnTo>
                  <a:lnTo>
                    <a:pt x="942849" y="103058"/>
                  </a:lnTo>
                  <a:lnTo>
                    <a:pt x="941393" y="103185"/>
                  </a:lnTo>
                  <a:lnTo>
                    <a:pt x="941031" y="103312"/>
                  </a:lnTo>
                  <a:lnTo>
                    <a:pt x="942304" y="104709"/>
                  </a:lnTo>
                  <a:lnTo>
                    <a:pt x="892505" y="104709"/>
                  </a:lnTo>
                  <a:lnTo>
                    <a:pt x="892187" y="105344"/>
                  </a:lnTo>
                  <a:lnTo>
                    <a:pt x="892143" y="105725"/>
                  </a:lnTo>
                  <a:close/>
                </a:path>
                <a:path w="1892300" h="3545204">
                  <a:moveTo>
                    <a:pt x="893996" y="102423"/>
                  </a:moveTo>
                  <a:lnTo>
                    <a:pt x="892276" y="102423"/>
                  </a:lnTo>
                  <a:lnTo>
                    <a:pt x="893246" y="101915"/>
                  </a:lnTo>
                  <a:lnTo>
                    <a:pt x="893996" y="102423"/>
                  </a:lnTo>
                  <a:close/>
                </a:path>
                <a:path w="1892300" h="3545204">
                  <a:moveTo>
                    <a:pt x="937569" y="106995"/>
                  </a:moveTo>
                  <a:lnTo>
                    <a:pt x="895320" y="106995"/>
                  </a:lnTo>
                  <a:lnTo>
                    <a:pt x="895391" y="106614"/>
                  </a:lnTo>
                  <a:lnTo>
                    <a:pt x="895770" y="106614"/>
                  </a:lnTo>
                  <a:lnTo>
                    <a:pt x="895355" y="105725"/>
                  </a:lnTo>
                  <a:lnTo>
                    <a:pt x="894561" y="105598"/>
                  </a:lnTo>
                  <a:lnTo>
                    <a:pt x="894296" y="105344"/>
                  </a:lnTo>
                  <a:lnTo>
                    <a:pt x="893626" y="104963"/>
                  </a:lnTo>
                  <a:lnTo>
                    <a:pt x="893052" y="104709"/>
                  </a:lnTo>
                  <a:lnTo>
                    <a:pt x="942304" y="104709"/>
                  </a:lnTo>
                  <a:lnTo>
                    <a:pt x="943229" y="105725"/>
                  </a:lnTo>
                  <a:lnTo>
                    <a:pt x="941340" y="106487"/>
                  </a:lnTo>
                  <a:lnTo>
                    <a:pt x="941197" y="106741"/>
                  </a:lnTo>
                  <a:lnTo>
                    <a:pt x="937625" y="106741"/>
                  </a:lnTo>
                  <a:lnTo>
                    <a:pt x="937569" y="106995"/>
                  </a:lnTo>
                  <a:close/>
                </a:path>
                <a:path w="1892300" h="3545204">
                  <a:moveTo>
                    <a:pt x="893837" y="113091"/>
                  </a:moveTo>
                  <a:lnTo>
                    <a:pt x="893334" y="111567"/>
                  </a:lnTo>
                  <a:lnTo>
                    <a:pt x="890961" y="110551"/>
                  </a:lnTo>
                  <a:lnTo>
                    <a:pt x="892708" y="108265"/>
                  </a:lnTo>
                  <a:lnTo>
                    <a:pt x="892778" y="108011"/>
                  </a:lnTo>
                  <a:lnTo>
                    <a:pt x="892249" y="107757"/>
                  </a:lnTo>
                  <a:lnTo>
                    <a:pt x="891552" y="107757"/>
                  </a:lnTo>
                  <a:lnTo>
                    <a:pt x="892081" y="106995"/>
                  </a:lnTo>
                  <a:lnTo>
                    <a:pt x="892461" y="106741"/>
                  </a:lnTo>
                  <a:lnTo>
                    <a:pt x="894888" y="106868"/>
                  </a:lnTo>
                  <a:lnTo>
                    <a:pt x="895320" y="106995"/>
                  </a:lnTo>
                  <a:lnTo>
                    <a:pt x="937569" y="106995"/>
                  </a:lnTo>
                  <a:lnTo>
                    <a:pt x="937519" y="107630"/>
                  </a:lnTo>
                  <a:lnTo>
                    <a:pt x="938349" y="108392"/>
                  </a:lnTo>
                  <a:lnTo>
                    <a:pt x="939734" y="108721"/>
                  </a:lnTo>
                  <a:lnTo>
                    <a:pt x="938746" y="109408"/>
                  </a:lnTo>
                  <a:lnTo>
                    <a:pt x="938649" y="109789"/>
                  </a:lnTo>
                  <a:lnTo>
                    <a:pt x="938508" y="109789"/>
                  </a:lnTo>
                  <a:lnTo>
                    <a:pt x="938190" y="109916"/>
                  </a:lnTo>
                  <a:lnTo>
                    <a:pt x="938858" y="109916"/>
                  </a:lnTo>
                  <a:lnTo>
                    <a:pt x="940114" y="110678"/>
                  </a:lnTo>
                  <a:lnTo>
                    <a:pt x="938119" y="110678"/>
                  </a:lnTo>
                  <a:lnTo>
                    <a:pt x="938176" y="111059"/>
                  </a:lnTo>
                  <a:lnTo>
                    <a:pt x="896167" y="111059"/>
                  </a:lnTo>
                  <a:lnTo>
                    <a:pt x="895399" y="111186"/>
                  </a:lnTo>
                  <a:lnTo>
                    <a:pt x="894623" y="111821"/>
                  </a:lnTo>
                  <a:lnTo>
                    <a:pt x="894097" y="112710"/>
                  </a:lnTo>
                  <a:lnTo>
                    <a:pt x="893837" y="113091"/>
                  </a:lnTo>
                  <a:close/>
                </a:path>
                <a:path w="1892300" h="3545204">
                  <a:moveTo>
                    <a:pt x="940511" y="109535"/>
                  </a:moveTo>
                  <a:lnTo>
                    <a:pt x="940038" y="109027"/>
                  </a:lnTo>
                  <a:lnTo>
                    <a:pt x="939955" y="108773"/>
                  </a:lnTo>
                  <a:lnTo>
                    <a:pt x="939734" y="108721"/>
                  </a:lnTo>
                  <a:lnTo>
                    <a:pt x="937687" y="106741"/>
                  </a:lnTo>
                  <a:lnTo>
                    <a:pt x="941197" y="106741"/>
                  </a:lnTo>
                  <a:lnTo>
                    <a:pt x="940626" y="107757"/>
                  </a:lnTo>
                  <a:lnTo>
                    <a:pt x="940623" y="108011"/>
                  </a:lnTo>
                  <a:lnTo>
                    <a:pt x="940760" y="108265"/>
                  </a:lnTo>
                  <a:lnTo>
                    <a:pt x="940784" y="109027"/>
                  </a:lnTo>
                  <a:lnTo>
                    <a:pt x="940608" y="109281"/>
                  </a:lnTo>
                  <a:lnTo>
                    <a:pt x="940511" y="109535"/>
                  </a:lnTo>
                  <a:close/>
                </a:path>
                <a:path w="1892300" h="3545204">
                  <a:moveTo>
                    <a:pt x="938358" y="109916"/>
                  </a:moveTo>
                  <a:lnTo>
                    <a:pt x="938190" y="109916"/>
                  </a:lnTo>
                  <a:lnTo>
                    <a:pt x="938508" y="109789"/>
                  </a:lnTo>
                  <a:lnTo>
                    <a:pt x="938358" y="109916"/>
                  </a:lnTo>
                  <a:close/>
                </a:path>
                <a:path w="1892300" h="3545204">
                  <a:moveTo>
                    <a:pt x="938858" y="109916"/>
                  </a:moveTo>
                  <a:lnTo>
                    <a:pt x="938358" y="109916"/>
                  </a:lnTo>
                  <a:lnTo>
                    <a:pt x="938508" y="109789"/>
                  </a:lnTo>
                  <a:lnTo>
                    <a:pt x="938649" y="109789"/>
                  </a:lnTo>
                  <a:lnTo>
                    <a:pt x="938858" y="109916"/>
                  </a:lnTo>
                  <a:close/>
                </a:path>
                <a:path w="1892300" h="3545204">
                  <a:moveTo>
                    <a:pt x="935128" y="112456"/>
                  </a:moveTo>
                  <a:lnTo>
                    <a:pt x="896035" y="112456"/>
                  </a:lnTo>
                  <a:lnTo>
                    <a:pt x="896908" y="111948"/>
                  </a:lnTo>
                  <a:lnTo>
                    <a:pt x="896935" y="111567"/>
                  </a:lnTo>
                  <a:lnTo>
                    <a:pt x="896794" y="111186"/>
                  </a:lnTo>
                  <a:lnTo>
                    <a:pt x="896167" y="111059"/>
                  </a:lnTo>
                  <a:lnTo>
                    <a:pt x="938176" y="111059"/>
                  </a:lnTo>
                  <a:lnTo>
                    <a:pt x="938150" y="111694"/>
                  </a:lnTo>
                  <a:lnTo>
                    <a:pt x="936743" y="111694"/>
                  </a:lnTo>
                  <a:lnTo>
                    <a:pt x="936566" y="111821"/>
                  </a:lnTo>
                  <a:lnTo>
                    <a:pt x="935322" y="111821"/>
                  </a:lnTo>
                  <a:lnTo>
                    <a:pt x="935128" y="112456"/>
                  </a:lnTo>
                  <a:close/>
                </a:path>
                <a:path w="1892300" h="3545204">
                  <a:moveTo>
                    <a:pt x="938058" y="112710"/>
                  </a:moveTo>
                  <a:lnTo>
                    <a:pt x="937378" y="112329"/>
                  </a:lnTo>
                  <a:lnTo>
                    <a:pt x="937087" y="111948"/>
                  </a:lnTo>
                  <a:lnTo>
                    <a:pt x="936743" y="111694"/>
                  </a:lnTo>
                  <a:lnTo>
                    <a:pt x="938150" y="111694"/>
                  </a:lnTo>
                  <a:lnTo>
                    <a:pt x="938049" y="111821"/>
                  </a:lnTo>
                  <a:lnTo>
                    <a:pt x="937960" y="112202"/>
                  </a:lnTo>
                  <a:lnTo>
                    <a:pt x="939143" y="112202"/>
                  </a:lnTo>
                  <a:lnTo>
                    <a:pt x="939024" y="112456"/>
                  </a:lnTo>
                  <a:lnTo>
                    <a:pt x="939002" y="112583"/>
                  </a:lnTo>
                  <a:lnTo>
                    <a:pt x="938058" y="112710"/>
                  </a:lnTo>
                  <a:close/>
                </a:path>
                <a:path w="1892300" h="3545204">
                  <a:moveTo>
                    <a:pt x="937087" y="113345"/>
                  </a:moveTo>
                  <a:lnTo>
                    <a:pt x="936337" y="112710"/>
                  </a:lnTo>
                  <a:lnTo>
                    <a:pt x="936116" y="112583"/>
                  </a:lnTo>
                  <a:lnTo>
                    <a:pt x="935940" y="112202"/>
                  </a:lnTo>
                  <a:lnTo>
                    <a:pt x="935640" y="111948"/>
                  </a:lnTo>
                  <a:lnTo>
                    <a:pt x="935322" y="111821"/>
                  </a:lnTo>
                  <a:lnTo>
                    <a:pt x="936566" y="111821"/>
                  </a:lnTo>
                  <a:lnTo>
                    <a:pt x="936654" y="112329"/>
                  </a:lnTo>
                  <a:lnTo>
                    <a:pt x="937272" y="113218"/>
                  </a:lnTo>
                  <a:lnTo>
                    <a:pt x="937087" y="113345"/>
                  </a:lnTo>
                  <a:close/>
                </a:path>
                <a:path w="1892300" h="3545204">
                  <a:moveTo>
                    <a:pt x="894808" y="117409"/>
                  </a:moveTo>
                  <a:lnTo>
                    <a:pt x="894464" y="117155"/>
                  </a:lnTo>
                  <a:lnTo>
                    <a:pt x="894479" y="116393"/>
                  </a:lnTo>
                  <a:lnTo>
                    <a:pt x="894111" y="115758"/>
                  </a:lnTo>
                  <a:lnTo>
                    <a:pt x="893961" y="115377"/>
                  </a:lnTo>
                  <a:lnTo>
                    <a:pt x="896573" y="113980"/>
                  </a:lnTo>
                  <a:lnTo>
                    <a:pt x="894751" y="113980"/>
                  </a:lnTo>
                  <a:lnTo>
                    <a:pt x="894887" y="113726"/>
                  </a:lnTo>
                  <a:lnTo>
                    <a:pt x="896035" y="113345"/>
                  </a:lnTo>
                  <a:lnTo>
                    <a:pt x="895470" y="112964"/>
                  </a:lnTo>
                  <a:lnTo>
                    <a:pt x="895046" y="112583"/>
                  </a:lnTo>
                  <a:lnTo>
                    <a:pt x="894932" y="112202"/>
                  </a:lnTo>
                  <a:lnTo>
                    <a:pt x="895090" y="112202"/>
                  </a:lnTo>
                  <a:lnTo>
                    <a:pt x="895285" y="112075"/>
                  </a:lnTo>
                  <a:lnTo>
                    <a:pt x="895549" y="112075"/>
                  </a:lnTo>
                  <a:lnTo>
                    <a:pt x="895611" y="112202"/>
                  </a:lnTo>
                  <a:lnTo>
                    <a:pt x="896035" y="112456"/>
                  </a:lnTo>
                  <a:lnTo>
                    <a:pt x="935437" y="112456"/>
                  </a:lnTo>
                  <a:lnTo>
                    <a:pt x="935754" y="112710"/>
                  </a:lnTo>
                  <a:lnTo>
                    <a:pt x="935878" y="113091"/>
                  </a:lnTo>
                  <a:lnTo>
                    <a:pt x="936063" y="113345"/>
                  </a:lnTo>
                  <a:lnTo>
                    <a:pt x="936293" y="113599"/>
                  </a:lnTo>
                  <a:lnTo>
                    <a:pt x="936637" y="113726"/>
                  </a:lnTo>
                  <a:lnTo>
                    <a:pt x="937113" y="113853"/>
                  </a:lnTo>
                  <a:lnTo>
                    <a:pt x="937219" y="113980"/>
                  </a:lnTo>
                  <a:lnTo>
                    <a:pt x="896573" y="113980"/>
                  </a:lnTo>
                  <a:lnTo>
                    <a:pt x="894614" y="114234"/>
                  </a:lnTo>
                  <a:lnTo>
                    <a:pt x="937431" y="114234"/>
                  </a:lnTo>
                  <a:lnTo>
                    <a:pt x="937334" y="114488"/>
                  </a:lnTo>
                  <a:lnTo>
                    <a:pt x="936354" y="114488"/>
                  </a:lnTo>
                  <a:lnTo>
                    <a:pt x="936425" y="114996"/>
                  </a:lnTo>
                  <a:lnTo>
                    <a:pt x="937158" y="115504"/>
                  </a:lnTo>
                  <a:lnTo>
                    <a:pt x="938577" y="115504"/>
                  </a:lnTo>
                  <a:lnTo>
                    <a:pt x="939037" y="116393"/>
                  </a:lnTo>
                  <a:lnTo>
                    <a:pt x="939320" y="116520"/>
                  </a:lnTo>
                  <a:lnTo>
                    <a:pt x="939219" y="116774"/>
                  </a:lnTo>
                  <a:lnTo>
                    <a:pt x="898258" y="116774"/>
                  </a:lnTo>
                  <a:lnTo>
                    <a:pt x="897647" y="117028"/>
                  </a:lnTo>
                  <a:lnTo>
                    <a:pt x="895770" y="117028"/>
                  </a:lnTo>
                  <a:lnTo>
                    <a:pt x="894808" y="117409"/>
                  </a:lnTo>
                  <a:close/>
                </a:path>
                <a:path w="1892300" h="3545204">
                  <a:moveTo>
                    <a:pt x="939019" y="112202"/>
                  </a:moveTo>
                  <a:lnTo>
                    <a:pt x="937960" y="112202"/>
                  </a:lnTo>
                  <a:lnTo>
                    <a:pt x="938764" y="112075"/>
                  </a:lnTo>
                  <a:lnTo>
                    <a:pt x="939019" y="112202"/>
                  </a:lnTo>
                  <a:close/>
                </a:path>
                <a:path w="1892300" h="3545204">
                  <a:moveTo>
                    <a:pt x="937237" y="114742"/>
                  </a:moveTo>
                  <a:lnTo>
                    <a:pt x="936354" y="114488"/>
                  </a:lnTo>
                  <a:lnTo>
                    <a:pt x="937334" y="114488"/>
                  </a:lnTo>
                  <a:lnTo>
                    <a:pt x="937237" y="114742"/>
                  </a:lnTo>
                  <a:close/>
                </a:path>
                <a:path w="1892300" h="3545204">
                  <a:moveTo>
                    <a:pt x="938577" y="115504"/>
                  </a:moveTo>
                  <a:lnTo>
                    <a:pt x="937158" y="115504"/>
                  </a:lnTo>
                  <a:lnTo>
                    <a:pt x="938446" y="115250"/>
                  </a:lnTo>
                  <a:lnTo>
                    <a:pt x="938577" y="115504"/>
                  </a:lnTo>
                  <a:close/>
                </a:path>
                <a:path w="1892300" h="3545204">
                  <a:moveTo>
                    <a:pt x="894949" y="119441"/>
                  </a:moveTo>
                  <a:lnTo>
                    <a:pt x="896467" y="118425"/>
                  </a:lnTo>
                  <a:lnTo>
                    <a:pt x="896361" y="118044"/>
                  </a:lnTo>
                  <a:lnTo>
                    <a:pt x="897473" y="118044"/>
                  </a:lnTo>
                  <a:lnTo>
                    <a:pt x="897711" y="117790"/>
                  </a:lnTo>
                  <a:lnTo>
                    <a:pt x="898029" y="117790"/>
                  </a:lnTo>
                  <a:lnTo>
                    <a:pt x="898797" y="117282"/>
                  </a:lnTo>
                  <a:lnTo>
                    <a:pt x="898788" y="117028"/>
                  </a:lnTo>
                  <a:lnTo>
                    <a:pt x="898258" y="116774"/>
                  </a:lnTo>
                  <a:lnTo>
                    <a:pt x="939219" y="116774"/>
                  </a:lnTo>
                  <a:lnTo>
                    <a:pt x="938915" y="117536"/>
                  </a:lnTo>
                  <a:lnTo>
                    <a:pt x="900615" y="117536"/>
                  </a:lnTo>
                  <a:lnTo>
                    <a:pt x="900606" y="117663"/>
                  </a:lnTo>
                  <a:lnTo>
                    <a:pt x="899220" y="118171"/>
                  </a:lnTo>
                  <a:lnTo>
                    <a:pt x="899491" y="118933"/>
                  </a:lnTo>
                  <a:lnTo>
                    <a:pt x="898585" y="118933"/>
                  </a:lnTo>
                  <a:lnTo>
                    <a:pt x="897755" y="119060"/>
                  </a:lnTo>
                  <a:lnTo>
                    <a:pt x="896979" y="119060"/>
                  </a:lnTo>
                  <a:lnTo>
                    <a:pt x="894949" y="119441"/>
                  </a:lnTo>
                  <a:close/>
                </a:path>
                <a:path w="1892300" h="3545204">
                  <a:moveTo>
                    <a:pt x="896308" y="118044"/>
                  </a:moveTo>
                  <a:lnTo>
                    <a:pt x="895770" y="117028"/>
                  </a:lnTo>
                  <a:lnTo>
                    <a:pt x="897647" y="117028"/>
                  </a:lnTo>
                  <a:lnTo>
                    <a:pt x="897341" y="117155"/>
                  </a:lnTo>
                  <a:lnTo>
                    <a:pt x="896308" y="118044"/>
                  </a:lnTo>
                  <a:close/>
                </a:path>
                <a:path w="1892300" h="3545204">
                  <a:moveTo>
                    <a:pt x="896494" y="123378"/>
                  </a:moveTo>
                  <a:lnTo>
                    <a:pt x="899494" y="120457"/>
                  </a:lnTo>
                  <a:lnTo>
                    <a:pt x="899662" y="120203"/>
                  </a:lnTo>
                  <a:lnTo>
                    <a:pt x="899829" y="119822"/>
                  </a:lnTo>
                  <a:lnTo>
                    <a:pt x="901100" y="119441"/>
                  </a:lnTo>
                  <a:lnTo>
                    <a:pt x="901312" y="119060"/>
                  </a:lnTo>
                  <a:lnTo>
                    <a:pt x="900756" y="118679"/>
                  </a:lnTo>
                  <a:lnTo>
                    <a:pt x="900438" y="118171"/>
                  </a:lnTo>
                  <a:lnTo>
                    <a:pt x="901091" y="118044"/>
                  </a:lnTo>
                  <a:lnTo>
                    <a:pt x="900782" y="117536"/>
                  </a:lnTo>
                  <a:lnTo>
                    <a:pt x="938915" y="117536"/>
                  </a:lnTo>
                  <a:lnTo>
                    <a:pt x="938725" y="118044"/>
                  </a:lnTo>
                  <a:lnTo>
                    <a:pt x="938414" y="119060"/>
                  </a:lnTo>
                  <a:lnTo>
                    <a:pt x="938293" y="119314"/>
                  </a:lnTo>
                  <a:lnTo>
                    <a:pt x="937561" y="120457"/>
                  </a:lnTo>
                  <a:lnTo>
                    <a:pt x="936831" y="121727"/>
                  </a:lnTo>
                  <a:lnTo>
                    <a:pt x="935243" y="122489"/>
                  </a:lnTo>
                  <a:lnTo>
                    <a:pt x="899635" y="122489"/>
                  </a:lnTo>
                  <a:lnTo>
                    <a:pt x="896494" y="123378"/>
                  </a:lnTo>
                  <a:close/>
                </a:path>
                <a:path w="1892300" h="3545204">
                  <a:moveTo>
                    <a:pt x="898709" y="119695"/>
                  </a:moveTo>
                  <a:lnTo>
                    <a:pt x="898761" y="118933"/>
                  </a:lnTo>
                  <a:lnTo>
                    <a:pt x="899491" y="118933"/>
                  </a:lnTo>
                  <a:lnTo>
                    <a:pt x="899626" y="119314"/>
                  </a:lnTo>
                  <a:lnTo>
                    <a:pt x="898709" y="119695"/>
                  </a:lnTo>
                  <a:close/>
                </a:path>
                <a:path w="1892300" h="3545204">
                  <a:moveTo>
                    <a:pt x="901762" y="131887"/>
                  </a:moveTo>
                  <a:lnTo>
                    <a:pt x="901817" y="131252"/>
                  </a:lnTo>
                  <a:lnTo>
                    <a:pt x="902177" y="130744"/>
                  </a:lnTo>
                  <a:lnTo>
                    <a:pt x="902591" y="130744"/>
                  </a:lnTo>
                  <a:lnTo>
                    <a:pt x="902874" y="130617"/>
                  </a:lnTo>
                  <a:lnTo>
                    <a:pt x="901603" y="129093"/>
                  </a:lnTo>
                  <a:lnTo>
                    <a:pt x="900871" y="127442"/>
                  </a:lnTo>
                  <a:lnTo>
                    <a:pt x="899838" y="125918"/>
                  </a:lnTo>
                  <a:lnTo>
                    <a:pt x="899450" y="125156"/>
                  </a:lnTo>
                  <a:lnTo>
                    <a:pt x="898100" y="125029"/>
                  </a:lnTo>
                  <a:lnTo>
                    <a:pt x="898682" y="123759"/>
                  </a:lnTo>
                  <a:lnTo>
                    <a:pt x="899635" y="122489"/>
                  </a:lnTo>
                  <a:lnTo>
                    <a:pt x="935243" y="122489"/>
                  </a:lnTo>
                  <a:lnTo>
                    <a:pt x="935278" y="124267"/>
                  </a:lnTo>
                  <a:lnTo>
                    <a:pt x="934572" y="124902"/>
                  </a:lnTo>
                  <a:lnTo>
                    <a:pt x="933892" y="125410"/>
                  </a:lnTo>
                  <a:lnTo>
                    <a:pt x="933429" y="126553"/>
                  </a:lnTo>
                  <a:lnTo>
                    <a:pt x="901594" y="126553"/>
                  </a:lnTo>
                  <a:lnTo>
                    <a:pt x="902123" y="126934"/>
                  </a:lnTo>
                  <a:lnTo>
                    <a:pt x="933275" y="126934"/>
                  </a:lnTo>
                  <a:lnTo>
                    <a:pt x="932233" y="127061"/>
                  </a:lnTo>
                  <a:lnTo>
                    <a:pt x="931563" y="127315"/>
                  </a:lnTo>
                  <a:lnTo>
                    <a:pt x="931174" y="127823"/>
                  </a:lnTo>
                  <a:lnTo>
                    <a:pt x="930991" y="128458"/>
                  </a:lnTo>
                  <a:lnTo>
                    <a:pt x="926524" y="128458"/>
                  </a:lnTo>
                  <a:lnTo>
                    <a:pt x="927786" y="130998"/>
                  </a:lnTo>
                  <a:lnTo>
                    <a:pt x="903447" y="130998"/>
                  </a:lnTo>
                  <a:lnTo>
                    <a:pt x="903103" y="131252"/>
                  </a:lnTo>
                  <a:lnTo>
                    <a:pt x="902759" y="131633"/>
                  </a:lnTo>
                  <a:lnTo>
                    <a:pt x="901762" y="131887"/>
                  </a:lnTo>
                  <a:close/>
                </a:path>
                <a:path w="1892300" h="3545204">
                  <a:moveTo>
                    <a:pt x="933275" y="126934"/>
                  </a:moveTo>
                  <a:lnTo>
                    <a:pt x="902123" y="126934"/>
                  </a:lnTo>
                  <a:lnTo>
                    <a:pt x="901594" y="126553"/>
                  </a:lnTo>
                  <a:lnTo>
                    <a:pt x="933429" y="126553"/>
                  </a:lnTo>
                  <a:lnTo>
                    <a:pt x="933275" y="126934"/>
                  </a:lnTo>
                  <a:close/>
                </a:path>
                <a:path w="1892300" h="3545204">
                  <a:moveTo>
                    <a:pt x="928748" y="129728"/>
                  </a:moveTo>
                  <a:lnTo>
                    <a:pt x="926524" y="128458"/>
                  </a:lnTo>
                  <a:lnTo>
                    <a:pt x="930991" y="128458"/>
                  </a:lnTo>
                  <a:lnTo>
                    <a:pt x="930883" y="128712"/>
                  </a:lnTo>
                  <a:lnTo>
                    <a:pt x="928915" y="128712"/>
                  </a:lnTo>
                  <a:lnTo>
                    <a:pt x="928748" y="129728"/>
                  </a:lnTo>
                  <a:close/>
                </a:path>
                <a:path w="1892300" h="3545204">
                  <a:moveTo>
                    <a:pt x="929877" y="130363"/>
                  </a:moveTo>
                  <a:lnTo>
                    <a:pt x="929471" y="129982"/>
                  </a:lnTo>
                  <a:lnTo>
                    <a:pt x="928915" y="128712"/>
                  </a:lnTo>
                  <a:lnTo>
                    <a:pt x="930883" y="128712"/>
                  </a:lnTo>
                  <a:lnTo>
                    <a:pt x="930530" y="129347"/>
                  </a:lnTo>
                  <a:lnTo>
                    <a:pt x="930107" y="130236"/>
                  </a:lnTo>
                  <a:lnTo>
                    <a:pt x="929877" y="130363"/>
                  </a:lnTo>
                  <a:close/>
                </a:path>
                <a:path w="1892300" h="3545204">
                  <a:moveTo>
                    <a:pt x="909413" y="135697"/>
                  </a:moveTo>
                  <a:lnTo>
                    <a:pt x="908486" y="134681"/>
                  </a:lnTo>
                  <a:lnTo>
                    <a:pt x="907454" y="134173"/>
                  </a:lnTo>
                  <a:lnTo>
                    <a:pt x="904542" y="132141"/>
                  </a:lnTo>
                  <a:lnTo>
                    <a:pt x="903447" y="130998"/>
                  </a:lnTo>
                  <a:lnTo>
                    <a:pt x="927786" y="130998"/>
                  </a:lnTo>
                  <a:lnTo>
                    <a:pt x="927705" y="131125"/>
                  </a:lnTo>
                  <a:lnTo>
                    <a:pt x="913172" y="131125"/>
                  </a:lnTo>
                  <a:lnTo>
                    <a:pt x="913083" y="131252"/>
                  </a:lnTo>
                  <a:lnTo>
                    <a:pt x="927623" y="131252"/>
                  </a:lnTo>
                  <a:lnTo>
                    <a:pt x="927542" y="131379"/>
                  </a:lnTo>
                  <a:lnTo>
                    <a:pt x="927576" y="132141"/>
                  </a:lnTo>
                  <a:lnTo>
                    <a:pt x="913693" y="132141"/>
                  </a:lnTo>
                  <a:lnTo>
                    <a:pt x="913163" y="133030"/>
                  </a:lnTo>
                  <a:lnTo>
                    <a:pt x="912484" y="133411"/>
                  </a:lnTo>
                  <a:lnTo>
                    <a:pt x="912348" y="134332"/>
                  </a:lnTo>
                  <a:lnTo>
                    <a:pt x="912078" y="134427"/>
                  </a:lnTo>
                  <a:lnTo>
                    <a:pt x="912243" y="134554"/>
                  </a:lnTo>
                  <a:lnTo>
                    <a:pt x="912289" y="135062"/>
                  </a:lnTo>
                  <a:lnTo>
                    <a:pt x="910798" y="135062"/>
                  </a:lnTo>
                  <a:lnTo>
                    <a:pt x="909413" y="135697"/>
                  </a:lnTo>
                  <a:close/>
                </a:path>
                <a:path w="1892300" h="3545204">
                  <a:moveTo>
                    <a:pt x="927623" y="131252"/>
                  </a:moveTo>
                  <a:lnTo>
                    <a:pt x="913083" y="131252"/>
                  </a:lnTo>
                  <a:lnTo>
                    <a:pt x="913172" y="131125"/>
                  </a:lnTo>
                  <a:lnTo>
                    <a:pt x="927705" y="131125"/>
                  </a:lnTo>
                  <a:lnTo>
                    <a:pt x="927623" y="131252"/>
                  </a:lnTo>
                  <a:close/>
                </a:path>
                <a:path w="1892300" h="3545204">
                  <a:moveTo>
                    <a:pt x="927821" y="132776"/>
                  </a:moveTo>
                  <a:lnTo>
                    <a:pt x="914478" y="132776"/>
                  </a:lnTo>
                  <a:lnTo>
                    <a:pt x="914381" y="132649"/>
                  </a:lnTo>
                  <a:lnTo>
                    <a:pt x="913693" y="132141"/>
                  </a:lnTo>
                  <a:lnTo>
                    <a:pt x="927576" y="132141"/>
                  </a:lnTo>
                  <a:lnTo>
                    <a:pt x="927821" y="132776"/>
                  </a:lnTo>
                  <a:close/>
                </a:path>
                <a:path w="1892300" h="3545204">
                  <a:moveTo>
                    <a:pt x="914222" y="136840"/>
                  </a:moveTo>
                  <a:lnTo>
                    <a:pt x="913984" y="136713"/>
                  </a:lnTo>
                  <a:lnTo>
                    <a:pt x="913543" y="136586"/>
                  </a:lnTo>
                  <a:lnTo>
                    <a:pt x="913560" y="135570"/>
                  </a:lnTo>
                  <a:lnTo>
                    <a:pt x="912407" y="134681"/>
                  </a:lnTo>
                  <a:lnTo>
                    <a:pt x="912440" y="134300"/>
                  </a:lnTo>
                  <a:lnTo>
                    <a:pt x="914249" y="133665"/>
                  </a:lnTo>
                  <a:lnTo>
                    <a:pt x="913808" y="132649"/>
                  </a:lnTo>
                  <a:lnTo>
                    <a:pt x="914478" y="132776"/>
                  </a:lnTo>
                  <a:lnTo>
                    <a:pt x="927821" y="132776"/>
                  </a:lnTo>
                  <a:lnTo>
                    <a:pt x="926930" y="133157"/>
                  </a:lnTo>
                  <a:lnTo>
                    <a:pt x="926489" y="133538"/>
                  </a:lnTo>
                  <a:lnTo>
                    <a:pt x="926475" y="133665"/>
                  </a:lnTo>
                  <a:lnTo>
                    <a:pt x="918158" y="133665"/>
                  </a:lnTo>
                  <a:lnTo>
                    <a:pt x="918306" y="133919"/>
                  </a:lnTo>
                  <a:lnTo>
                    <a:pt x="915184" y="133919"/>
                  </a:lnTo>
                  <a:lnTo>
                    <a:pt x="914866" y="134173"/>
                  </a:lnTo>
                  <a:lnTo>
                    <a:pt x="913984" y="134554"/>
                  </a:lnTo>
                  <a:lnTo>
                    <a:pt x="913666" y="134935"/>
                  </a:lnTo>
                  <a:lnTo>
                    <a:pt x="914152" y="136078"/>
                  </a:lnTo>
                  <a:lnTo>
                    <a:pt x="914222" y="136840"/>
                  </a:lnTo>
                  <a:close/>
                </a:path>
                <a:path w="1892300" h="3545204">
                  <a:moveTo>
                    <a:pt x="920329" y="136332"/>
                  </a:moveTo>
                  <a:lnTo>
                    <a:pt x="918158" y="133665"/>
                  </a:lnTo>
                  <a:lnTo>
                    <a:pt x="926475" y="133665"/>
                  </a:lnTo>
                  <a:lnTo>
                    <a:pt x="926436" y="134046"/>
                  </a:lnTo>
                  <a:lnTo>
                    <a:pt x="926250" y="134300"/>
                  </a:lnTo>
                  <a:lnTo>
                    <a:pt x="924706" y="135316"/>
                  </a:lnTo>
                  <a:lnTo>
                    <a:pt x="922853" y="135570"/>
                  </a:lnTo>
                  <a:lnTo>
                    <a:pt x="920329" y="136332"/>
                  </a:lnTo>
                  <a:close/>
                </a:path>
                <a:path w="1892300" h="3545204">
                  <a:moveTo>
                    <a:pt x="916693" y="136332"/>
                  </a:moveTo>
                  <a:lnTo>
                    <a:pt x="915069" y="136332"/>
                  </a:lnTo>
                  <a:lnTo>
                    <a:pt x="915184" y="133919"/>
                  </a:lnTo>
                  <a:lnTo>
                    <a:pt x="918306" y="133919"/>
                  </a:lnTo>
                  <a:lnTo>
                    <a:pt x="918455" y="134173"/>
                  </a:lnTo>
                  <a:lnTo>
                    <a:pt x="918354" y="134554"/>
                  </a:lnTo>
                  <a:lnTo>
                    <a:pt x="918005" y="135062"/>
                  </a:lnTo>
                  <a:lnTo>
                    <a:pt x="916896" y="135062"/>
                  </a:lnTo>
                  <a:lnTo>
                    <a:pt x="916693" y="136332"/>
                  </a:lnTo>
                  <a:close/>
                </a:path>
                <a:path w="1892300" h="3545204">
                  <a:moveTo>
                    <a:pt x="912325" y="134618"/>
                  </a:moveTo>
                  <a:lnTo>
                    <a:pt x="912078" y="134427"/>
                  </a:lnTo>
                  <a:lnTo>
                    <a:pt x="912348" y="134332"/>
                  </a:lnTo>
                  <a:lnTo>
                    <a:pt x="912325" y="134618"/>
                  </a:lnTo>
                  <a:close/>
                </a:path>
                <a:path w="1892300" h="3545204">
                  <a:moveTo>
                    <a:pt x="912237" y="135697"/>
                  </a:moveTo>
                  <a:lnTo>
                    <a:pt x="911751" y="135443"/>
                  </a:lnTo>
                  <a:lnTo>
                    <a:pt x="910798" y="135062"/>
                  </a:lnTo>
                  <a:lnTo>
                    <a:pt x="912289" y="135062"/>
                  </a:lnTo>
                  <a:lnTo>
                    <a:pt x="912237" y="135697"/>
                  </a:lnTo>
                  <a:close/>
                </a:path>
                <a:path w="1892300" h="3545204">
                  <a:moveTo>
                    <a:pt x="917743" y="135443"/>
                  </a:moveTo>
                  <a:lnTo>
                    <a:pt x="916896" y="135062"/>
                  </a:lnTo>
                  <a:lnTo>
                    <a:pt x="918005" y="135062"/>
                  </a:lnTo>
                  <a:lnTo>
                    <a:pt x="917743" y="135443"/>
                  </a:lnTo>
                  <a:close/>
                </a:path>
                <a:path w="1892300" h="3545204">
                  <a:moveTo>
                    <a:pt x="1183263" y="1905"/>
                  </a:moveTo>
                  <a:lnTo>
                    <a:pt x="1181011" y="1905"/>
                  </a:lnTo>
                  <a:lnTo>
                    <a:pt x="1181964" y="1397"/>
                  </a:lnTo>
                  <a:lnTo>
                    <a:pt x="1182502" y="1397"/>
                  </a:lnTo>
                  <a:lnTo>
                    <a:pt x="1182882" y="0"/>
                  </a:lnTo>
                  <a:lnTo>
                    <a:pt x="1183263" y="1905"/>
                  </a:lnTo>
                  <a:close/>
                </a:path>
                <a:path w="1892300" h="3545204">
                  <a:moveTo>
                    <a:pt x="1193554" y="3556"/>
                  </a:moveTo>
                  <a:lnTo>
                    <a:pt x="1184073" y="3556"/>
                  </a:lnTo>
                  <a:lnTo>
                    <a:pt x="1184138" y="2159"/>
                  </a:lnTo>
                  <a:lnTo>
                    <a:pt x="1184254" y="1905"/>
                  </a:lnTo>
                  <a:lnTo>
                    <a:pt x="1185909" y="0"/>
                  </a:lnTo>
                  <a:lnTo>
                    <a:pt x="1187841" y="381"/>
                  </a:lnTo>
                  <a:lnTo>
                    <a:pt x="1189297" y="1778"/>
                  </a:lnTo>
                  <a:lnTo>
                    <a:pt x="1189972" y="1778"/>
                  </a:lnTo>
                  <a:lnTo>
                    <a:pt x="1189875" y="2032"/>
                  </a:lnTo>
                  <a:lnTo>
                    <a:pt x="1189889" y="2540"/>
                  </a:lnTo>
                  <a:lnTo>
                    <a:pt x="1192508" y="2540"/>
                  </a:lnTo>
                  <a:lnTo>
                    <a:pt x="1193554" y="3556"/>
                  </a:lnTo>
                  <a:close/>
                </a:path>
                <a:path w="1892300" h="3545204">
                  <a:moveTo>
                    <a:pt x="1189972" y="1778"/>
                  </a:moveTo>
                  <a:lnTo>
                    <a:pt x="1189297" y="1778"/>
                  </a:lnTo>
                  <a:lnTo>
                    <a:pt x="1190409" y="635"/>
                  </a:lnTo>
                  <a:lnTo>
                    <a:pt x="1189972" y="1778"/>
                  </a:lnTo>
                  <a:close/>
                </a:path>
                <a:path w="1892300" h="3545204">
                  <a:moveTo>
                    <a:pt x="1183812" y="2159"/>
                  </a:moveTo>
                  <a:lnTo>
                    <a:pt x="1183314" y="2159"/>
                  </a:lnTo>
                  <a:lnTo>
                    <a:pt x="1183694" y="1524"/>
                  </a:lnTo>
                  <a:lnTo>
                    <a:pt x="1183812" y="2159"/>
                  </a:lnTo>
                  <a:close/>
                </a:path>
                <a:path w="1892300" h="3545204">
                  <a:moveTo>
                    <a:pt x="1193701" y="6223"/>
                  </a:moveTo>
                  <a:lnTo>
                    <a:pt x="1174313" y="6223"/>
                  </a:lnTo>
                  <a:lnTo>
                    <a:pt x="1174516" y="6096"/>
                  </a:lnTo>
                  <a:lnTo>
                    <a:pt x="1174772" y="5969"/>
                  </a:lnTo>
                  <a:lnTo>
                    <a:pt x="1174357" y="5334"/>
                  </a:lnTo>
                  <a:lnTo>
                    <a:pt x="1175407" y="5334"/>
                  </a:lnTo>
                  <a:lnTo>
                    <a:pt x="1175469" y="2413"/>
                  </a:lnTo>
                  <a:lnTo>
                    <a:pt x="1178522" y="2413"/>
                  </a:lnTo>
                  <a:lnTo>
                    <a:pt x="1180702" y="1778"/>
                  </a:lnTo>
                  <a:lnTo>
                    <a:pt x="1180870" y="1905"/>
                  </a:lnTo>
                  <a:lnTo>
                    <a:pt x="1183263" y="1905"/>
                  </a:lnTo>
                  <a:lnTo>
                    <a:pt x="1183314" y="2159"/>
                  </a:lnTo>
                  <a:lnTo>
                    <a:pt x="1183812" y="2159"/>
                  </a:lnTo>
                  <a:lnTo>
                    <a:pt x="1184073" y="3556"/>
                  </a:lnTo>
                  <a:lnTo>
                    <a:pt x="1193554" y="3556"/>
                  </a:lnTo>
                  <a:lnTo>
                    <a:pt x="1194469" y="4445"/>
                  </a:lnTo>
                  <a:lnTo>
                    <a:pt x="1193587" y="5588"/>
                  </a:lnTo>
                  <a:lnTo>
                    <a:pt x="1193701" y="6223"/>
                  </a:lnTo>
                  <a:close/>
                </a:path>
                <a:path w="1892300" h="3545204">
                  <a:moveTo>
                    <a:pt x="1192508" y="2540"/>
                  </a:moveTo>
                  <a:lnTo>
                    <a:pt x="1189889" y="2540"/>
                  </a:lnTo>
                  <a:lnTo>
                    <a:pt x="1191724" y="1778"/>
                  </a:lnTo>
                  <a:lnTo>
                    <a:pt x="1192508" y="2540"/>
                  </a:lnTo>
                  <a:close/>
                </a:path>
                <a:path w="1892300" h="3545204">
                  <a:moveTo>
                    <a:pt x="1193447" y="6858"/>
                  </a:moveTo>
                  <a:lnTo>
                    <a:pt x="1172848" y="6858"/>
                  </a:lnTo>
                  <a:lnTo>
                    <a:pt x="1173069" y="6731"/>
                  </a:lnTo>
                  <a:lnTo>
                    <a:pt x="1173766" y="6731"/>
                  </a:lnTo>
                  <a:lnTo>
                    <a:pt x="1173184" y="5588"/>
                  </a:lnTo>
                  <a:lnTo>
                    <a:pt x="1174181" y="6223"/>
                  </a:lnTo>
                  <a:lnTo>
                    <a:pt x="1193701" y="6223"/>
                  </a:lnTo>
                  <a:lnTo>
                    <a:pt x="1193447" y="6858"/>
                  </a:lnTo>
                  <a:close/>
                </a:path>
                <a:path w="1892300" h="3545204">
                  <a:moveTo>
                    <a:pt x="1196744" y="8382"/>
                  </a:moveTo>
                  <a:lnTo>
                    <a:pt x="1174190" y="8382"/>
                  </a:lnTo>
                  <a:lnTo>
                    <a:pt x="1173272" y="7747"/>
                  </a:lnTo>
                  <a:lnTo>
                    <a:pt x="1172557" y="7366"/>
                  </a:lnTo>
                  <a:lnTo>
                    <a:pt x="1172354" y="6858"/>
                  </a:lnTo>
                  <a:lnTo>
                    <a:pt x="1172531" y="6731"/>
                  </a:lnTo>
                  <a:lnTo>
                    <a:pt x="1172848" y="6858"/>
                  </a:lnTo>
                  <a:lnTo>
                    <a:pt x="1193447" y="6858"/>
                  </a:lnTo>
                  <a:lnTo>
                    <a:pt x="1192889" y="8255"/>
                  </a:lnTo>
                  <a:lnTo>
                    <a:pt x="1196684" y="8255"/>
                  </a:lnTo>
                  <a:lnTo>
                    <a:pt x="1196744" y="8382"/>
                  </a:lnTo>
                  <a:close/>
                </a:path>
                <a:path w="1892300" h="3545204">
                  <a:moveTo>
                    <a:pt x="1196684" y="8255"/>
                  </a:moveTo>
                  <a:lnTo>
                    <a:pt x="1192889" y="8255"/>
                  </a:lnTo>
                  <a:lnTo>
                    <a:pt x="1194839" y="6731"/>
                  </a:lnTo>
                  <a:lnTo>
                    <a:pt x="1195907" y="7112"/>
                  </a:lnTo>
                  <a:lnTo>
                    <a:pt x="1196684" y="8255"/>
                  </a:lnTo>
                  <a:close/>
                </a:path>
                <a:path w="1892300" h="3545204">
                  <a:moveTo>
                    <a:pt x="1199350" y="16891"/>
                  </a:moveTo>
                  <a:lnTo>
                    <a:pt x="1169486" y="16891"/>
                  </a:lnTo>
                  <a:lnTo>
                    <a:pt x="1169548" y="16637"/>
                  </a:lnTo>
                  <a:lnTo>
                    <a:pt x="1169733" y="16383"/>
                  </a:lnTo>
                  <a:lnTo>
                    <a:pt x="1166856" y="14859"/>
                  </a:lnTo>
                  <a:lnTo>
                    <a:pt x="1168418" y="14097"/>
                  </a:lnTo>
                  <a:lnTo>
                    <a:pt x="1169124" y="11811"/>
                  </a:lnTo>
                  <a:lnTo>
                    <a:pt x="1169963" y="10414"/>
                  </a:lnTo>
                  <a:lnTo>
                    <a:pt x="1170960" y="9144"/>
                  </a:lnTo>
                  <a:lnTo>
                    <a:pt x="1171357" y="8509"/>
                  </a:lnTo>
                  <a:lnTo>
                    <a:pt x="1172204" y="8255"/>
                  </a:lnTo>
                  <a:lnTo>
                    <a:pt x="1174190" y="8382"/>
                  </a:lnTo>
                  <a:lnTo>
                    <a:pt x="1196744" y="8382"/>
                  </a:lnTo>
                  <a:lnTo>
                    <a:pt x="1197293" y="9525"/>
                  </a:lnTo>
                  <a:lnTo>
                    <a:pt x="1197540" y="9525"/>
                  </a:lnTo>
                  <a:lnTo>
                    <a:pt x="1197778" y="9906"/>
                  </a:lnTo>
                  <a:lnTo>
                    <a:pt x="1197831" y="10160"/>
                  </a:lnTo>
                  <a:lnTo>
                    <a:pt x="1197284" y="10414"/>
                  </a:lnTo>
                  <a:lnTo>
                    <a:pt x="1196816" y="10541"/>
                  </a:lnTo>
                  <a:lnTo>
                    <a:pt x="1196419" y="10541"/>
                  </a:lnTo>
                  <a:lnTo>
                    <a:pt x="1196401" y="10922"/>
                  </a:lnTo>
                  <a:lnTo>
                    <a:pt x="1197443" y="11684"/>
                  </a:lnTo>
                  <a:lnTo>
                    <a:pt x="1197107" y="12065"/>
                  </a:lnTo>
                  <a:lnTo>
                    <a:pt x="1197522" y="12446"/>
                  </a:lnTo>
                  <a:lnTo>
                    <a:pt x="1198890" y="12446"/>
                  </a:lnTo>
                  <a:lnTo>
                    <a:pt x="1198766" y="12827"/>
                  </a:lnTo>
                  <a:lnTo>
                    <a:pt x="1198039" y="13335"/>
                  </a:lnTo>
                  <a:lnTo>
                    <a:pt x="1196163" y="13335"/>
                  </a:lnTo>
                  <a:lnTo>
                    <a:pt x="1196745" y="13843"/>
                  </a:lnTo>
                  <a:lnTo>
                    <a:pt x="1196569" y="14859"/>
                  </a:lnTo>
                  <a:lnTo>
                    <a:pt x="1197958" y="14859"/>
                  </a:lnTo>
                  <a:lnTo>
                    <a:pt x="1197751" y="15240"/>
                  </a:lnTo>
                  <a:lnTo>
                    <a:pt x="1198994" y="15240"/>
                  </a:lnTo>
                  <a:lnTo>
                    <a:pt x="1198510" y="15748"/>
                  </a:lnTo>
                  <a:lnTo>
                    <a:pt x="1198766" y="15875"/>
                  </a:lnTo>
                  <a:lnTo>
                    <a:pt x="1199470" y="15875"/>
                  </a:lnTo>
                  <a:lnTo>
                    <a:pt x="1199350" y="16891"/>
                  </a:lnTo>
                  <a:close/>
                </a:path>
                <a:path w="1892300" h="3545204">
                  <a:moveTo>
                    <a:pt x="1198890" y="12446"/>
                  </a:moveTo>
                  <a:lnTo>
                    <a:pt x="1197522" y="12446"/>
                  </a:lnTo>
                  <a:lnTo>
                    <a:pt x="1198343" y="12065"/>
                  </a:lnTo>
                  <a:lnTo>
                    <a:pt x="1199013" y="12065"/>
                  </a:lnTo>
                  <a:lnTo>
                    <a:pt x="1198890" y="12446"/>
                  </a:lnTo>
                  <a:close/>
                </a:path>
                <a:path w="1892300" h="3545204">
                  <a:moveTo>
                    <a:pt x="1197857" y="13462"/>
                  </a:moveTo>
                  <a:lnTo>
                    <a:pt x="1196163" y="13335"/>
                  </a:lnTo>
                  <a:lnTo>
                    <a:pt x="1198039" y="13335"/>
                  </a:lnTo>
                  <a:lnTo>
                    <a:pt x="1197857" y="13462"/>
                  </a:lnTo>
                  <a:close/>
                </a:path>
                <a:path w="1892300" h="3545204">
                  <a:moveTo>
                    <a:pt x="1198704" y="14351"/>
                  </a:moveTo>
                  <a:lnTo>
                    <a:pt x="1197725" y="14351"/>
                  </a:lnTo>
                  <a:lnTo>
                    <a:pt x="1198431" y="13843"/>
                  </a:lnTo>
                  <a:lnTo>
                    <a:pt x="1198837" y="13843"/>
                  </a:lnTo>
                  <a:lnTo>
                    <a:pt x="1198788" y="14224"/>
                  </a:lnTo>
                  <a:lnTo>
                    <a:pt x="1198704" y="14351"/>
                  </a:lnTo>
                  <a:close/>
                </a:path>
                <a:path w="1892300" h="3545204">
                  <a:moveTo>
                    <a:pt x="1197958" y="14859"/>
                  </a:moveTo>
                  <a:lnTo>
                    <a:pt x="1196569" y="14859"/>
                  </a:lnTo>
                  <a:lnTo>
                    <a:pt x="1197540" y="14224"/>
                  </a:lnTo>
                  <a:lnTo>
                    <a:pt x="1197725" y="14351"/>
                  </a:lnTo>
                  <a:lnTo>
                    <a:pt x="1198704" y="14351"/>
                  </a:lnTo>
                  <a:lnTo>
                    <a:pt x="1198431" y="14605"/>
                  </a:lnTo>
                  <a:lnTo>
                    <a:pt x="1198096" y="14605"/>
                  </a:lnTo>
                  <a:lnTo>
                    <a:pt x="1197958" y="14859"/>
                  </a:lnTo>
                  <a:close/>
                </a:path>
                <a:path w="1892300" h="3545204">
                  <a:moveTo>
                    <a:pt x="1198994" y="15240"/>
                  </a:moveTo>
                  <a:lnTo>
                    <a:pt x="1197751" y="15240"/>
                  </a:lnTo>
                  <a:lnTo>
                    <a:pt x="1199357" y="14859"/>
                  </a:lnTo>
                  <a:lnTo>
                    <a:pt x="1198994" y="15240"/>
                  </a:lnTo>
                  <a:close/>
                </a:path>
                <a:path w="1892300" h="3545204">
                  <a:moveTo>
                    <a:pt x="1199470" y="15875"/>
                  </a:moveTo>
                  <a:lnTo>
                    <a:pt x="1198996" y="15875"/>
                  </a:lnTo>
                  <a:lnTo>
                    <a:pt x="1199499" y="15367"/>
                  </a:lnTo>
                  <a:lnTo>
                    <a:pt x="1199470" y="15875"/>
                  </a:lnTo>
                  <a:close/>
                </a:path>
                <a:path w="1892300" h="3545204">
                  <a:moveTo>
                    <a:pt x="1168798" y="18923"/>
                  </a:moveTo>
                  <a:lnTo>
                    <a:pt x="1167253" y="18161"/>
                  </a:lnTo>
                  <a:lnTo>
                    <a:pt x="1169274" y="17907"/>
                  </a:lnTo>
                  <a:lnTo>
                    <a:pt x="1167412" y="16891"/>
                  </a:lnTo>
                  <a:lnTo>
                    <a:pt x="1167015" y="16764"/>
                  </a:lnTo>
                  <a:lnTo>
                    <a:pt x="1167765" y="16129"/>
                  </a:lnTo>
                  <a:lnTo>
                    <a:pt x="1167977" y="15875"/>
                  </a:lnTo>
                  <a:lnTo>
                    <a:pt x="1168860" y="16637"/>
                  </a:lnTo>
                  <a:lnTo>
                    <a:pt x="1169230" y="16764"/>
                  </a:lnTo>
                  <a:lnTo>
                    <a:pt x="1169486" y="16891"/>
                  </a:lnTo>
                  <a:lnTo>
                    <a:pt x="1199350" y="16891"/>
                  </a:lnTo>
                  <a:lnTo>
                    <a:pt x="1199005" y="17526"/>
                  </a:lnTo>
                  <a:lnTo>
                    <a:pt x="1198696" y="17780"/>
                  </a:lnTo>
                  <a:lnTo>
                    <a:pt x="1200963" y="17780"/>
                  </a:lnTo>
                  <a:lnTo>
                    <a:pt x="1201925" y="18034"/>
                  </a:lnTo>
                  <a:lnTo>
                    <a:pt x="1169274" y="18034"/>
                  </a:lnTo>
                  <a:lnTo>
                    <a:pt x="1169054" y="18288"/>
                  </a:lnTo>
                  <a:lnTo>
                    <a:pt x="1168798" y="18923"/>
                  </a:lnTo>
                  <a:close/>
                </a:path>
                <a:path w="1892300" h="3545204">
                  <a:moveTo>
                    <a:pt x="1200963" y="17780"/>
                  </a:moveTo>
                  <a:lnTo>
                    <a:pt x="1198696" y="17780"/>
                  </a:lnTo>
                  <a:lnTo>
                    <a:pt x="1199375" y="17526"/>
                  </a:lnTo>
                  <a:lnTo>
                    <a:pt x="1199596" y="17399"/>
                  </a:lnTo>
                  <a:lnTo>
                    <a:pt x="1199896" y="17145"/>
                  </a:lnTo>
                  <a:lnTo>
                    <a:pt x="1200708" y="17018"/>
                  </a:lnTo>
                  <a:lnTo>
                    <a:pt x="1201025" y="17272"/>
                  </a:lnTo>
                  <a:lnTo>
                    <a:pt x="1200963" y="17780"/>
                  </a:lnTo>
                  <a:close/>
                </a:path>
                <a:path w="1892300" h="3545204">
                  <a:moveTo>
                    <a:pt x="1165965" y="22225"/>
                  </a:moveTo>
                  <a:lnTo>
                    <a:pt x="1165612" y="22098"/>
                  </a:lnTo>
                  <a:lnTo>
                    <a:pt x="1165150" y="21800"/>
                  </a:lnTo>
                  <a:lnTo>
                    <a:pt x="1165070" y="21590"/>
                  </a:lnTo>
                  <a:lnTo>
                    <a:pt x="1166000" y="19177"/>
                  </a:lnTo>
                  <a:lnTo>
                    <a:pt x="1166653" y="19177"/>
                  </a:lnTo>
                  <a:lnTo>
                    <a:pt x="1165815" y="17399"/>
                  </a:lnTo>
                  <a:lnTo>
                    <a:pt x="1167598" y="18542"/>
                  </a:lnTo>
                  <a:lnTo>
                    <a:pt x="1168762" y="19050"/>
                  </a:lnTo>
                  <a:lnTo>
                    <a:pt x="1201611" y="19050"/>
                  </a:lnTo>
                  <a:lnTo>
                    <a:pt x="1201484" y="19304"/>
                  </a:lnTo>
                  <a:lnTo>
                    <a:pt x="1201952" y="19431"/>
                  </a:lnTo>
                  <a:lnTo>
                    <a:pt x="1201855" y="19685"/>
                  </a:lnTo>
                  <a:lnTo>
                    <a:pt x="1201211" y="20193"/>
                  </a:lnTo>
                  <a:lnTo>
                    <a:pt x="1200999" y="20574"/>
                  </a:lnTo>
                  <a:lnTo>
                    <a:pt x="1200319" y="20574"/>
                  </a:lnTo>
                  <a:lnTo>
                    <a:pt x="1200584" y="20701"/>
                  </a:lnTo>
                  <a:lnTo>
                    <a:pt x="1201724" y="20701"/>
                  </a:lnTo>
                  <a:lnTo>
                    <a:pt x="1200759" y="21336"/>
                  </a:lnTo>
                  <a:lnTo>
                    <a:pt x="1167588" y="21336"/>
                  </a:lnTo>
                  <a:lnTo>
                    <a:pt x="1167606" y="21590"/>
                  </a:lnTo>
                  <a:lnTo>
                    <a:pt x="1168804" y="21692"/>
                  </a:lnTo>
                  <a:lnTo>
                    <a:pt x="1168978" y="21800"/>
                  </a:lnTo>
                  <a:lnTo>
                    <a:pt x="1168753" y="21971"/>
                  </a:lnTo>
                  <a:lnTo>
                    <a:pt x="1165780" y="21971"/>
                  </a:lnTo>
                  <a:lnTo>
                    <a:pt x="1165965" y="22225"/>
                  </a:lnTo>
                  <a:close/>
                </a:path>
                <a:path w="1892300" h="3545204">
                  <a:moveTo>
                    <a:pt x="1201611" y="19050"/>
                  </a:moveTo>
                  <a:lnTo>
                    <a:pt x="1168762" y="19050"/>
                  </a:lnTo>
                  <a:lnTo>
                    <a:pt x="1169054" y="18288"/>
                  </a:lnTo>
                  <a:lnTo>
                    <a:pt x="1169274" y="18034"/>
                  </a:lnTo>
                  <a:lnTo>
                    <a:pt x="1201925" y="18034"/>
                  </a:lnTo>
                  <a:lnTo>
                    <a:pt x="1201864" y="18542"/>
                  </a:lnTo>
                  <a:lnTo>
                    <a:pt x="1201611" y="19050"/>
                  </a:lnTo>
                  <a:close/>
                </a:path>
                <a:path w="1892300" h="3545204">
                  <a:moveTo>
                    <a:pt x="1201724" y="20701"/>
                  </a:moveTo>
                  <a:lnTo>
                    <a:pt x="1200584" y="20701"/>
                  </a:lnTo>
                  <a:lnTo>
                    <a:pt x="1201917" y="20574"/>
                  </a:lnTo>
                  <a:lnTo>
                    <a:pt x="1201724" y="20701"/>
                  </a:lnTo>
                  <a:close/>
                </a:path>
                <a:path w="1892300" h="3545204">
                  <a:moveTo>
                    <a:pt x="1200840" y="22987"/>
                  </a:moveTo>
                  <a:lnTo>
                    <a:pt x="1169962" y="22987"/>
                  </a:lnTo>
                  <a:lnTo>
                    <a:pt x="1170086" y="22606"/>
                  </a:lnTo>
                  <a:lnTo>
                    <a:pt x="1169750" y="22352"/>
                  </a:lnTo>
                  <a:lnTo>
                    <a:pt x="1169459" y="22098"/>
                  </a:lnTo>
                  <a:lnTo>
                    <a:pt x="1168978" y="21800"/>
                  </a:lnTo>
                  <a:lnTo>
                    <a:pt x="1168804" y="21692"/>
                  </a:lnTo>
                  <a:lnTo>
                    <a:pt x="1168638" y="21590"/>
                  </a:lnTo>
                  <a:lnTo>
                    <a:pt x="1167588" y="21336"/>
                  </a:lnTo>
                  <a:lnTo>
                    <a:pt x="1200759" y="21336"/>
                  </a:lnTo>
                  <a:lnTo>
                    <a:pt x="1200566" y="21463"/>
                  </a:lnTo>
                  <a:lnTo>
                    <a:pt x="1200152" y="22098"/>
                  </a:lnTo>
                  <a:lnTo>
                    <a:pt x="1201705" y="22225"/>
                  </a:lnTo>
                  <a:lnTo>
                    <a:pt x="1200875" y="22860"/>
                  </a:lnTo>
                  <a:lnTo>
                    <a:pt x="1200840" y="22987"/>
                  </a:lnTo>
                  <a:close/>
                </a:path>
                <a:path w="1892300" h="3545204">
                  <a:moveTo>
                    <a:pt x="1168978" y="21800"/>
                  </a:moveTo>
                  <a:lnTo>
                    <a:pt x="1168804" y="21692"/>
                  </a:lnTo>
                  <a:lnTo>
                    <a:pt x="1169088" y="21717"/>
                  </a:lnTo>
                  <a:close/>
                </a:path>
                <a:path w="1892300" h="3545204">
                  <a:moveTo>
                    <a:pt x="1200863" y="23241"/>
                  </a:moveTo>
                  <a:lnTo>
                    <a:pt x="1166177" y="23241"/>
                  </a:lnTo>
                  <a:lnTo>
                    <a:pt x="1166106" y="22860"/>
                  </a:lnTo>
                  <a:lnTo>
                    <a:pt x="1167209" y="22733"/>
                  </a:lnTo>
                  <a:lnTo>
                    <a:pt x="1166248" y="21971"/>
                  </a:lnTo>
                  <a:lnTo>
                    <a:pt x="1168753" y="21971"/>
                  </a:lnTo>
                  <a:lnTo>
                    <a:pt x="1167747" y="22733"/>
                  </a:lnTo>
                  <a:lnTo>
                    <a:pt x="1169706" y="22733"/>
                  </a:lnTo>
                  <a:lnTo>
                    <a:pt x="1169962" y="22987"/>
                  </a:lnTo>
                  <a:lnTo>
                    <a:pt x="1200840" y="22987"/>
                  </a:lnTo>
                  <a:lnTo>
                    <a:pt x="1200863" y="23241"/>
                  </a:lnTo>
                  <a:close/>
                </a:path>
                <a:path w="1892300" h="3545204">
                  <a:moveTo>
                    <a:pt x="1200308" y="24384"/>
                  </a:moveTo>
                  <a:lnTo>
                    <a:pt x="1166671" y="24384"/>
                  </a:lnTo>
                  <a:lnTo>
                    <a:pt x="1166433" y="24130"/>
                  </a:lnTo>
                  <a:lnTo>
                    <a:pt x="1166398" y="24003"/>
                  </a:lnTo>
                  <a:lnTo>
                    <a:pt x="1166733" y="23876"/>
                  </a:lnTo>
                  <a:lnTo>
                    <a:pt x="1165771" y="23749"/>
                  </a:lnTo>
                  <a:lnTo>
                    <a:pt x="1165418" y="23368"/>
                  </a:lnTo>
                  <a:lnTo>
                    <a:pt x="1165065" y="23114"/>
                  </a:lnTo>
                  <a:lnTo>
                    <a:pt x="1165197" y="22987"/>
                  </a:lnTo>
                  <a:lnTo>
                    <a:pt x="1166177" y="23241"/>
                  </a:lnTo>
                  <a:lnTo>
                    <a:pt x="1200863" y="23241"/>
                  </a:lnTo>
                  <a:lnTo>
                    <a:pt x="1200875" y="23368"/>
                  </a:lnTo>
                  <a:lnTo>
                    <a:pt x="1200416" y="23368"/>
                  </a:lnTo>
                  <a:lnTo>
                    <a:pt x="1199975" y="23495"/>
                  </a:lnTo>
                  <a:lnTo>
                    <a:pt x="1200893" y="24003"/>
                  </a:lnTo>
                  <a:lnTo>
                    <a:pt x="1200308" y="24384"/>
                  </a:lnTo>
                  <a:close/>
                </a:path>
                <a:path w="1892300" h="3545204">
                  <a:moveTo>
                    <a:pt x="1204855" y="33909"/>
                  </a:moveTo>
                  <a:lnTo>
                    <a:pt x="1166080" y="33909"/>
                  </a:lnTo>
                  <a:lnTo>
                    <a:pt x="1164912" y="33435"/>
                  </a:lnTo>
                  <a:lnTo>
                    <a:pt x="1165180" y="33401"/>
                  </a:lnTo>
                  <a:lnTo>
                    <a:pt x="1167607" y="33401"/>
                  </a:lnTo>
                  <a:lnTo>
                    <a:pt x="1166177" y="32766"/>
                  </a:lnTo>
                  <a:lnTo>
                    <a:pt x="1166239" y="32512"/>
                  </a:lnTo>
                  <a:lnTo>
                    <a:pt x="1166345" y="32258"/>
                  </a:lnTo>
                  <a:lnTo>
                    <a:pt x="1167633" y="32258"/>
                  </a:lnTo>
                  <a:lnTo>
                    <a:pt x="1167051" y="32004"/>
                  </a:lnTo>
                  <a:lnTo>
                    <a:pt x="1166795" y="31750"/>
                  </a:lnTo>
                  <a:lnTo>
                    <a:pt x="1165127" y="31623"/>
                  </a:lnTo>
                  <a:lnTo>
                    <a:pt x="1165330" y="30988"/>
                  </a:lnTo>
                  <a:lnTo>
                    <a:pt x="1163821" y="29718"/>
                  </a:lnTo>
                  <a:lnTo>
                    <a:pt x="1164430" y="27559"/>
                  </a:lnTo>
                  <a:lnTo>
                    <a:pt x="1163776" y="26543"/>
                  </a:lnTo>
                  <a:lnTo>
                    <a:pt x="1164608" y="25908"/>
                  </a:lnTo>
                  <a:lnTo>
                    <a:pt x="1164677" y="25527"/>
                  </a:lnTo>
                  <a:lnTo>
                    <a:pt x="1164580" y="25273"/>
                  </a:lnTo>
                  <a:lnTo>
                    <a:pt x="1164438" y="24638"/>
                  </a:lnTo>
                  <a:lnTo>
                    <a:pt x="1166344" y="24638"/>
                  </a:lnTo>
                  <a:lnTo>
                    <a:pt x="1164368" y="23495"/>
                  </a:lnTo>
                  <a:lnTo>
                    <a:pt x="1166433" y="24130"/>
                  </a:lnTo>
                  <a:lnTo>
                    <a:pt x="1166671" y="24384"/>
                  </a:lnTo>
                  <a:lnTo>
                    <a:pt x="1200308" y="24384"/>
                  </a:lnTo>
                  <a:lnTo>
                    <a:pt x="1198943" y="25273"/>
                  </a:lnTo>
                  <a:lnTo>
                    <a:pt x="1200469" y="25527"/>
                  </a:lnTo>
                  <a:lnTo>
                    <a:pt x="1199755" y="25908"/>
                  </a:lnTo>
                  <a:lnTo>
                    <a:pt x="1199825" y="26289"/>
                  </a:lnTo>
                  <a:lnTo>
                    <a:pt x="1200011" y="26924"/>
                  </a:lnTo>
                  <a:lnTo>
                    <a:pt x="1200478" y="26924"/>
                  </a:lnTo>
                  <a:lnTo>
                    <a:pt x="1201564" y="27051"/>
                  </a:lnTo>
                  <a:lnTo>
                    <a:pt x="1203187" y="27051"/>
                  </a:lnTo>
                  <a:lnTo>
                    <a:pt x="1202148" y="28194"/>
                  </a:lnTo>
                  <a:lnTo>
                    <a:pt x="1166759" y="28194"/>
                  </a:lnTo>
                  <a:lnTo>
                    <a:pt x="1166203" y="28575"/>
                  </a:lnTo>
                  <a:lnTo>
                    <a:pt x="1165356" y="28829"/>
                  </a:lnTo>
                  <a:lnTo>
                    <a:pt x="1166273" y="29337"/>
                  </a:lnTo>
                  <a:lnTo>
                    <a:pt x="1168520" y="30063"/>
                  </a:lnTo>
                  <a:lnTo>
                    <a:pt x="1164985" y="30099"/>
                  </a:lnTo>
                  <a:lnTo>
                    <a:pt x="1166353" y="30734"/>
                  </a:lnTo>
                  <a:lnTo>
                    <a:pt x="1166609" y="31115"/>
                  </a:lnTo>
                  <a:lnTo>
                    <a:pt x="1167650" y="31496"/>
                  </a:lnTo>
                  <a:lnTo>
                    <a:pt x="1204208" y="31496"/>
                  </a:lnTo>
                  <a:lnTo>
                    <a:pt x="1204268" y="33020"/>
                  </a:lnTo>
                  <a:lnTo>
                    <a:pt x="1204855" y="33909"/>
                  </a:lnTo>
                  <a:close/>
                </a:path>
                <a:path w="1892300" h="3545204">
                  <a:moveTo>
                    <a:pt x="1203187" y="27051"/>
                  </a:moveTo>
                  <a:lnTo>
                    <a:pt x="1201564" y="27051"/>
                  </a:lnTo>
                  <a:lnTo>
                    <a:pt x="1202967" y="26162"/>
                  </a:lnTo>
                  <a:lnTo>
                    <a:pt x="1203408" y="26543"/>
                  </a:lnTo>
                  <a:lnTo>
                    <a:pt x="1203302" y="26924"/>
                  </a:lnTo>
                  <a:lnTo>
                    <a:pt x="1203187" y="27051"/>
                  </a:lnTo>
                  <a:close/>
                </a:path>
                <a:path w="1892300" h="3545204">
                  <a:moveTo>
                    <a:pt x="1200611" y="26924"/>
                  </a:moveTo>
                  <a:lnTo>
                    <a:pt x="1200011" y="26924"/>
                  </a:lnTo>
                  <a:lnTo>
                    <a:pt x="1200602" y="26543"/>
                  </a:lnTo>
                  <a:lnTo>
                    <a:pt x="1200690" y="26670"/>
                  </a:lnTo>
                  <a:lnTo>
                    <a:pt x="1200867" y="26670"/>
                  </a:lnTo>
                  <a:lnTo>
                    <a:pt x="1200778" y="26797"/>
                  </a:lnTo>
                  <a:lnTo>
                    <a:pt x="1200611" y="26924"/>
                  </a:lnTo>
                  <a:close/>
                </a:path>
                <a:path w="1892300" h="3545204">
                  <a:moveTo>
                    <a:pt x="1203981" y="30099"/>
                  </a:moveTo>
                  <a:lnTo>
                    <a:pt x="1168630" y="30099"/>
                  </a:lnTo>
                  <a:lnTo>
                    <a:pt x="1168585" y="29591"/>
                  </a:lnTo>
                  <a:lnTo>
                    <a:pt x="1168241" y="29591"/>
                  </a:lnTo>
                  <a:lnTo>
                    <a:pt x="1167518" y="29083"/>
                  </a:lnTo>
                  <a:lnTo>
                    <a:pt x="1168171" y="28448"/>
                  </a:lnTo>
                  <a:lnTo>
                    <a:pt x="1167147" y="28448"/>
                  </a:lnTo>
                  <a:lnTo>
                    <a:pt x="1166759" y="28194"/>
                  </a:lnTo>
                  <a:lnTo>
                    <a:pt x="1202148" y="28194"/>
                  </a:lnTo>
                  <a:lnTo>
                    <a:pt x="1201917" y="28448"/>
                  </a:lnTo>
                  <a:lnTo>
                    <a:pt x="1202270" y="28575"/>
                  </a:lnTo>
                  <a:lnTo>
                    <a:pt x="1202667" y="28575"/>
                  </a:lnTo>
                  <a:lnTo>
                    <a:pt x="1202164" y="28702"/>
                  </a:lnTo>
                  <a:lnTo>
                    <a:pt x="1202137" y="28829"/>
                  </a:lnTo>
                  <a:lnTo>
                    <a:pt x="1203981" y="30099"/>
                  </a:lnTo>
                  <a:close/>
                </a:path>
                <a:path w="1892300" h="3545204">
                  <a:moveTo>
                    <a:pt x="1204208" y="31496"/>
                  </a:moveTo>
                  <a:lnTo>
                    <a:pt x="1167650" y="31496"/>
                  </a:lnTo>
                  <a:lnTo>
                    <a:pt x="1168047" y="31369"/>
                  </a:lnTo>
                  <a:lnTo>
                    <a:pt x="1168374" y="31115"/>
                  </a:lnTo>
                  <a:lnTo>
                    <a:pt x="1168520" y="30063"/>
                  </a:lnTo>
                  <a:lnTo>
                    <a:pt x="1203981" y="30099"/>
                  </a:lnTo>
                  <a:lnTo>
                    <a:pt x="1204208" y="31496"/>
                  </a:lnTo>
                  <a:close/>
                </a:path>
                <a:path w="1892300" h="3545204">
                  <a:moveTo>
                    <a:pt x="1165100" y="33020"/>
                  </a:moveTo>
                  <a:lnTo>
                    <a:pt x="1164165" y="33020"/>
                  </a:lnTo>
                  <a:lnTo>
                    <a:pt x="1163353" y="32766"/>
                  </a:lnTo>
                  <a:lnTo>
                    <a:pt x="1164906" y="32385"/>
                  </a:lnTo>
                  <a:lnTo>
                    <a:pt x="1165100" y="33020"/>
                  </a:lnTo>
                  <a:close/>
                </a:path>
                <a:path w="1892300" h="3545204">
                  <a:moveTo>
                    <a:pt x="1163420" y="33629"/>
                  </a:moveTo>
                  <a:lnTo>
                    <a:pt x="1162135" y="32893"/>
                  </a:lnTo>
                  <a:lnTo>
                    <a:pt x="1164165" y="33020"/>
                  </a:lnTo>
                  <a:lnTo>
                    <a:pt x="1165100" y="33020"/>
                  </a:lnTo>
                  <a:lnTo>
                    <a:pt x="1166159" y="33274"/>
                  </a:lnTo>
                  <a:lnTo>
                    <a:pt x="1165180" y="33401"/>
                  </a:lnTo>
                  <a:lnTo>
                    <a:pt x="1164827" y="33401"/>
                  </a:lnTo>
                  <a:lnTo>
                    <a:pt x="1163420" y="33629"/>
                  </a:lnTo>
                  <a:close/>
                </a:path>
                <a:path w="1892300" h="3545204">
                  <a:moveTo>
                    <a:pt x="1164912" y="33435"/>
                  </a:moveTo>
                  <a:lnTo>
                    <a:pt x="1165180" y="33401"/>
                  </a:lnTo>
                  <a:lnTo>
                    <a:pt x="1164912" y="33435"/>
                  </a:lnTo>
                  <a:close/>
                </a:path>
                <a:path w="1892300" h="3545204">
                  <a:moveTo>
                    <a:pt x="1163510" y="33680"/>
                  </a:moveTo>
                  <a:lnTo>
                    <a:pt x="1163221" y="33655"/>
                  </a:lnTo>
                  <a:lnTo>
                    <a:pt x="1163420" y="33629"/>
                  </a:lnTo>
                  <a:close/>
                </a:path>
                <a:path w="1892300" h="3545204">
                  <a:moveTo>
                    <a:pt x="1164871" y="35560"/>
                  </a:moveTo>
                  <a:lnTo>
                    <a:pt x="1162594" y="35306"/>
                  </a:lnTo>
                  <a:lnTo>
                    <a:pt x="1162453" y="34417"/>
                  </a:lnTo>
                  <a:lnTo>
                    <a:pt x="1163909" y="33909"/>
                  </a:lnTo>
                  <a:lnTo>
                    <a:pt x="1163510" y="33680"/>
                  </a:lnTo>
                  <a:lnTo>
                    <a:pt x="1166080" y="33909"/>
                  </a:lnTo>
                  <a:lnTo>
                    <a:pt x="1204855" y="33909"/>
                  </a:lnTo>
                  <a:lnTo>
                    <a:pt x="1204134" y="34544"/>
                  </a:lnTo>
                  <a:lnTo>
                    <a:pt x="1203090" y="34544"/>
                  </a:lnTo>
                  <a:lnTo>
                    <a:pt x="1202587" y="34798"/>
                  </a:lnTo>
                  <a:lnTo>
                    <a:pt x="1203006" y="35052"/>
                  </a:lnTo>
                  <a:lnTo>
                    <a:pt x="1165850" y="35052"/>
                  </a:lnTo>
                  <a:lnTo>
                    <a:pt x="1165365" y="35179"/>
                  </a:lnTo>
                  <a:lnTo>
                    <a:pt x="1164871" y="35560"/>
                  </a:lnTo>
                  <a:close/>
                </a:path>
                <a:path w="1892300" h="3545204">
                  <a:moveTo>
                    <a:pt x="1203990" y="34671"/>
                  </a:moveTo>
                  <a:lnTo>
                    <a:pt x="1203090" y="34544"/>
                  </a:lnTo>
                  <a:lnTo>
                    <a:pt x="1204134" y="34544"/>
                  </a:lnTo>
                  <a:lnTo>
                    <a:pt x="1203990" y="34671"/>
                  </a:lnTo>
                  <a:close/>
                </a:path>
                <a:path w="1892300" h="3545204">
                  <a:moveTo>
                    <a:pt x="1202325" y="35687"/>
                  </a:moveTo>
                  <a:lnTo>
                    <a:pt x="1167721" y="35687"/>
                  </a:lnTo>
                  <a:lnTo>
                    <a:pt x="1166918" y="35179"/>
                  </a:lnTo>
                  <a:lnTo>
                    <a:pt x="1166371" y="35179"/>
                  </a:lnTo>
                  <a:lnTo>
                    <a:pt x="1165850" y="35052"/>
                  </a:lnTo>
                  <a:lnTo>
                    <a:pt x="1203006" y="35052"/>
                  </a:lnTo>
                  <a:lnTo>
                    <a:pt x="1203196" y="35179"/>
                  </a:lnTo>
                  <a:lnTo>
                    <a:pt x="1203735" y="35306"/>
                  </a:lnTo>
                  <a:lnTo>
                    <a:pt x="1202261" y="35306"/>
                  </a:lnTo>
                  <a:lnTo>
                    <a:pt x="1202325" y="35687"/>
                  </a:lnTo>
                  <a:close/>
                </a:path>
                <a:path w="1892300" h="3545204">
                  <a:moveTo>
                    <a:pt x="1204123" y="36195"/>
                  </a:moveTo>
                  <a:lnTo>
                    <a:pt x="1202984" y="36195"/>
                  </a:lnTo>
                  <a:lnTo>
                    <a:pt x="1202490" y="35560"/>
                  </a:lnTo>
                  <a:lnTo>
                    <a:pt x="1202261" y="35306"/>
                  </a:lnTo>
                  <a:lnTo>
                    <a:pt x="1203735" y="35306"/>
                  </a:lnTo>
                  <a:lnTo>
                    <a:pt x="1204308" y="35687"/>
                  </a:lnTo>
                  <a:lnTo>
                    <a:pt x="1204123" y="36195"/>
                  </a:lnTo>
                  <a:close/>
                </a:path>
                <a:path w="1892300" h="3545204">
                  <a:moveTo>
                    <a:pt x="1201705" y="37338"/>
                  </a:moveTo>
                  <a:lnTo>
                    <a:pt x="1166803" y="37338"/>
                  </a:lnTo>
                  <a:lnTo>
                    <a:pt x="1167050" y="36830"/>
                  </a:lnTo>
                  <a:lnTo>
                    <a:pt x="1165612" y="36703"/>
                  </a:lnTo>
                  <a:lnTo>
                    <a:pt x="1165983" y="36322"/>
                  </a:lnTo>
                  <a:lnTo>
                    <a:pt x="1164138" y="35560"/>
                  </a:lnTo>
                  <a:lnTo>
                    <a:pt x="1166627" y="35560"/>
                  </a:lnTo>
                  <a:lnTo>
                    <a:pt x="1167721" y="35687"/>
                  </a:lnTo>
                  <a:lnTo>
                    <a:pt x="1202325" y="35687"/>
                  </a:lnTo>
                  <a:lnTo>
                    <a:pt x="1202332" y="36322"/>
                  </a:lnTo>
                  <a:lnTo>
                    <a:pt x="1201705" y="37338"/>
                  </a:lnTo>
                  <a:close/>
                </a:path>
                <a:path w="1892300" h="3545204">
                  <a:moveTo>
                    <a:pt x="1163097" y="40386"/>
                  </a:moveTo>
                  <a:lnTo>
                    <a:pt x="1163156" y="40259"/>
                  </a:lnTo>
                  <a:lnTo>
                    <a:pt x="1163256" y="39624"/>
                  </a:lnTo>
                  <a:lnTo>
                    <a:pt x="1164623" y="38989"/>
                  </a:lnTo>
                  <a:lnTo>
                    <a:pt x="1164970" y="37973"/>
                  </a:lnTo>
                  <a:lnTo>
                    <a:pt x="1165091" y="36957"/>
                  </a:lnTo>
                  <a:lnTo>
                    <a:pt x="1166803" y="37338"/>
                  </a:lnTo>
                  <a:lnTo>
                    <a:pt x="1201705" y="37338"/>
                  </a:lnTo>
                  <a:lnTo>
                    <a:pt x="1201370" y="37973"/>
                  </a:lnTo>
                  <a:lnTo>
                    <a:pt x="1202040" y="38862"/>
                  </a:lnTo>
                  <a:lnTo>
                    <a:pt x="1201237" y="39243"/>
                  </a:lnTo>
                  <a:lnTo>
                    <a:pt x="1201244" y="39497"/>
                  </a:lnTo>
                  <a:lnTo>
                    <a:pt x="1164262" y="39497"/>
                  </a:lnTo>
                  <a:lnTo>
                    <a:pt x="1163829" y="40132"/>
                  </a:lnTo>
                  <a:lnTo>
                    <a:pt x="1163379" y="40259"/>
                  </a:lnTo>
                  <a:lnTo>
                    <a:pt x="1163097" y="40386"/>
                  </a:lnTo>
                  <a:close/>
                </a:path>
                <a:path w="1892300" h="3545204">
                  <a:moveTo>
                    <a:pt x="1164923" y="40132"/>
                  </a:moveTo>
                  <a:lnTo>
                    <a:pt x="1164262" y="39497"/>
                  </a:lnTo>
                  <a:lnTo>
                    <a:pt x="1201244" y="39497"/>
                  </a:lnTo>
                  <a:lnTo>
                    <a:pt x="1201269" y="40005"/>
                  </a:lnTo>
                  <a:lnTo>
                    <a:pt x="1165365" y="40005"/>
                  </a:lnTo>
                  <a:lnTo>
                    <a:pt x="1164923" y="40132"/>
                  </a:lnTo>
                  <a:close/>
                </a:path>
                <a:path w="1892300" h="3545204">
                  <a:moveTo>
                    <a:pt x="1201325" y="42037"/>
                  </a:moveTo>
                  <a:lnTo>
                    <a:pt x="1166539" y="42037"/>
                  </a:lnTo>
                  <a:lnTo>
                    <a:pt x="1166606" y="41656"/>
                  </a:lnTo>
                  <a:lnTo>
                    <a:pt x="1166239" y="41148"/>
                  </a:lnTo>
                  <a:lnTo>
                    <a:pt x="1164809" y="40767"/>
                  </a:lnTo>
                  <a:lnTo>
                    <a:pt x="1164615" y="40767"/>
                  </a:lnTo>
                  <a:lnTo>
                    <a:pt x="1164544" y="40640"/>
                  </a:lnTo>
                  <a:lnTo>
                    <a:pt x="1164421" y="40513"/>
                  </a:lnTo>
                  <a:lnTo>
                    <a:pt x="1165656" y="40386"/>
                  </a:lnTo>
                  <a:lnTo>
                    <a:pt x="1165365" y="40005"/>
                  </a:lnTo>
                  <a:lnTo>
                    <a:pt x="1201269" y="40005"/>
                  </a:lnTo>
                  <a:lnTo>
                    <a:pt x="1201325" y="42037"/>
                  </a:lnTo>
                  <a:close/>
                </a:path>
                <a:path w="1892300" h="3545204">
                  <a:moveTo>
                    <a:pt x="1163794" y="47244"/>
                  </a:moveTo>
                  <a:lnTo>
                    <a:pt x="1163212" y="47244"/>
                  </a:lnTo>
                  <a:lnTo>
                    <a:pt x="1162853" y="46990"/>
                  </a:lnTo>
                  <a:lnTo>
                    <a:pt x="1162726" y="46736"/>
                  </a:lnTo>
                  <a:lnTo>
                    <a:pt x="1162801" y="46228"/>
                  </a:lnTo>
                  <a:lnTo>
                    <a:pt x="1162885" y="46101"/>
                  </a:lnTo>
                  <a:lnTo>
                    <a:pt x="1162991" y="45339"/>
                  </a:lnTo>
                  <a:lnTo>
                    <a:pt x="1163256" y="45212"/>
                  </a:lnTo>
                  <a:lnTo>
                    <a:pt x="1162320" y="44069"/>
                  </a:lnTo>
                  <a:lnTo>
                    <a:pt x="1163671" y="42799"/>
                  </a:lnTo>
                  <a:lnTo>
                    <a:pt x="1162064" y="40767"/>
                  </a:lnTo>
                  <a:lnTo>
                    <a:pt x="1163388" y="41275"/>
                  </a:lnTo>
                  <a:lnTo>
                    <a:pt x="1165118" y="41402"/>
                  </a:lnTo>
                  <a:lnTo>
                    <a:pt x="1165894" y="41656"/>
                  </a:lnTo>
                  <a:lnTo>
                    <a:pt x="1165974" y="42037"/>
                  </a:lnTo>
                  <a:lnTo>
                    <a:pt x="1201325" y="42037"/>
                  </a:lnTo>
                  <a:lnTo>
                    <a:pt x="1201200" y="43815"/>
                  </a:lnTo>
                  <a:lnTo>
                    <a:pt x="1201158" y="44831"/>
                  </a:lnTo>
                  <a:lnTo>
                    <a:pt x="1202299" y="44831"/>
                  </a:lnTo>
                  <a:lnTo>
                    <a:pt x="1202548" y="45212"/>
                  </a:lnTo>
                  <a:lnTo>
                    <a:pt x="1202515" y="45593"/>
                  </a:lnTo>
                  <a:lnTo>
                    <a:pt x="1202504" y="46228"/>
                  </a:lnTo>
                  <a:lnTo>
                    <a:pt x="1201096" y="46228"/>
                  </a:lnTo>
                  <a:lnTo>
                    <a:pt x="1201087" y="46355"/>
                  </a:lnTo>
                  <a:lnTo>
                    <a:pt x="1166644" y="46355"/>
                  </a:lnTo>
                  <a:lnTo>
                    <a:pt x="1165453" y="46482"/>
                  </a:lnTo>
                  <a:lnTo>
                    <a:pt x="1163794" y="47244"/>
                  </a:lnTo>
                  <a:close/>
                </a:path>
                <a:path w="1892300" h="3545204">
                  <a:moveTo>
                    <a:pt x="1202958" y="44196"/>
                  </a:moveTo>
                  <a:lnTo>
                    <a:pt x="1201917" y="44196"/>
                  </a:lnTo>
                  <a:lnTo>
                    <a:pt x="1202252" y="44069"/>
                  </a:lnTo>
                  <a:lnTo>
                    <a:pt x="1202084" y="43815"/>
                  </a:lnTo>
                  <a:lnTo>
                    <a:pt x="1201943" y="43688"/>
                  </a:lnTo>
                  <a:lnTo>
                    <a:pt x="1202172" y="43688"/>
                  </a:lnTo>
                  <a:lnTo>
                    <a:pt x="1202684" y="43815"/>
                  </a:lnTo>
                  <a:lnTo>
                    <a:pt x="1202923" y="44069"/>
                  </a:lnTo>
                  <a:lnTo>
                    <a:pt x="1202958" y="44196"/>
                  </a:lnTo>
                  <a:close/>
                </a:path>
                <a:path w="1892300" h="3545204">
                  <a:moveTo>
                    <a:pt x="1202299" y="44831"/>
                  </a:moveTo>
                  <a:lnTo>
                    <a:pt x="1201158" y="44831"/>
                  </a:lnTo>
                  <a:lnTo>
                    <a:pt x="1201511" y="44577"/>
                  </a:lnTo>
                  <a:lnTo>
                    <a:pt x="1201855" y="44450"/>
                  </a:lnTo>
                  <a:lnTo>
                    <a:pt x="1201749" y="44323"/>
                  </a:lnTo>
                  <a:lnTo>
                    <a:pt x="1201643" y="44069"/>
                  </a:lnTo>
                  <a:lnTo>
                    <a:pt x="1201917" y="44196"/>
                  </a:lnTo>
                  <a:lnTo>
                    <a:pt x="1202958" y="44196"/>
                  </a:lnTo>
                  <a:lnTo>
                    <a:pt x="1202834" y="44323"/>
                  </a:lnTo>
                  <a:lnTo>
                    <a:pt x="1202393" y="44450"/>
                  </a:lnTo>
                  <a:lnTo>
                    <a:pt x="1202362" y="44704"/>
                  </a:lnTo>
                  <a:lnTo>
                    <a:pt x="1202217" y="44704"/>
                  </a:lnTo>
                  <a:lnTo>
                    <a:pt x="1202299" y="44831"/>
                  </a:lnTo>
                  <a:close/>
                </a:path>
                <a:path w="1892300" h="3545204">
                  <a:moveTo>
                    <a:pt x="1202393" y="44831"/>
                  </a:moveTo>
                  <a:lnTo>
                    <a:pt x="1202217" y="44704"/>
                  </a:lnTo>
                  <a:lnTo>
                    <a:pt x="1202362" y="44704"/>
                  </a:lnTo>
                  <a:lnTo>
                    <a:pt x="1202393" y="44831"/>
                  </a:lnTo>
                  <a:close/>
                </a:path>
                <a:path w="1892300" h="3545204">
                  <a:moveTo>
                    <a:pt x="1202832" y="46736"/>
                  </a:moveTo>
                  <a:lnTo>
                    <a:pt x="1201148" y="46736"/>
                  </a:lnTo>
                  <a:lnTo>
                    <a:pt x="1201148" y="46228"/>
                  </a:lnTo>
                  <a:lnTo>
                    <a:pt x="1202504" y="46228"/>
                  </a:lnTo>
                  <a:lnTo>
                    <a:pt x="1202832" y="46736"/>
                  </a:lnTo>
                  <a:close/>
                </a:path>
                <a:path w="1892300" h="3545204">
                  <a:moveTo>
                    <a:pt x="1201360" y="47625"/>
                  </a:moveTo>
                  <a:lnTo>
                    <a:pt x="1167924" y="47625"/>
                  </a:lnTo>
                  <a:lnTo>
                    <a:pt x="1167871" y="46482"/>
                  </a:lnTo>
                  <a:lnTo>
                    <a:pt x="1166644" y="46355"/>
                  </a:lnTo>
                  <a:lnTo>
                    <a:pt x="1201087" y="46355"/>
                  </a:lnTo>
                  <a:lnTo>
                    <a:pt x="1201148" y="46736"/>
                  </a:lnTo>
                  <a:lnTo>
                    <a:pt x="1202832" y="46736"/>
                  </a:lnTo>
                  <a:lnTo>
                    <a:pt x="1202790" y="46990"/>
                  </a:lnTo>
                  <a:lnTo>
                    <a:pt x="1202631" y="46990"/>
                  </a:lnTo>
                  <a:lnTo>
                    <a:pt x="1203002" y="47244"/>
                  </a:lnTo>
                  <a:lnTo>
                    <a:pt x="1201810" y="47244"/>
                  </a:lnTo>
                  <a:lnTo>
                    <a:pt x="1201696" y="47498"/>
                  </a:lnTo>
                  <a:lnTo>
                    <a:pt x="1201360" y="47625"/>
                  </a:lnTo>
                  <a:close/>
                </a:path>
                <a:path w="1892300" h="3545204">
                  <a:moveTo>
                    <a:pt x="1201007" y="48006"/>
                  </a:moveTo>
                  <a:lnTo>
                    <a:pt x="1165233" y="48006"/>
                  </a:lnTo>
                  <a:lnTo>
                    <a:pt x="1165638" y="46736"/>
                  </a:lnTo>
                  <a:lnTo>
                    <a:pt x="1166847" y="47371"/>
                  </a:lnTo>
                  <a:lnTo>
                    <a:pt x="1167924" y="47625"/>
                  </a:lnTo>
                  <a:lnTo>
                    <a:pt x="1201360" y="47625"/>
                  </a:lnTo>
                  <a:lnTo>
                    <a:pt x="1201025" y="47752"/>
                  </a:lnTo>
                  <a:lnTo>
                    <a:pt x="1201007" y="48006"/>
                  </a:lnTo>
                  <a:close/>
                </a:path>
                <a:path w="1892300" h="3545204">
                  <a:moveTo>
                    <a:pt x="1205737" y="48387"/>
                  </a:moveTo>
                  <a:lnTo>
                    <a:pt x="1205579" y="48260"/>
                  </a:lnTo>
                  <a:lnTo>
                    <a:pt x="1201810" y="47244"/>
                  </a:lnTo>
                  <a:lnTo>
                    <a:pt x="1203002" y="47244"/>
                  </a:lnTo>
                  <a:lnTo>
                    <a:pt x="1203558" y="47625"/>
                  </a:lnTo>
                  <a:lnTo>
                    <a:pt x="1206006" y="47625"/>
                  </a:lnTo>
                  <a:lnTo>
                    <a:pt x="1206620" y="47879"/>
                  </a:lnTo>
                  <a:lnTo>
                    <a:pt x="1206373" y="48133"/>
                  </a:lnTo>
                  <a:lnTo>
                    <a:pt x="1206020" y="48260"/>
                  </a:lnTo>
                  <a:lnTo>
                    <a:pt x="1205737" y="48387"/>
                  </a:lnTo>
                  <a:close/>
                </a:path>
                <a:path w="1892300" h="3545204">
                  <a:moveTo>
                    <a:pt x="1206006" y="47625"/>
                  </a:moveTo>
                  <a:lnTo>
                    <a:pt x="1203558" y="47625"/>
                  </a:lnTo>
                  <a:lnTo>
                    <a:pt x="1205085" y="47244"/>
                  </a:lnTo>
                  <a:lnTo>
                    <a:pt x="1206006" y="47625"/>
                  </a:lnTo>
                  <a:close/>
                </a:path>
                <a:path w="1892300" h="3545204">
                  <a:moveTo>
                    <a:pt x="1164950" y="49403"/>
                  </a:moveTo>
                  <a:lnTo>
                    <a:pt x="1163194" y="49149"/>
                  </a:lnTo>
                  <a:lnTo>
                    <a:pt x="1163251" y="49002"/>
                  </a:lnTo>
                  <a:lnTo>
                    <a:pt x="1163370" y="48387"/>
                  </a:lnTo>
                  <a:lnTo>
                    <a:pt x="1163159" y="48006"/>
                  </a:lnTo>
                  <a:lnTo>
                    <a:pt x="1163485" y="47879"/>
                  </a:lnTo>
                  <a:lnTo>
                    <a:pt x="1163935" y="47752"/>
                  </a:lnTo>
                  <a:lnTo>
                    <a:pt x="1165233" y="48006"/>
                  </a:lnTo>
                  <a:lnTo>
                    <a:pt x="1201007" y="48006"/>
                  </a:lnTo>
                  <a:lnTo>
                    <a:pt x="1201012" y="48133"/>
                  </a:lnTo>
                  <a:lnTo>
                    <a:pt x="1167139" y="48133"/>
                  </a:lnTo>
                  <a:lnTo>
                    <a:pt x="1166900" y="48260"/>
                  </a:lnTo>
                  <a:lnTo>
                    <a:pt x="1166415" y="48260"/>
                  </a:lnTo>
                  <a:lnTo>
                    <a:pt x="1166418" y="48387"/>
                  </a:lnTo>
                  <a:lnTo>
                    <a:pt x="1165630" y="48387"/>
                  </a:lnTo>
                  <a:lnTo>
                    <a:pt x="1164791" y="48768"/>
                  </a:lnTo>
                  <a:lnTo>
                    <a:pt x="1165060" y="49002"/>
                  </a:lnTo>
                  <a:lnTo>
                    <a:pt x="1164950" y="49403"/>
                  </a:lnTo>
                  <a:close/>
                </a:path>
                <a:path w="1892300" h="3545204">
                  <a:moveTo>
                    <a:pt x="1201537" y="50165"/>
                  </a:moveTo>
                  <a:lnTo>
                    <a:pt x="1166159" y="50165"/>
                  </a:lnTo>
                  <a:lnTo>
                    <a:pt x="1167262" y="50038"/>
                  </a:lnTo>
                  <a:lnTo>
                    <a:pt x="1167377" y="49403"/>
                  </a:lnTo>
                  <a:lnTo>
                    <a:pt x="1166883" y="49149"/>
                  </a:lnTo>
                  <a:lnTo>
                    <a:pt x="1166914" y="49022"/>
                  </a:lnTo>
                  <a:lnTo>
                    <a:pt x="1166998" y="48895"/>
                  </a:lnTo>
                  <a:lnTo>
                    <a:pt x="1167651" y="48514"/>
                  </a:lnTo>
                  <a:lnTo>
                    <a:pt x="1167324" y="48133"/>
                  </a:lnTo>
                  <a:lnTo>
                    <a:pt x="1201012" y="48133"/>
                  </a:lnTo>
                  <a:lnTo>
                    <a:pt x="1200990" y="48514"/>
                  </a:lnTo>
                  <a:lnTo>
                    <a:pt x="1202940" y="48768"/>
                  </a:lnTo>
                  <a:lnTo>
                    <a:pt x="1203487" y="49149"/>
                  </a:lnTo>
                  <a:lnTo>
                    <a:pt x="1201749" y="49657"/>
                  </a:lnTo>
                  <a:lnTo>
                    <a:pt x="1201537" y="50165"/>
                  </a:lnTo>
                  <a:close/>
                </a:path>
                <a:path w="1892300" h="3545204">
                  <a:moveTo>
                    <a:pt x="1166433" y="49022"/>
                  </a:moveTo>
                  <a:lnTo>
                    <a:pt x="1165886" y="48387"/>
                  </a:lnTo>
                  <a:lnTo>
                    <a:pt x="1166418" y="48387"/>
                  </a:lnTo>
                  <a:lnTo>
                    <a:pt x="1166433" y="49022"/>
                  </a:lnTo>
                  <a:close/>
                </a:path>
                <a:path w="1892300" h="3545204">
                  <a:moveTo>
                    <a:pt x="1205812" y="50673"/>
                  </a:moveTo>
                  <a:lnTo>
                    <a:pt x="1203205" y="50673"/>
                  </a:lnTo>
                  <a:lnTo>
                    <a:pt x="1204608" y="50292"/>
                  </a:lnTo>
                  <a:lnTo>
                    <a:pt x="1204016" y="50032"/>
                  </a:lnTo>
                  <a:lnTo>
                    <a:pt x="1203787" y="48768"/>
                  </a:lnTo>
                  <a:lnTo>
                    <a:pt x="1205627" y="50016"/>
                  </a:lnTo>
                  <a:lnTo>
                    <a:pt x="1205720" y="50292"/>
                  </a:lnTo>
                  <a:lnTo>
                    <a:pt x="1205812" y="50673"/>
                  </a:lnTo>
                  <a:close/>
                </a:path>
                <a:path w="1892300" h="3545204">
                  <a:moveTo>
                    <a:pt x="1166674" y="49002"/>
                  </a:moveTo>
                  <a:lnTo>
                    <a:pt x="1166889" y="48895"/>
                  </a:lnTo>
                  <a:lnTo>
                    <a:pt x="1166674" y="49002"/>
                  </a:lnTo>
                  <a:close/>
                </a:path>
                <a:path w="1892300" h="3545204">
                  <a:moveTo>
                    <a:pt x="1166843" y="49128"/>
                  </a:moveTo>
                  <a:lnTo>
                    <a:pt x="1166636" y="49022"/>
                  </a:lnTo>
                  <a:lnTo>
                    <a:pt x="1166998" y="48895"/>
                  </a:lnTo>
                  <a:lnTo>
                    <a:pt x="1166843" y="49128"/>
                  </a:lnTo>
                  <a:close/>
                </a:path>
                <a:path w="1892300" h="3545204">
                  <a:moveTo>
                    <a:pt x="1166243" y="50038"/>
                  </a:moveTo>
                  <a:lnTo>
                    <a:pt x="1163935" y="50038"/>
                  </a:lnTo>
                  <a:lnTo>
                    <a:pt x="1165091" y="49530"/>
                  </a:lnTo>
                  <a:lnTo>
                    <a:pt x="1166674" y="49002"/>
                  </a:lnTo>
                  <a:lnTo>
                    <a:pt x="1166843" y="49128"/>
                  </a:lnTo>
                  <a:lnTo>
                    <a:pt x="1166243" y="50038"/>
                  </a:lnTo>
                  <a:close/>
                </a:path>
                <a:path w="1892300" h="3545204">
                  <a:moveTo>
                    <a:pt x="1203183" y="49548"/>
                  </a:moveTo>
                  <a:close/>
                </a:path>
                <a:path w="1892300" h="3545204">
                  <a:moveTo>
                    <a:pt x="1203980" y="50016"/>
                  </a:moveTo>
                  <a:lnTo>
                    <a:pt x="1203161" y="49657"/>
                  </a:lnTo>
                  <a:lnTo>
                    <a:pt x="1203980" y="50016"/>
                  </a:lnTo>
                  <a:close/>
                </a:path>
                <a:path w="1892300" h="3545204">
                  <a:moveTo>
                    <a:pt x="1204246" y="56261"/>
                  </a:moveTo>
                  <a:lnTo>
                    <a:pt x="1167421" y="56261"/>
                  </a:lnTo>
                  <a:lnTo>
                    <a:pt x="1169107" y="56007"/>
                  </a:lnTo>
                  <a:lnTo>
                    <a:pt x="1168948" y="55245"/>
                  </a:lnTo>
                  <a:lnTo>
                    <a:pt x="1166124" y="55245"/>
                  </a:lnTo>
                  <a:lnTo>
                    <a:pt x="1165798" y="55118"/>
                  </a:lnTo>
                  <a:lnTo>
                    <a:pt x="1165162" y="55118"/>
                  </a:lnTo>
                  <a:lnTo>
                    <a:pt x="1163997" y="54737"/>
                  </a:lnTo>
                  <a:lnTo>
                    <a:pt x="1164156" y="54483"/>
                  </a:lnTo>
                  <a:lnTo>
                    <a:pt x="1163521" y="54102"/>
                  </a:lnTo>
                  <a:lnTo>
                    <a:pt x="1163327" y="53721"/>
                  </a:lnTo>
                  <a:lnTo>
                    <a:pt x="1166345" y="52578"/>
                  </a:lnTo>
                  <a:lnTo>
                    <a:pt x="1163574" y="52451"/>
                  </a:lnTo>
                  <a:lnTo>
                    <a:pt x="1164341" y="51816"/>
                  </a:lnTo>
                  <a:lnTo>
                    <a:pt x="1163476" y="50927"/>
                  </a:lnTo>
                  <a:lnTo>
                    <a:pt x="1162744" y="50673"/>
                  </a:lnTo>
                  <a:lnTo>
                    <a:pt x="1163079" y="50292"/>
                  </a:lnTo>
                  <a:lnTo>
                    <a:pt x="1163247" y="49784"/>
                  </a:lnTo>
                  <a:lnTo>
                    <a:pt x="1163935" y="50038"/>
                  </a:lnTo>
                  <a:lnTo>
                    <a:pt x="1166243" y="50038"/>
                  </a:lnTo>
                  <a:lnTo>
                    <a:pt x="1166159" y="50165"/>
                  </a:lnTo>
                  <a:lnTo>
                    <a:pt x="1202710" y="50165"/>
                  </a:lnTo>
                  <a:lnTo>
                    <a:pt x="1203205" y="50673"/>
                  </a:lnTo>
                  <a:lnTo>
                    <a:pt x="1205812" y="50673"/>
                  </a:lnTo>
                  <a:lnTo>
                    <a:pt x="1205843" y="50800"/>
                  </a:lnTo>
                  <a:lnTo>
                    <a:pt x="1203708" y="51943"/>
                  </a:lnTo>
                  <a:lnTo>
                    <a:pt x="1205522" y="52451"/>
                  </a:lnTo>
                  <a:lnTo>
                    <a:pt x="1204590" y="52451"/>
                  </a:lnTo>
                  <a:lnTo>
                    <a:pt x="1203178" y="52705"/>
                  </a:lnTo>
                  <a:lnTo>
                    <a:pt x="1202940" y="52959"/>
                  </a:lnTo>
                  <a:lnTo>
                    <a:pt x="1202243" y="53340"/>
                  </a:lnTo>
                  <a:lnTo>
                    <a:pt x="1201775" y="53340"/>
                  </a:lnTo>
                  <a:lnTo>
                    <a:pt x="1201722" y="53467"/>
                  </a:lnTo>
                  <a:lnTo>
                    <a:pt x="1202799" y="53848"/>
                  </a:lnTo>
                  <a:lnTo>
                    <a:pt x="1203734" y="54356"/>
                  </a:lnTo>
                  <a:lnTo>
                    <a:pt x="1205693" y="54356"/>
                  </a:lnTo>
                  <a:lnTo>
                    <a:pt x="1205720" y="54864"/>
                  </a:lnTo>
                  <a:lnTo>
                    <a:pt x="1205243" y="55753"/>
                  </a:lnTo>
                  <a:lnTo>
                    <a:pt x="1203822" y="55880"/>
                  </a:lnTo>
                  <a:lnTo>
                    <a:pt x="1204246" y="56261"/>
                  </a:lnTo>
                  <a:close/>
                </a:path>
                <a:path w="1892300" h="3545204">
                  <a:moveTo>
                    <a:pt x="1202710" y="50165"/>
                  </a:moveTo>
                  <a:lnTo>
                    <a:pt x="1201537" y="50165"/>
                  </a:lnTo>
                  <a:lnTo>
                    <a:pt x="1202463" y="49911"/>
                  </a:lnTo>
                  <a:lnTo>
                    <a:pt x="1202710" y="50165"/>
                  </a:lnTo>
                  <a:close/>
                </a:path>
                <a:path w="1892300" h="3545204">
                  <a:moveTo>
                    <a:pt x="1205314" y="53467"/>
                  </a:moveTo>
                  <a:lnTo>
                    <a:pt x="1204978" y="53467"/>
                  </a:lnTo>
                  <a:lnTo>
                    <a:pt x="1204705" y="52832"/>
                  </a:lnTo>
                  <a:lnTo>
                    <a:pt x="1204590" y="52451"/>
                  </a:lnTo>
                  <a:lnTo>
                    <a:pt x="1205522" y="52451"/>
                  </a:lnTo>
                  <a:lnTo>
                    <a:pt x="1205976" y="52578"/>
                  </a:lnTo>
                  <a:lnTo>
                    <a:pt x="1205508" y="53213"/>
                  </a:lnTo>
                  <a:lnTo>
                    <a:pt x="1205481" y="53340"/>
                  </a:lnTo>
                  <a:lnTo>
                    <a:pt x="1205314" y="53467"/>
                  </a:lnTo>
                  <a:close/>
                </a:path>
                <a:path w="1892300" h="3545204">
                  <a:moveTo>
                    <a:pt x="1205693" y="54356"/>
                  </a:moveTo>
                  <a:lnTo>
                    <a:pt x="1205314" y="54356"/>
                  </a:lnTo>
                  <a:lnTo>
                    <a:pt x="1205508" y="54102"/>
                  </a:lnTo>
                  <a:lnTo>
                    <a:pt x="1205773" y="53975"/>
                  </a:lnTo>
                  <a:lnTo>
                    <a:pt x="1205693" y="54356"/>
                  </a:lnTo>
                  <a:close/>
                </a:path>
                <a:path w="1892300" h="3545204">
                  <a:moveTo>
                    <a:pt x="1165224" y="58801"/>
                  </a:moveTo>
                  <a:lnTo>
                    <a:pt x="1164359" y="58801"/>
                  </a:lnTo>
                  <a:lnTo>
                    <a:pt x="1164139" y="57785"/>
                  </a:lnTo>
                  <a:lnTo>
                    <a:pt x="1164024" y="57023"/>
                  </a:lnTo>
                  <a:lnTo>
                    <a:pt x="1163962" y="56007"/>
                  </a:lnTo>
                  <a:lnTo>
                    <a:pt x="1164315" y="55753"/>
                  </a:lnTo>
                  <a:lnTo>
                    <a:pt x="1165356" y="55753"/>
                  </a:lnTo>
                  <a:lnTo>
                    <a:pt x="1165551" y="56261"/>
                  </a:lnTo>
                  <a:lnTo>
                    <a:pt x="1204246" y="56261"/>
                  </a:lnTo>
                  <a:lnTo>
                    <a:pt x="1204811" y="56769"/>
                  </a:lnTo>
                  <a:lnTo>
                    <a:pt x="1203319" y="56896"/>
                  </a:lnTo>
                  <a:lnTo>
                    <a:pt x="1202966" y="57023"/>
                  </a:lnTo>
                  <a:lnTo>
                    <a:pt x="1203699" y="57531"/>
                  </a:lnTo>
                  <a:lnTo>
                    <a:pt x="1204130" y="57912"/>
                  </a:lnTo>
                  <a:lnTo>
                    <a:pt x="1166186" y="57912"/>
                  </a:lnTo>
                  <a:lnTo>
                    <a:pt x="1165886" y="58039"/>
                  </a:lnTo>
                  <a:lnTo>
                    <a:pt x="1165639" y="58039"/>
                  </a:lnTo>
                  <a:lnTo>
                    <a:pt x="1165374" y="58420"/>
                  </a:lnTo>
                  <a:lnTo>
                    <a:pt x="1165224" y="58801"/>
                  </a:lnTo>
                  <a:close/>
                </a:path>
                <a:path w="1892300" h="3545204">
                  <a:moveTo>
                    <a:pt x="1167421" y="56261"/>
                  </a:moveTo>
                  <a:lnTo>
                    <a:pt x="1165551" y="56261"/>
                  </a:lnTo>
                  <a:lnTo>
                    <a:pt x="1166530" y="55880"/>
                  </a:lnTo>
                  <a:lnTo>
                    <a:pt x="1166909" y="56007"/>
                  </a:lnTo>
                  <a:lnTo>
                    <a:pt x="1167421" y="56261"/>
                  </a:lnTo>
                  <a:close/>
                </a:path>
                <a:path w="1892300" h="3545204">
                  <a:moveTo>
                    <a:pt x="1202834" y="61722"/>
                  </a:moveTo>
                  <a:lnTo>
                    <a:pt x="1202014" y="61054"/>
                  </a:lnTo>
                  <a:lnTo>
                    <a:pt x="1202225" y="60960"/>
                  </a:lnTo>
                  <a:lnTo>
                    <a:pt x="1201818" y="60895"/>
                  </a:lnTo>
                  <a:lnTo>
                    <a:pt x="1199869" y="59309"/>
                  </a:lnTo>
                  <a:lnTo>
                    <a:pt x="1168604" y="59309"/>
                  </a:lnTo>
                  <a:lnTo>
                    <a:pt x="1168745" y="59182"/>
                  </a:lnTo>
                  <a:lnTo>
                    <a:pt x="1168392" y="58547"/>
                  </a:lnTo>
                  <a:lnTo>
                    <a:pt x="1167624" y="58547"/>
                  </a:lnTo>
                  <a:lnTo>
                    <a:pt x="1167377" y="58420"/>
                  </a:lnTo>
                  <a:lnTo>
                    <a:pt x="1166186" y="57912"/>
                  </a:lnTo>
                  <a:lnTo>
                    <a:pt x="1204130" y="57912"/>
                  </a:lnTo>
                  <a:lnTo>
                    <a:pt x="1205278" y="58928"/>
                  </a:lnTo>
                  <a:lnTo>
                    <a:pt x="1203434" y="59309"/>
                  </a:lnTo>
                  <a:lnTo>
                    <a:pt x="1202763" y="60452"/>
                  </a:lnTo>
                  <a:lnTo>
                    <a:pt x="1202963" y="60706"/>
                  </a:lnTo>
                  <a:lnTo>
                    <a:pt x="1203072" y="61341"/>
                  </a:lnTo>
                  <a:lnTo>
                    <a:pt x="1202913" y="61468"/>
                  </a:lnTo>
                  <a:lnTo>
                    <a:pt x="1202834" y="61722"/>
                  </a:lnTo>
                  <a:close/>
                </a:path>
                <a:path w="1892300" h="3545204">
                  <a:moveTo>
                    <a:pt x="1166398" y="64262"/>
                  </a:moveTo>
                  <a:lnTo>
                    <a:pt x="1166036" y="63246"/>
                  </a:lnTo>
                  <a:lnTo>
                    <a:pt x="1163768" y="62611"/>
                  </a:lnTo>
                  <a:lnTo>
                    <a:pt x="1165621" y="60706"/>
                  </a:lnTo>
                  <a:lnTo>
                    <a:pt x="1165709" y="60452"/>
                  </a:lnTo>
                  <a:lnTo>
                    <a:pt x="1165215" y="60325"/>
                  </a:lnTo>
                  <a:lnTo>
                    <a:pt x="1164640" y="60325"/>
                  </a:lnTo>
                  <a:lnTo>
                    <a:pt x="1165092" y="59817"/>
                  </a:lnTo>
                  <a:lnTo>
                    <a:pt x="1165480" y="59563"/>
                  </a:lnTo>
                  <a:lnTo>
                    <a:pt x="1168268" y="59563"/>
                  </a:lnTo>
                  <a:lnTo>
                    <a:pt x="1168471" y="59309"/>
                  </a:lnTo>
                  <a:lnTo>
                    <a:pt x="1199869" y="59309"/>
                  </a:lnTo>
                  <a:lnTo>
                    <a:pt x="1199807" y="59436"/>
                  </a:lnTo>
                  <a:lnTo>
                    <a:pt x="1199763" y="60071"/>
                  </a:lnTo>
                  <a:lnTo>
                    <a:pt x="1200109" y="60325"/>
                  </a:lnTo>
                  <a:lnTo>
                    <a:pt x="1165215" y="60325"/>
                  </a:lnTo>
                  <a:lnTo>
                    <a:pt x="1164527" y="60452"/>
                  </a:lnTo>
                  <a:lnTo>
                    <a:pt x="1200282" y="60452"/>
                  </a:lnTo>
                  <a:lnTo>
                    <a:pt x="1200628" y="60706"/>
                  </a:lnTo>
                  <a:lnTo>
                    <a:pt x="1201818" y="60895"/>
                  </a:lnTo>
                  <a:lnTo>
                    <a:pt x="1201943" y="61087"/>
                  </a:lnTo>
                  <a:lnTo>
                    <a:pt x="1201096" y="61468"/>
                  </a:lnTo>
                  <a:lnTo>
                    <a:pt x="1201016" y="61722"/>
                  </a:lnTo>
                  <a:lnTo>
                    <a:pt x="1202266" y="62357"/>
                  </a:lnTo>
                  <a:lnTo>
                    <a:pt x="1200557" y="62357"/>
                  </a:lnTo>
                  <a:lnTo>
                    <a:pt x="1200628" y="62611"/>
                  </a:lnTo>
                  <a:lnTo>
                    <a:pt x="1168824" y="62611"/>
                  </a:lnTo>
                  <a:lnTo>
                    <a:pt x="1168066" y="62738"/>
                  </a:lnTo>
                  <a:lnTo>
                    <a:pt x="1167254" y="63373"/>
                  </a:lnTo>
                  <a:lnTo>
                    <a:pt x="1166865" y="63881"/>
                  </a:lnTo>
                  <a:lnTo>
                    <a:pt x="1166398" y="64262"/>
                  </a:lnTo>
                  <a:close/>
                </a:path>
                <a:path w="1892300" h="3545204">
                  <a:moveTo>
                    <a:pt x="1202014" y="61054"/>
                  </a:moveTo>
                  <a:lnTo>
                    <a:pt x="1201818" y="60895"/>
                  </a:lnTo>
                  <a:lnTo>
                    <a:pt x="1202225" y="60960"/>
                  </a:lnTo>
                  <a:lnTo>
                    <a:pt x="1202014" y="61054"/>
                  </a:lnTo>
                  <a:close/>
                </a:path>
                <a:path w="1892300" h="3545204">
                  <a:moveTo>
                    <a:pt x="1202516" y="62484"/>
                  </a:moveTo>
                  <a:lnTo>
                    <a:pt x="1200557" y="62357"/>
                  </a:lnTo>
                  <a:lnTo>
                    <a:pt x="1202266" y="62357"/>
                  </a:lnTo>
                  <a:lnTo>
                    <a:pt x="1202516" y="62484"/>
                  </a:lnTo>
                  <a:close/>
                </a:path>
                <a:path w="1892300" h="3545204">
                  <a:moveTo>
                    <a:pt x="1198241" y="63627"/>
                  </a:moveTo>
                  <a:lnTo>
                    <a:pt x="1168577" y="63627"/>
                  </a:lnTo>
                  <a:lnTo>
                    <a:pt x="1169469" y="63246"/>
                  </a:lnTo>
                  <a:lnTo>
                    <a:pt x="1169416" y="62611"/>
                  </a:lnTo>
                  <a:lnTo>
                    <a:pt x="1200628" y="62611"/>
                  </a:lnTo>
                  <a:lnTo>
                    <a:pt x="1200734" y="62992"/>
                  </a:lnTo>
                  <a:lnTo>
                    <a:pt x="1197884" y="62992"/>
                  </a:lnTo>
                  <a:lnTo>
                    <a:pt x="1197716" y="63373"/>
                  </a:lnTo>
                  <a:lnTo>
                    <a:pt x="1198069" y="63500"/>
                  </a:lnTo>
                  <a:lnTo>
                    <a:pt x="1198241" y="63627"/>
                  </a:lnTo>
                  <a:close/>
                </a:path>
                <a:path w="1892300" h="3545204">
                  <a:moveTo>
                    <a:pt x="1199931" y="64262"/>
                  </a:moveTo>
                  <a:lnTo>
                    <a:pt x="1199763" y="64262"/>
                  </a:lnTo>
                  <a:lnTo>
                    <a:pt x="1198766" y="63754"/>
                  </a:lnTo>
                  <a:lnTo>
                    <a:pt x="1198545" y="63246"/>
                  </a:lnTo>
                  <a:lnTo>
                    <a:pt x="1197884" y="62992"/>
                  </a:lnTo>
                  <a:lnTo>
                    <a:pt x="1199295" y="62992"/>
                  </a:lnTo>
                  <a:lnTo>
                    <a:pt x="1198978" y="63246"/>
                  </a:lnTo>
                  <a:lnTo>
                    <a:pt x="1199931" y="64262"/>
                  </a:lnTo>
                  <a:close/>
                </a:path>
                <a:path w="1892300" h="3545204">
                  <a:moveTo>
                    <a:pt x="1201572" y="63881"/>
                  </a:moveTo>
                  <a:lnTo>
                    <a:pt x="1200663" y="63881"/>
                  </a:lnTo>
                  <a:lnTo>
                    <a:pt x="1199966" y="63500"/>
                  </a:lnTo>
                  <a:lnTo>
                    <a:pt x="1199657" y="63246"/>
                  </a:lnTo>
                  <a:lnTo>
                    <a:pt x="1199295" y="62992"/>
                  </a:lnTo>
                  <a:lnTo>
                    <a:pt x="1200734" y="62992"/>
                  </a:lnTo>
                  <a:lnTo>
                    <a:pt x="1200769" y="63119"/>
                  </a:lnTo>
                  <a:lnTo>
                    <a:pt x="1200593" y="63246"/>
                  </a:lnTo>
                  <a:lnTo>
                    <a:pt x="1200531" y="63500"/>
                  </a:lnTo>
                  <a:lnTo>
                    <a:pt x="1201422" y="63500"/>
                  </a:lnTo>
                  <a:lnTo>
                    <a:pt x="1201687" y="63627"/>
                  </a:lnTo>
                  <a:lnTo>
                    <a:pt x="1201572" y="63881"/>
                  </a:lnTo>
                  <a:close/>
                </a:path>
                <a:path w="1892300" h="3545204">
                  <a:moveTo>
                    <a:pt x="1167068" y="65151"/>
                  </a:moveTo>
                  <a:lnTo>
                    <a:pt x="1167368" y="64770"/>
                  </a:lnTo>
                  <a:lnTo>
                    <a:pt x="1168516" y="64262"/>
                  </a:lnTo>
                  <a:lnTo>
                    <a:pt x="1167995" y="64135"/>
                  </a:lnTo>
                  <a:lnTo>
                    <a:pt x="1167615" y="63881"/>
                  </a:lnTo>
                  <a:lnTo>
                    <a:pt x="1167527" y="63627"/>
                  </a:lnTo>
                  <a:lnTo>
                    <a:pt x="1167889" y="63373"/>
                  </a:lnTo>
                  <a:lnTo>
                    <a:pt x="1168136" y="63373"/>
                  </a:lnTo>
                  <a:lnTo>
                    <a:pt x="1168180" y="63500"/>
                  </a:lnTo>
                  <a:lnTo>
                    <a:pt x="1168392" y="63627"/>
                  </a:lnTo>
                  <a:lnTo>
                    <a:pt x="1198241" y="63627"/>
                  </a:lnTo>
                  <a:lnTo>
                    <a:pt x="1198413" y="63754"/>
                  </a:lnTo>
                  <a:lnTo>
                    <a:pt x="1198563" y="64008"/>
                  </a:lnTo>
                  <a:lnTo>
                    <a:pt x="1198766" y="64262"/>
                  </a:lnTo>
                  <a:lnTo>
                    <a:pt x="1199004" y="64389"/>
                  </a:lnTo>
                  <a:lnTo>
                    <a:pt x="1199348" y="64643"/>
                  </a:lnTo>
                  <a:lnTo>
                    <a:pt x="1199816" y="64770"/>
                  </a:lnTo>
                  <a:lnTo>
                    <a:pt x="1168983" y="64770"/>
                  </a:lnTo>
                  <a:lnTo>
                    <a:pt x="1167068" y="65151"/>
                  </a:lnTo>
                  <a:close/>
                </a:path>
                <a:path w="1892300" h="3545204">
                  <a:moveTo>
                    <a:pt x="1166980" y="67691"/>
                  </a:moveTo>
                  <a:lnTo>
                    <a:pt x="1166662" y="67564"/>
                  </a:lnTo>
                  <a:lnTo>
                    <a:pt x="1166722" y="66802"/>
                  </a:lnTo>
                  <a:lnTo>
                    <a:pt x="1166451" y="66421"/>
                  </a:lnTo>
                  <a:lnTo>
                    <a:pt x="1166345" y="66040"/>
                  </a:lnTo>
                  <a:lnTo>
                    <a:pt x="1168983" y="64770"/>
                  </a:lnTo>
                  <a:lnTo>
                    <a:pt x="1199816" y="64770"/>
                  </a:lnTo>
                  <a:lnTo>
                    <a:pt x="1200160" y="65024"/>
                  </a:lnTo>
                  <a:lnTo>
                    <a:pt x="1200099" y="65151"/>
                  </a:lnTo>
                  <a:lnTo>
                    <a:pt x="1199137" y="65151"/>
                  </a:lnTo>
                  <a:lnTo>
                    <a:pt x="1199251" y="65532"/>
                  </a:lnTo>
                  <a:lnTo>
                    <a:pt x="1200010" y="66040"/>
                  </a:lnTo>
                  <a:lnTo>
                    <a:pt x="1201331" y="66040"/>
                  </a:lnTo>
                  <a:lnTo>
                    <a:pt x="1201899" y="66802"/>
                  </a:lnTo>
                  <a:lnTo>
                    <a:pt x="1170351" y="66802"/>
                  </a:lnTo>
                  <a:lnTo>
                    <a:pt x="1169442" y="67183"/>
                  </a:lnTo>
                  <a:lnTo>
                    <a:pt x="1167942" y="67183"/>
                  </a:lnTo>
                  <a:lnTo>
                    <a:pt x="1166980" y="67691"/>
                  </a:lnTo>
                  <a:close/>
                </a:path>
                <a:path w="1892300" h="3545204">
                  <a:moveTo>
                    <a:pt x="1200019" y="65405"/>
                  </a:moveTo>
                  <a:lnTo>
                    <a:pt x="1199137" y="65151"/>
                  </a:lnTo>
                  <a:lnTo>
                    <a:pt x="1200099" y="65151"/>
                  </a:lnTo>
                  <a:lnTo>
                    <a:pt x="1200019" y="65405"/>
                  </a:lnTo>
                  <a:close/>
                </a:path>
                <a:path w="1892300" h="3545204">
                  <a:moveTo>
                    <a:pt x="1201331" y="66040"/>
                  </a:moveTo>
                  <a:lnTo>
                    <a:pt x="1200010" y="66040"/>
                  </a:lnTo>
                  <a:lnTo>
                    <a:pt x="1201237" y="65913"/>
                  </a:lnTo>
                  <a:lnTo>
                    <a:pt x="1201331" y="66040"/>
                  </a:lnTo>
                  <a:close/>
                </a:path>
                <a:path w="1892300" h="3545204">
                  <a:moveTo>
                    <a:pt x="1166927" y="69215"/>
                  </a:moveTo>
                  <a:lnTo>
                    <a:pt x="1168471" y="68326"/>
                  </a:lnTo>
                  <a:lnTo>
                    <a:pt x="1168401" y="67945"/>
                  </a:lnTo>
                  <a:lnTo>
                    <a:pt x="1169468" y="67945"/>
                  </a:lnTo>
                  <a:lnTo>
                    <a:pt x="1169724" y="67691"/>
                  </a:lnTo>
                  <a:lnTo>
                    <a:pt x="1170033" y="67564"/>
                  </a:lnTo>
                  <a:lnTo>
                    <a:pt x="1170819" y="67183"/>
                  </a:lnTo>
                  <a:lnTo>
                    <a:pt x="1170828" y="67056"/>
                  </a:lnTo>
                  <a:lnTo>
                    <a:pt x="1170351" y="66802"/>
                  </a:lnTo>
                  <a:lnTo>
                    <a:pt x="1201899" y="66802"/>
                  </a:lnTo>
                  <a:lnTo>
                    <a:pt x="1202190" y="66929"/>
                  </a:lnTo>
                  <a:lnTo>
                    <a:pt x="1202084" y="67183"/>
                  </a:lnTo>
                  <a:lnTo>
                    <a:pt x="1172495" y="67183"/>
                  </a:lnTo>
                  <a:lnTo>
                    <a:pt x="1172477" y="67310"/>
                  </a:lnTo>
                  <a:lnTo>
                    <a:pt x="1171119" y="67818"/>
                  </a:lnTo>
                  <a:lnTo>
                    <a:pt x="1171301" y="68453"/>
                  </a:lnTo>
                  <a:lnTo>
                    <a:pt x="1170439" y="68453"/>
                  </a:lnTo>
                  <a:lnTo>
                    <a:pt x="1169636" y="68707"/>
                  </a:lnTo>
                  <a:lnTo>
                    <a:pt x="1168904" y="68707"/>
                  </a:lnTo>
                  <a:lnTo>
                    <a:pt x="1166927" y="69215"/>
                  </a:lnTo>
                  <a:close/>
                </a:path>
                <a:path w="1892300" h="3545204">
                  <a:moveTo>
                    <a:pt x="1168374" y="67945"/>
                  </a:moveTo>
                  <a:lnTo>
                    <a:pt x="1167942" y="67183"/>
                  </a:lnTo>
                  <a:lnTo>
                    <a:pt x="1169442" y="67183"/>
                  </a:lnTo>
                  <a:lnTo>
                    <a:pt x="1168374" y="67945"/>
                  </a:lnTo>
                  <a:close/>
                </a:path>
                <a:path w="1892300" h="3545204">
                  <a:moveTo>
                    <a:pt x="1167995" y="72390"/>
                  </a:moveTo>
                  <a:lnTo>
                    <a:pt x="1171127" y="69596"/>
                  </a:lnTo>
                  <a:lnTo>
                    <a:pt x="1171304" y="69469"/>
                  </a:lnTo>
                  <a:lnTo>
                    <a:pt x="1171498" y="69088"/>
                  </a:lnTo>
                  <a:lnTo>
                    <a:pt x="1172742" y="68707"/>
                  </a:lnTo>
                  <a:lnTo>
                    <a:pt x="1172989" y="68326"/>
                  </a:lnTo>
                  <a:lnTo>
                    <a:pt x="1172513" y="68072"/>
                  </a:lnTo>
                  <a:lnTo>
                    <a:pt x="1172266" y="67691"/>
                  </a:lnTo>
                  <a:lnTo>
                    <a:pt x="1172919" y="67564"/>
                  </a:lnTo>
                  <a:lnTo>
                    <a:pt x="1172672" y="67183"/>
                  </a:lnTo>
                  <a:lnTo>
                    <a:pt x="1202084" y="67183"/>
                  </a:lnTo>
                  <a:lnTo>
                    <a:pt x="1201731" y="68072"/>
                  </a:lnTo>
                  <a:lnTo>
                    <a:pt x="1201484" y="68961"/>
                  </a:lnTo>
                  <a:lnTo>
                    <a:pt x="1200284" y="70866"/>
                  </a:lnTo>
                  <a:lnTo>
                    <a:pt x="1199198" y="71247"/>
                  </a:lnTo>
                  <a:lnTo>
                    <a:pt x="1171039" y="71247"/>
                  </a:lnTo>
                  <a:lnTo>
                    <a:pt x="1167995" y="72390"/>
                  </a:lnTo>
                  <a:close/>
                </a:path>
                <a:path w="1892300" h="3545204">
                  <a:moveTo>
                    <a:pt x="1170474" y="69088"/>
                  </a:moveTo>
                  <a:lnTo>
                    <a:pt x="1170607" y="68453"/>
                  </a:lnTo>
                  <a:lnTo>
                    <a:pt x="1171301" y="68453"/>
                  </a:lnTo>
                  <a:lnTo>
                    <a:pt x="1171374" y="68707"/>
                  </a:lnTo>
                  <a:lnTo>
                    <a:pt x="1170474" y="69088"/>
                  </a:lnTo>
                  <a:close/>
                </a:path>
                <a:path w="1892300" h="3545204">
                  <a:moveTo>
                    <a:pt x="1171966" y="78994"/>
                  </a:moveTo>
                  <a:lnTo>
                    <a:pt x="1171983" y="78613"/>
                  </a:lnTo>
                  <a:lnTo>
                    <a:pt x="1172460" y="77978"/>
                  </a:lnTo>
                  <a:lnTo>
                    <a:pt x="1172839" y="77851"/>
                  </a:lnTo>
                  <a:lnTo>
                    <a:pt x="1173104" y="77724"/>
                  </a:lnTo>
                  <a:lnTo>
                    <a:pt x="1172142" y="76581"/>
                  </a:lnTo>
                  <a:lnTo>
                    <a:pt x="1171639" y="75184"/>
                  </a:lnTo>
                  <a:lnTo>
                    <a:pt x="1170863" y="74041"/>
                  </a:lnTo>
                  <a:lnTo>
                    <a:pt x="1170571" y="73533"/>
                  </a:lnTo>
                  <a:lnTo>
                    <a:pt x="1169327" y="73533"/>
                  </a:lnTo>
                  <a:lnTo>
                    <a:pt x="1170015" y="72390"/>
                  </a:lnTo>
                  <a:lnTo>
                    <a:pt x="1171039" y="71247"/>
                  </a:lnTo>
                  <a:lnTo>
                    <a:pt x="1199198" y="71247"/>
                  </a:lnTo>
                  <a:lnTo>
                    <a:pt x="1198837" y="71374"/>
                  </a:lnTo>
                  <a:lnTo>
                    <a:pt x="1199084" y="72898"/>
                  </a:lnTo>
                  <a:lnTo>
                    <a:pt x="1198492" y="73279"/>
                  </a:lnTo>
                  <a:lnTo>
                    <a:pt x="1197901" y="73533"/>
                  </a:lnTo>
                  <a:lnTo>
                    <a:pt x="1197623" y="74422"/>
                  </a:lnTo>
                  <a:lnTo>
                    <a:pt x="1172433" y="74422"/>
                  </a:lnTo>
                  <a:lnTo>
                    <a:pt x="1172874" y="74676"/>
                  </a:lnTo>
                  <a:lnTo>
                    <a:pt x="1197544" y="74676"/>
                  </a:lnTo>
                  <a:lnTo>
                    <a:pt x="1197504" y="74803"/>
                  </a:lnTo>
                  <a:lnTo>
                    <a:pt x="1196560" y="74803"/>
                  </a:lnTo>
                  <a:lnTo>
                    <a:pt x="1195995" y="75057"/>
                  </a:lnTo>
                  <a:lnTo>
                    <a:pt x="1195686" y="75311"/>
                  </a:lnTo>
                  <a:lnTo>
                    <a:pt x="1191636" y="75311"/>
                  </a:lnTo>
                  <a:lnTo>
                    <a:pt x="1192602" y="76962"/>
                  </a:lnTo>
                  <a:lnTo>
                    <a:pt x="1181778" y="76962"/>
                  </a:lnTo>
                  <a:lnTo>
                    <a:pt x="1181664" y="77216"/>
                  </a:lnTo>
                  <a:lnTo>
                    <a:pt x="1192750" y="77216"/>
                  </a:lnTo>
                  <a:lnTo>
                    <a:pt x="1192899" y="77470"/>
                  </a:lnTo>
                  <a:lnTo>
                    <a:pt x="1192883" y="78105"/>
                  </a:lnTo>
                  <a:lnTo>
                    <a:pt x="1173563" y="78105"/>
                  </a:lnTo>
                  <a:lnTo>
                    <a:pt x="1173228" y="78359"/>
                  </a:lnTo>
                  <a:lnTo>
                    <a:pt x="1172875" y="78740"/>
                  </a:lnTo>
                  <a:lnTo>
                    <a:pt x="1171966" y="78994"/>
                  </a:lnTo>
                  <a:close/>
                </a:path>
                <a:path w="1892300" h="3545204">
                  <a:moveTo>
                    <a:pt x="1197544" y="74676"/>
                  </a:moveTo>
                  <a:lnTo>
                    <a:pt x="1172874" y="74676"/>
                  </a:lnTo>
                  <a:lnTo>
                    <a:pt x="1172433" y="74422"/>
                  </a:lnTo>
                  <a:lnTo>
                    <a:pt x="1197623" y="74422"/>
                  </a:lnTo>
                  <a:lnTo>
                    <a:pt x="1197544" y="74676"/>
                  </a:lnTo>
                  <a:close/>
                </a:path>
                <a:path w="1892300" h="3545204">
                  <a:moveTo>
                    <a:pt x="1193745" y="76708"/>
                  </a:moveTo>
                  <a:lnTo>
                    <a:pt x="1191636" y="75311"/>
                  </a:lnTo>
                  <a:lnTo>
                    <a:pt x="1195686" y="75311"/>
                  </a:lnTo>
                  <a:lnTo>
                    <a:pt x="1195572" y="75946"/>
                  </a:lnTo>
                  <a:lnTo>
                    <a:pt x="1193780" y="75946"/>
                  </a:lnTo>
                  <a:lnTo>
                    <a:pt x="1193745" y="76708"/>
                  </a:lnTo>
                  <a:close/>
                </a:path>
                <a:path w="1892300" h="3545204">
                  <a:moveTo>
                    <a:pt x="1194821" y="77470"/>
                  </a:moveTo>
                  <a:lnTo>
                    <a:pt x="1194415" y="77089"/>
                  </a:lnTo>
                  <a:lnTo>
                    <a:pt x="1193780" y="75946"/>
                  </a:lnTo>
                  <a:lnTo>
                    <a:pt x="1195572" y="75946"/>
                  </a:lnTo>
                  <a:lnTo>
                    <a:pt x="1195016" y="77343"/>
                  </a:lnTo>
                  <a:lnTo>
                    <a:pt x="1194821" y="77470"/>
                  </a:lnTo>
                  <a:close/>
                </a:path>
                <a:path w="1892300" h="3545204">
                  <a:moveTo>
                    <a:pt x="1192750" y="77216"/>
                  </a:moveTo>
                  <a:lnTo>
                    <a:pt x="1181664" y="77216"/>
                  </a:lnTo>
                  <a:lnTo>
                    <a:pt x="1181778" y="76962"/>
                  </a:lnTo>
                  <a:lnTo>
                    <a:pt x="1192602" y="76962"/>
                  </a:lnTo>
                  <a:lnTo>
                    <a:pt x="1192750" y="77216"/>
                  </a:lnTo>
                  <a:close/>
                </a:path>
                <a:path w="1892300" h="3545204">
                  <a:moveTo>
                    <a:pt x="1178293" y="81915"/>
                  </a:moveTo>
                  <a:lnTo>
                    <a:pt x="1177569" y="81026"/>
                  </a:lnTo>
                  <a:lnTo>
                    <a:pt x="1176749" y="80518"/>
                  </a:lnTo>
                  <a:lnTo>
                    <a:pt x="1174419" y="78994"/>
                  </a:lnTo>
                  <a:lnTo>
                    <a:pt x="1173563" y="78105"/>
                  </a:lnTo>
                  <a:lnTo>
                    <a:pt x="1182035" y="78105"/>
                  </a:lnTo>
                  <a:lnTo>
                    <a:pt x="1181567" y="78994"/>
                  </a:lnTo>
                  <a:lnTo>
                    <a:pt x="1180993" y="79502"/>
                  </a:lnTo>
                  <a:lnTo>
                    <a:pt x="1180821" y="80300"/>
                  </a:lnTo>
                  <a:lnTo>
                    <a:pt x="1180614" y="80391"/>
                  </a:lnTo>
                  <a:lnTo>
                    <a:pt x="1180755" y="80518"/>
                  </a:lnTo>
                  <a:lnTo>
                    <a:pt x="1180730" y="81026"/>
                  </a:lnTo>
                  <a:lnTo>
                    <a:pt x="1179502" y="81026"/>
                  </a:lnTo>
                  <a:lnTo>
                    <a:pt x="1178293" y="81915"/>
                  </a:lnTo>
                  <a:close/>
                </a:path>
                <a:path w="1892300" h="3545204">
                  <a:moveTo>
                    <a:pt x="1182246" y="82677"/>
                  </a:moveTo>
                  <a:lnTo>
                    <a:pt x="1182052" y="82550"/>
                  </a:lnTo>
                  <a:lnTo>
                    <a:pt x="1181690" y="82423"/>
                  </a:lnTo>
                  <a:lnTo>
                    <a:pt x="1181743" y="81407"/>
                  </a:lnTo>
                  <a:lnTo>
                    <a:pt x="1180896" y="80645"/>
                  </a:lnTo>
                  <a:lnTo>
                    <a:pt x="1180821" y="80300"/>
                  </a:lnTo>
                  <a:lnTo>
                    <a:pt x="1182079" y="79756"/>
                  </a:lnTo>
                  <a:lnTo>
                    <a:pt x="1182387" y="79502"/>
                  </a:lnTo>
                  <a:lnTo>
                    <a:pt x="1182087" y="78613"/>
                  </a:lnTo>
                  <a:lnTo>
                    <a:pt x="1182529" y="78613"/>
                  </a:lnTo>
                  <a:lnTo>
                    <a:pt x="1182035" y="78105"/>
                  </a:lnTo>
                  <a:lnTo>
                    <a:pt x="1192883" y="78105"/>
                  </a:lnTo>
                  <a:lnTo>
                    <a:pt x="1192959" y="78740"/>
                  </a:lnTo>
                  <a:lnTo>
                    <a:pt x="1193268" y="79375"/>
                  </a:lnTo>
                  <a:lnTo>
                    <a:pt x="1193024" y="79502"/>
                  </a:lnTo>
                  <a:lnTo>
                    <a:pt x="1185397" y="79502"/>
                  </a:lnTo>
                  <a:lnTo>
                    <a:pt x="1185524" y="79756"/>
                  </a:lnTo>
                  <a:lnTo>
                    <a:pt x="1183102" y="79756"/>
                  </a:lnTo>
                  <a:lnTo>
                    <a:pt x="1182846" y="80010"/>
                  </a:lnTo>
                  <a:lnTo>
                    <a:pt x="1182140" y="80391"/>
                  </a:lnTo>
                  <a:lnTo>
                    <a:pt x="1181999" y="80645"/>
                  </a:lnTo>
                  <a:lnTo>
                    <a:pt x="1182084" y="81534"/>
                  </a:lnTo>
                  <a:lnTo>
                    <a:pt x="1182129" y="81661"/>
                  </a:lnTo>
                  <a:lnTo>
                    <a:pt x="1182246" y="82677"/>
                  </a:lnTo>
                  <a:close/>
                </a:path>
                <a:path w="1892300" h="3545204">
                  <a:moveTo>
                    <a:pt x="1187206" y="82169"/>
                  </a:moveTo>
                  <a:lnTo>
                    <a:pt x="1185397" y="79502"/>
                  </a:lnTo>
                  <a:lnTo>
                    <a:pt x="1193024" y="79502"/>
                  </a:lnTo>
                  <a:lnTo>
                    <a:pt x="1192536" y="79756"/>
                  </a:lnTo>
                  <a:lnTo>
                    <a:pt x="1192183" y="79883"/>
                  </a:lnTo>
                  <a:lnTo>
                    <a:pt x="1192157" y="80549"/>
                  </a:lnTo>
                  <a:lnTo>
                    <a:pt x="1190815" y="81534"/>
                  </a:lnTo>
                  <a:lnTo>
                    <a:pt x="1189262" y="81534"/>
                  </a:lnTo>
                  <a:lnTo>
                    <a:pt x="1187206" y="82169"/>
                  </a:lnTo>
                  <a:close/>
                </a:path>
                <a:path w="1892300" h="3545204">
                  <a:moveTo>
                    <a:pt x="1184267" y="82169"/>
                  </a:moveTo>
                  <a:lnTo>
                    <a:pt x="1182943" y="82169"/>
                  </a:lnTo>
                  <a:lnTo>
                    <a:pt x="1183004" y="81661"/>
                  </a:lnTo>
                  <a:lnTo>
                    <a:pt x="1183102" y="79756"/>
                  </a:lnTo>
                  <a:lnTo>
                    <a:pt x="1185524" y="79756"/>
                  </a:lnTo>
                  <a:lnTo>
                    <a:pt x="1185651" y="80010"/>
                  </a:lnTo>
                  <a:lnTo>
                    <a:pt x="1185579" y="80391"/>
                  </a:lnTo>
                  <a:lnTo>
                    <a:pt x="1185308" y="80899"/>
                  </a:lnTo>
                  <a:lnTo>
                    <a:pt x="1184435" y="80899"/>
                  </a:lnTo>
                  <a:lnTo>
                    <a:pt x="1184267" y="82169"/>
                  </a:lnTo>
                  <a:close/>
                </a:path>
                <a:path w="1892300" h="3545204">
                  <a:moveTo>
                    <a:pt x="1180790" y="80549"/>
                  </a:moveTo>
                  <a:lnTo>
                    <a:pt x="1180614" y="80391"/>
                  </a:lnTo>
                  <a:lnTo>
                    <a:pt x="1180821" y="80300"/>
                  </a:lnTo>
                  <a:lnTo>
                    <a:pt x="1180790" y="80549"/>
                  </a:lnTo>
                  <a:close/>
                </a:path>
                <a:path w="1892300" h="3545204">
                  <a:moveTo>
                    <a:pt x="1185105" y="81280"/>
                  </a:moveTo>
                  <a:lnTo>
                    <a:pt x="1184435" y="80899"/>
                  </a:lnTo>
                  <a:lnTo>
                    <a:pt x="1185308" y="80899"/>
                  </a:lnTo>
                  <a:lnTo>
                    <a:pt x="1185105" y="81280"/>
                  </a:lnTo>
                  <a:close/>
                </a:path>
                <a:path w="1892300" h="3545204">
                  <a:moveTo>
                    <a:pt x="1180649" y="81661"/>
                  </a:moveTo>
                  <a:lnTo>
                    <a:pt x="1180261" y="81534"/>
                  </a:lnTo>
                  <a:lnTo>
                    <a:pt x="1179502" y="81026"/>
                  </a:lnTo>
                  <a:lnTo>
                    <a:pt x="1180730" y="81026"/>
                  </a:lnTo>
                  <a:lnTo>
                    <a:pt x="1180649" y="81661"/>
                  </a:lnTo>
                  <a:close/>
                </a:path>
                <a:path w="1892300" h="3545204">
                  <a:moveTo>
                    <a:pt x="40981" y="2263922"/>
                  </a:moveTo>
                  <a:lnTo>
                    <a:pt x="40796" y="2261382"/>
                  </a:lnTo>
                  <a:lnTo>
                    <a:pt x="40143" y="2257572"/>
                  </a:lnTo>
                  <a:lnTo>
                    <a:pt x="44838" y="2249952"/>
                  </a:lnTo>
                  <a:lnTo>
                    <a:pt x="47556" y="2242332"/>
                  </a:lnTo>
                  <a:lnTo>
                    <a:pt x="49903" y="2242332"/>
                  </a:lnTo>
                  <a:lnTo>
                    <a:pt x="49855" y="2243602"/>
                  </a:lnTo>
                  <a:lnTo>
                    <a:pt x="49144" y="2243602"/>
                  </a:lnTo>
                  <a:lnTo>
                    <a:pt x="48774" y="2244872"/>
                  </a:lnTo>
                  <a:lnTo>
                    <a:pt x="48209" y="2244872"/>
                  </a:lnTo>
                  <a:lnTo>
                    <a:pt x="49330" y="2246142"/>
                  </a:lnTo>
                  <a:lnTo>
                    <a:pt x="51015" y="2248682"/>
                  </a:lnTo>
                  <a:lnTo>
                    <a:pt x="61284" y="2248682"/>
                  </a:lnTo>
                  <a:lnTo>
                    <a:pt x="63364" y="2252492"/>
                  </a:lnTo>
                  <a:lnTo>
                    <a:pt x="47741" y="2252492"/>
                  </a:lnTo>
                  <a:lnTo>
                    <a:pt x="46709" y="2253762"/>
                  </a:lnTo>
                  <a:lnTo>
                    <a:pt x="44732" y="2255032"/>
                  </a:lnTo>
                  <a:lnTo>
                    <a:pt x="44547" y="2256302"/>
                  </a:lnTo>
                  <a:lnTo>
                    <a:pt x="43232" y="2260112"/>
                  </a:lnTo>
                  <a:lnTo>
                    <a:pt x="40981" y="2263922"/>
                  </a:lnTo>
                  <a:close/>
                </a:path>
                <a:path w="1892300" h="3545204">
                  <a:moveTo>
                    <a:pt x="52339" y="2243602"/>
                  </a:moveTo>
                  <a:lnTo>
                    <a:pt x="50742" y="2243602"/>
                  </a:lnTo>
                  <a:lnTo>
                    <a:pt x="51871" y="2242332"/>
                  </a:lnTo>
                  <a:lnTo>
                    <a:pt x="52339" y="2243602"/>
                  </a:lnTo>
                  <a:close/>
                </a:path>
                <a:path w="1892300" h="3545204">
                  <a:moveTo>
                    <a:pt x="49806" y="2244872"/>
                  </a:moveTo>
                  <a:lnTo>
                    <a:pt x="49855" y="2243602"/>
                  </a:lnTo>
                  <a:lnTo>
                    <a:pt x="50742" y="2243602"/>
                  </a:lnTo>
                  <a:lnTo>
                    <a:pt x="49806" y="2244872"/>
                  </a:lnTo>
                  <a:close/>
                </a:path>
                <a:path w="1892300" h="3545204">
                  <a:moveTo>
                    <a:pt x="61284" y="2248682"/>
                  </a:moveTo>
                  <a:lnTo>
                    <a:pt x="51395" y="2248682"/>
                  </a:lnTo>
                  <a:lnTo>
                    <a:pt x="52983" y="2247412"/>
                  </a:lnTo>
                  <a:lnTo>
                    <a:pt x="60590" y="2247412"/>
                  </a:lnTo>
                  <a:lnTo>
                    <a:pt x="61284" y="2248682"/>
                  </a:lnTo>
                  <a:close/>
                </a:path>
                <a:path w="1892300" h="3545204">
                  <a:moveTo>
                    <a:pt x="45111" y="2261382"/>
                  </a:moveTo>
                  <a:lnTo>
                    <a:pt x="48024" y="2253762"/>
                  </a:lnTo>
                  <a:lnTo>
                    <a:pt x="48209" y="2253762"/>
                  </a:lnTo>
                  <a:lnTo>
                    <a:pt x="48024" y="2252492"/>
                  </a:lnTo>
                  <a:lnTo>
                    <a:pt x="49991" y="2252492"/>
                  </a:lnTo>
                  <a:lnTo>
                    <a:pt x="45111" y="2261382"/>
                  </a:lnTo>
                  <a:close/>
                </a:path>
                <a:path w="1892300" h="3545204">
                  <a:moveTo>
                    <a:pt x="50186" y="2253762"/>
                  </a:moveTo>
                  <a:lnTo>
                    <a:pt x="49991" y="2252492"/>
                  </a:lnTo>
                  <a:lnTo>
                    <a:pt x="51315" y="2252492"/>
                  </a:lnTo>
                  <a:lnTo>
                    <a:pt x="50186" y="2253762"/>
                  </a:lnTo>
                  <a:close/>
                </a:path>
                <a:path w="1892300" h="3545204">
                  <a:moveTo>
                    <a:pt x="91829" y="2277892"/>
                  </a:moveTo>
                  <a:lnTo>
                    <a:pt x="39014" y="2277892"/>
                  </a:lnTo>
                  <a:lnTo>
                    <a:pt x="39296" y="2276622"/>
                  </a:lnTo>
                  <a:lnTo>
                    <a:pt x="39764" y="2276622"/>
                  </a:lnTo>
                  <a:lnTo>
                    <a:pt x="42958" y="2270272"/>
                  </a:lnTo>
                  <a:lnTo>
                    <a:pt x="45111" y="2262652"/>
                  </a:lnTo>
                  <a:lnTo>
                    <a:pt x="49806" y="2258842"/>
                  </a:lnTo>
                  <a:lnTo>
                    <a:pt x="51968" y="2252492"/>
                  </a:lnTo>
                  <a:lnTo>
                    <a:pt x="63364" y="2252492"/>
                  </a:lnTo>
                  <a:lnTo>
                    <a:pt x="64058" y="2253762"/>
                  </a:lnTo>
                  <a:lnTo>
                    <a:pt x="67623" y="2256302"/>
                  </a:lnTo>
                  <a:lnTo>
                    <a:pt x="73701" y="2261382"/>
                  </a:lnTo>
                  <a:lnTo>
                    <a:pt x="79726" y="2267732"/>
                  </a:lnTo>
                  <a:lnTo>
                    <a:pt x="91829" y="2277892"/>
                  </a:lnTo>
                  <a:close/>
                </a:path>
                <a:path w="1892300" h="3545204">
                  <a:moveTo>
                    <a:pt x="222534" y="2360442"/>
                  </a:moveTo>
                  <a:lnTo>
                    <a:pt x="15752" y="2360442"/>
                  </a:lnTo>
                  <a:lnTo>
                    <a:pt x="15937" y="2359172"/>
                  </a:lnTo>
                  <a:lnTo>
                    <a:pt x="13590" y="2356632"/>
                  </a:lnTo>
                  <a:lnTo>
                    <a:pt x="11992" y="2354092"/>
                  </a:lnTo>
                  <a:lnTo>
                    <a:pt x="10960" y="2350282"/>
                  </a:lnTo>
                  <a:lnTo>
                    <a:pt x="9274" y="2349012"/>
                  </a:lnTo>
                  <a:lnTo>
                    <a:pt x="6927" y="2347742"/>
                  </a:lnTo>
                  <a:lnTo>
                    <a:pt x="5144" y="2342662"/>
                  </a:lnTo>
                  <a:lnTo>
                    <a:pt x="4774" y="2342662"/>
                  </a:lnTo>
                  <a:lnTo>
                    <a:pt x="5052" y="2338852"/>
                  </a:lnTo>
                  <a:lnTo>
                    <a:pt x="5144" y="2336312"/>
                  </a:lnTo>
                  <a:lnTo>
                    <a:pt x="4765" y="2336312"/>
                  </a:lnTo>
                  <a:lnTo>
                    <a:pt x="6265" y="2327422"/>
                  </a:lnTo>
                  <a:lnTo>
                    <a:pt x="7862" y="2324882"/>
                  </a:lnTo>
                  <a:lnTo>
                    <a:pt x="9645" y="2318532"/>
                  </a:lnTo>
                  <a:lnTo>
                    <a:pt x="11710" y="2313452"/>
                  </a:lnTo>
                  <a:lnTo>
                    <a:pt x="21841" y="2307102"/>
                  </a:lnTo>
                  <a:lnTo>
                    <a:pt x="19961" y="2298212"/>
                  </a:lnTo>
                  <a:lnTo>
                    <a:pt x="24373" y="2293132"/>
                  </a:lnTo>
                  <a:lnTo>
                    <a:pt x="28874" y="2280432"/>
                  </a:lnTo>
                  <a:lnTo>
                    <a:pt x="29995" y="2275352"/>
                  </a:lnTo>
                  <a:lnTo>
                    <a:pt x="33189" y="2270272"/>
                  </a:lnTo>
                  <a:lnTo>
                    <a:pt x="36004" y="2265192"/>
                  </a:lnTo>
                  <a:lnTo>
                    <a:pt x="35731" y="2269002"/>
                  </a:lnTo>
                  <a:lnTo>
                    <a:pt x="41323" y="2269002"/>
                  </a:lnTo>
                  <a:lnTo>
                    <a:pt x="40927" y="2270272"/>
                  </a:lnTo>
                  <a:lnTo>
                    <a:pt x="39017" y="2275352"/>
                  </a:lnTo>
                  <a:lnTo>
                    <a:pt x="39014" y="2277892"/>
                  </a:lnTo>
                  <a:lnTo>
                    <a:pt x="91829" y="2277892"/>
                  </a:lnTo>
                  <a:lnTo>
                    <a:pt x="95298" y="2281702"/>
                  </a:lnTo>
                  <a:lnTo>
                    <a:pt x="97830" y="2285512"/>
                  </a:lnTo>
                  <a:lnTo>
                    <a:pt x="101863" y="2293132"/>
                  </a:lnTo>
                  <a:lnTo>
                    <a:pt x="108438" y="2293132"/>
                  </a:lnTo>
                  <a:lnTo>
                    <a:pt x="109285" y="2295672"/>
                  </a:lnTo>
                  <a:lnTo>
                    <a:pt x="112850" y="2295672"/>
                  </a:lnTo>
                  <a:lnTo>
                    <a:pt x="112382" y="2296942"/>
                  </a:lnTo>
                  <a:lnTo>
                    <a:pt x="114077" y="2299482"/>
                  </a:lnTo>
                  <a:lnTo>
                    <a:pt x="115577" y="2300752"/>
                  </a:lnTo>
                  <a:lnTo>
                    <a:pt x="118018" y="2300752"/>
                  </a:lnTo>
                  <a:lnTo>
                    <a:pt x="119707" y="2303292"/>
                  </a:lnTo>
                  <a:lnTo>
                    <a:pt x="119989" y="2303292"/>
                  </a:lnTo>
                  <a:lnTo>
                    <a:pt x="129040" y="2307102"/>
                  </a:lnTo>
                  <a:lnTo>
                    <a:pt x="136849" y="2312182"/>
                  </a:lnTo>
                  <a:lnTo>
                    <a:pt x="144181" y="2318532"/>
                  </a:lnTo>
                  <a:lnTo>
                    <a:pt x="151802" y="2323612"/>
                  </a:lnTo>
                  <a:lnTo>
                    <a:pt x="152455" y="2324882"/>
                  </a:lnTo>
                  <a:lnTo>
                    <a:pt x="152738" y="2324882"/>
                  </a:lnTo>
                  <a:lnTo>
                    <a:pt x="153205" y="2326152"/>
                  </a:lnTo>
                  <a:lnTo>
                    <a:pt x="160998" y="2329962"/>
                  </a:lnTo>
                  <a:lnTo>
                    <a:pt x="164869" y="2329962"/>
                  </a:lnTo>
                  <a:lnTo>
                    <a:pt x="163248" y="2333772"/>
                  </a:lnTo>
                  <a:lnTo>
                    <a:pt x="166063" y="2333772"/>
                  </a:lnTo>
                  <a:lnTo>
                    <a:pt x="164845" y="2338852"/>
                  </a:lnTo>
                  <a:lnTo>
                    <a:pt x="183295" y="2338852"/>
                  </a:lnTo>
                  <a:lnTo>
                    <a:pt x="185671" y="2340122"/>
                  </a:lnTo>
                  <a:lnTo>
                    <a:pt x="192519" y="2345202"/>
                  </a:lnTo>
                  <a:lnTo>
                    <a:pt x="194117" y="2346472"/>
                  </a:lnTo>
                  <a:lnTo>
                    <a:pt x="197730" y="2346472"/>
                  </a:lnTo>
                  <a:lnTo>
                    <a:pt x="197214" y="2349012"/>
                  </a:lnTo>
                  <a:lnTo>
                    <a:pt x="198061" y="2350282"/>
                  </a:lnTo>
                  <a:lnTo>
                    <a:pt x="205417" y="2351552"/>
                  </a:lnTo>
                  <a:lnTo>
                    <a:pt x="214068" y="2354092"/>
                  </a:lnTo>
                  <a:lnTo>
                    <a:pt x="221400" y="2359172"/>
                  </a:lnTo>
                  <a:lnTo>
                    <a:pt x="222534" y="2360442"/>
                  </a:lnTo>
                  <a:close/>
                </a:path>
                <a:path w="1892300" h="3545204">
                  <a:moveTo>
                    <a:pt x="41323" y="2269002"/>
                  </a:moveTo>
                  <a:lnTo>
                    <a:pt x="35731" y="2269002"/>
                  </a:lnTo>
                  <a:lnTo>
                    <a:pt x="39384" y="2266462"/>
                  </a:lnTo>
                  <a:lnTo>
                    <a:pt x="42115" y="2266462"/>
                  </a:lnTo>
                  <a:lnTo>
                    <a:pt x="41323" y="2269002"/>
                  </a:lnTo>
                  <a:close/>
                </a:path>
                <a:path w="1892300" h="3545204">
                  <a:moveTo>
                    <a:pt x="108438" y="2293132"/>
                  </a:moveTo>
                  <a:lnTo>
                    <a:pt x="101863" y="2293132"/>
                  </a:lnTo>
                  <a:lnTo>
                    <a:pt x="102710" y="2290592"/>
                  </a:lnTo>
                  <a:lnTo>
                    <a:pt x="103655" y="2289322"/>
                  </a:lnTo>
                  <a:lnTo>
                    <a:pt x="106655" y="2289322"/>
                  </a:lnTo>
                  <a:lnTo>
                    <a:pt x="106937" y="2290592"/>
                  </a:lnTo>
                  <a:lnTo>
                    <a:pt x="107405" y="2291862"/>
                  </a:lnTo>
                  <a:lnTo>
                    <a:pt x="108438" y="2293132"/>
                  </a:lnTo>
                  <a:close/>
                </a:path>
                <a:path w="1892300" h="3545204">
                  <a:moveTo>
                    <a:pt x="112850" y="2295672"/>
                  </a:moveTo>
                  <a:lnTo>
                    <a:pt x="109285" y="2295672"/>
                  </a:lnTo>
                  <a:lnTo>
                    <a:pt x="113318" y="2294402"/>
                  </a:lnTo>
                  <a:lnTo>
                    <a:pt x="112850" y="2295672"/>
                  </a:lnTo>
                  <a:close/>
                </a:path>
                <a:path w="1892300" h="3545204">
                  <a:moveTo>
                    <a:pt x="118018" y="2300752"/>
                  </a:moveTo>
                  <a:lnTo>
                    <a:pt x="115577" y="2300752"/>
                  </a:lnTo>
                  <a:lnTo>
                    <a:pt x="117174" y="2299482"/>
                  </a:lnTo>
                  <a:lnTo>
                    <a:pt x="118018" y="2300752"/>
                  </a:lnTo>
                  <a:close/>
                </a:path>
                <a:path w="1892300" h="3545204">
                  <a:moveTo>
                    <a:pt x="164869" y="2329962"/>
                  </a:moveTo>
                  <a:lnTo>
                    <a:pt x="160998" y="2329962"/>
                  </a:lnTo>
                  <a:lnTo>
                    <a:pt x="165410" y="2328692"/>
                  </a:lnTo>
                  <a:lnTo>
                    <a:pt x="164869" y="2329962"/>
                  </a:lnTo>
                  <a:close/>
                </a:path>
                <a:path w="1892300" h="3545204">
                  <a:moveTo>
                    <a:pt x="183295" y="2338852"/>
                  </a:moveTo>
                  <a:lnTo>
                    <a:pt x="164845" y="2338852"/>
                  </a:lnTo>
                  <a:lnTo>
                    <a:pt x="167748" y="2336312"/>
                  </a:lnTo>
                  <a:lnTo>
                    <a:pt x="178541" y="2336312"/>
                  </a:lnTo>
                  <a:lnTo>
                    <a:pt x="183295" y="2338852"/>
                  </a:lnTo>
                  <a:close/>
                </a:path>
                <a:path w="1892300" h="3545204">
                  <a:moveTo>
                    <a:pt x="197730" y="2346472"/>
                  </a:moveTo>
                  <a:lnTo>
                    <a:pt x="194117" y="2346472"/>
                  </a:lnTo>
                  <a:lnTo>
                    <a:pt x="198247" y="2343932"/>
                  </a:lnTo>
                  <a:lnTo>
                    <a:pt x="197730" y="2346472"/>
                  </a:lnTo>
                  <a:close/>
                </a:path>
                <a:path w="1892300" h="3545204">
                  <a:moveTo>
                    <a:pt x="29545" y="2385842"/>
                  </a:moveTo>
                  <a:lnTo>
                    <a:pt x="27859" y="2385842"/>
                  </a:lnTo>
                  <a:lnTo>
                    <a:pt x="25891" y="2384572"/>
                  </a:lnTo>
                  <a:lnTo>
                    <a:pt x="24576" y="2384572"/>
                  </a:lnTo>
                  <a:lnTo>
                    <a:pt x="20067" y="2379492"/>
                  </a:lnTo>
                  <a:lnTo>
                    <a:pt x="15849" y="2375682"/>
                  </a:lnTo>
                  <a:lnTo>
                    <a:pt x="11719" y="2370602"/>
                  </a:lnTo>
                  <a:lnTo>
                    <a:pt x="7783" y="2366792"/>
                  </a:lnTo>
                  <a:lnTo>
                    <a:pt x="3750" y="2361712"/>
                  </a:lnTo>
                  <a:lnTo>
                    <a:pt x="1120" y="2352822"/>
                  </a:lnTo>
                  <a:lnTo>
                    <a:pt x="0" y="2350282"/>
                  </a:lnTo>
                  <a:lnTo>
                    <a:pt x="370" y="2345202"/>
                  </a:lnTo>
                  <a:lnTo>
                    <a:pt x="1403" y="2345202"/>
                  </a:lnTo>
                  <a:lnTo>
                    <a:pt x="2815" y="2349012"/>
                  </a:lnTo>
                  <a:lnTo>
                    <a:pt x="3468" y="2351552"/>
                  </a:lnTo>
                  <a:lnTo>
                    <a:pt x="4968" y="2355362"/>
                  </a:lnTo>
                  <a:lnTo>
                    <a:pt x="5903" y="2355362"/>
                  </a:lnTo>
                  <a:lnTo>
                    <a:pt x="7589" y="2356632"/>
                  </a:lnTo>
                  <a:lnTo>
                    <a:pt x="8251" y="2356632"/>
                  </a:lnTo>
                  <a:lnTo>
                    <a:pt x="9468" y="2357902"/>
                  </a:lnTo>
                  <a:lnTo>
                    <a:pt x="10404" y="2359172"/>
                  </a:lnTo>
                  <a:lnTo>
                    <a:pt x="11622" y="2360442"/>
                  </a:lnTo>
                  <a:lnTo>
                    <a:pt x="222534" y="2360442"/>
                  </a:lnTo>
                  <a:lnTo>
                    <a:pt x="224800" y="2362982"/>
                  </a:lnTo>
                  <a:lnTo>
                    <a:pt x="227801" y="2364252"/>
                  </a:lnTo>
                  <a:lnTo>
                    <a:pt x="232019" y="2371872"/>
                  </a:lnTo>
                  <a:lnTo>
                    <a:pt x="254257" y="2371872"/>
                  </a:lnTo>
                  <a:lnTo>
                    <a:pt x="257822" y="2373142"/>
                  </a:lnTo>
                  <a:lnTo>
                    <a:pt x="262323" y="2373142"/>
                  </a:lnTo>
                  <a:lnTo>
                    <a:pt x="263267" y="2374412"/>
                  </a:lnTo>
                  <a:lnTo>
                    <a:pt x="265235" y="2374412"/>
                  </a:lnTo>
                  <a:lnTo>
                    <a:pt x="264670" y="2375682"/>
                  </a:lnTo>
                  <a:lnTo>
                    <a:pt x="264388" y="2375682"/>
                  </a:lnTo>
                  <a:lnTo>
                    <a:pt x="263073" y="2376952"/>
                  </a:lnTo>
                  <a:lnTo>
                    <a:pt x="261290" y="2376952"/>
                  </a:lnTo>
                  <a:lnTo>
                    <a:pt x="262976" y="2378222"/>
                  </a:lnTo>
                  <a:lnTo>
                    <a:pt x="22600" y="2378222"/>
                  </a:lnTo>
                  <a:lnTo>
                    <a:pt x="23720" y="2379492"/>
                  </a:lnTo>
                  <a:lnTo>
                    <a:pt x="24753" y="2380762"/>
                  </a:lnTo>
                  <a:lnTo>
                    <a:pt x="27012" y="2383302"/>
                  </a:lnTo>
                  <a:lnTo>
                    <a:pt x="28327" y="2384572"/>
                  </a:lnTo>
                  <a:lnTo>
                    <a:pt x="29545" y="2385842"/>
                  </a:lnTo>
                  <a:close/>
                </a:path>
                <a:path w="1892300" h="3545204">
                  <a:moveTo>
                    <a:pt x="254257" y="2371872"/>
                  </a:moveTo>
                  <a:lnTo>
                    <a:pt x="232019" y="2371872"/>
                  </a:lnTo>
                  <a:lnTo>
                    <a:pt x="235681" y="2366792"/>
                  </a:lnTo>
                  <a:lnTo>
                    <a:pt x="242052" y="2366792"/>
                  </a:lnTo>
                  <a:lnTo>
                    <a:pt x="244312" y="2368062"/>
                  </a:lnTo>
                  <a:lnTo>
                    <a:pt x="246747" y="2368062"/>
                  </a:lnTo>
                  <a:lnTo>
                    <a:pt x="250507" y="2369332"/>
                  </a:lnTo>
                  <a:lnTo>
                    <a:pt x="254257" y="2371872"/>
                  </a:lnTo>
                  <a:close/>
                </a:path>
                <a:path w="1892300" h="3545204">
                  <a:moveTo>
                    <a:pt x="314098" y="2394732"/>
                  </a:moveTo>
                  <a:lnTo>
                    <a:pt x="49991" y="2394732"/>
                  </a:lnTo>
                  <a:lnTo>
                    <a:pt x="48112" y="2393462"/>
                  </a:lnTo>
                  <a:lnTo>
                    <a:pt x="46709" y="2392192"/>
                  </a:lnTo>
                  <a:lnTo>
                    <a:pt x="47556" y="2392192"/>
                  </a:lnTo>
                  <a:lnTo>
                    <a:pt x="42111" y="2388382"/>
                  </a:lnTo>
                  <a:lnTo>
                    <a:pt x="39393" y="2385842"/>
                  </a:lnTo>
                  <a:lnTo>
                    <a:pt x="38175" y="2385842"/>
                  </a:lnTo>
                  <a:lnTo>
                    <a:pt x="35925" y="2384572"/>
                  </a:lnTo>
                  <a:lnTo>
                    <a:pt x="33110" y="2383302"/>
                  </a:lnTo>
                  <a:lnTo>
                    <a:pt x="30577" y="2382032"/>
                  </a:lnTo>
                  <a:lnTo>
                    <a:pt x="27947" y="2380762"/>
                  </a:lnTo>
                  <a:lnTo>
                    <a:pt x="25697" y="2379492"/>
                  </a:lnTo>
                  <a:lnTo>
                    <a:pt x="24479" y="2378222"/>
                  </a:lnTo>
                  <a:lnTo>
                    <a:pt x="262976" y="2378222"/>
                  </a:lnTo>
                  <a:lnTo>
                    <a:pt x="271986" y="2379492"/>
                  </a:lnTo>
                  <a:lnTo>
                    <a:pt x="272454" y="2380762"/>
                  </a:lnTo>
                  <a:lnTo>
                    <a:pt x="276672" y="2382032"/>
                  </a:lnTo>
                  <a:lnTo>
                    <a:pt x="283996" y="2382032"/>
                  </a:lnTo>
                  <a:lnTo>
                    <a:pt x="284085" y="2384572"/>
                  </a:lnTo>
                  <a:lnTo>
                    <a:pt x="276292" y="2385842"/>
                  </a:lnTo>
                  <a:lnTo>
                    <a:pt x="281737" y="2387112"/>
                  </a:lnTo>
                  <a:lnTo>
                    <a:pt x="284552" y="2388382"/>
                  </a:lnTo>
                  <a:lnTo>
                    <a:pt x="287835" y="2390922"/>
                  </a:lnTo>
                  <a:lnTo>
                    <a:pt x="307338" y="2390922"/>
                  </a:lnTo>
                  <a:lnTo>
                    <a:pt x="310347" y="2392192"/>
                  </a:lnTo>
                  <a:lnTo>
                    <a:pt x="312783" y="2393462"/>
                  </a:lnTo>
                  <a:lnTo>
                    <a:pt x="314098" y="2394732"/>
                  </a:lnTo>
                  <a:close/>
                </a:path>
                <a:path w="1892300" h="3545204">
                  <a:moveTo>
                    <a:pt x="283996" y="2382032"/>
                  </a:moveTo>
                  <a:lnTo>
                    <a:pt x="276672" y="2382032"/>
                  </a:lnTo>
                  <a:lnTo>
                    <a:pt x="277987" y="2379492"/>
                  </a:lnTo>
                  <a:lnTo>
                    <a:pt x="280052" y="2379492"/>
                  </a:lnTo>
                  <a:lnTo>
                    <a:pt x="283052" y="2380762"/>
                  </a:lnTo>
                  <a:lnTo>
                    <a:pt x="283996" y="2382032"/>
                  </a:lnTo>
                  <a:close/>
                </a:path>
                <a:path w="1892300" h="3545204">
                  <a:moveTo>
                    <a:pt x="300499" y="2390922"/>
                  </a:moveTo>
                  <a:lnTo>
                    <a:pt x="287835" y="2390922"/>
                  </a:lnTo>
                  <a:lnTo>
                    <a:pt x="287367" y="2387112"/>
                  </a:lnTo>
                  <a:lnTo>
                    <a:pt x="289335" y="2387112"/>
                  </a:lnTo>
                  <a:lnTo>
                    <a:pt x="288488" y="2385842"/>
                  </a:lnTo>
                  <a:lnTo>
                    <a:pt x="288206" y="2384572"/>
                  </a:lnTo>
                  <a:lnTo>
                    <a:pt x="290924" y="2384572"/>
                  </a:lnTo>
                  <a:lnTo>
                    <a:pt x="291674" y="2385842"/>
                  </a:lnTo>
                  <a:lnTo>
                    <a:pt x="292230" y="2385842"/>
                  </a:lnTo>
                  <a:lnTo>
                    <a:pt x="292892" y="2387112"/>
                  </a:lnTo>
                  <a:lnTo>
                    <a:pt x="292327" y="2388382"/>
                  </a:lnTo>
                  <a:lnTo>
                    <a:pt x="292706" y="2388382"/>
                  </a:lnTo>
                  <a:lnTo>
                    <a:pt x="294966" y="2389652"/>
                  </a:lnTo>
                  <a:lnTo>
                    <a:pt x="300499" y="2389652"/>
                  </a:lnTo>
                  <a:lnTo>
                    <a:pt x="300499" y="2390922"/>
                  </a:lnTo>
                  <a:close/>
                </a:path>
                <a:path w="1892300" h="3545204">
                  <a:moveTo>
                    <a:pt x="300499" y="2389652"/>
                  </a:moveTo>
                  <a:lnTo>
                    <a:pt x="294966" y="2389652"/>
                  </a:lnTo>
                  <a:lnTo>
                    <a:pt x="298248" y="2387112"/>
                  </a:lnTo>
                  <a:lnTo>
                    <a:pt x="300499" y="2389652"/>
                  </a:lnTo>
                  <a:close/>
                </a:path>
                <a:path w="1892300" h="3545204">
                  <a:moveTo>
                    <a:pt x="307338" y="2390922"/>
                  </a:moveTo>
                  <a:lnTo>
                    <a:pt x="303587" y="2390922"/>
                  </a:lnTo>
                  <a:lnTo>
                    <a:pt x="301902" y="2388382"/>
                  </a:lnTo>
                  <a:lnTo>
                    <a:pt x="307338" y="2390922"/>
                  </a:lnTo>
                  <a:close/>
                </a:path>
                <a:path w="1892300" h="3545204">
                  <a:moveTo>
                    <a:pt x="321510" y="2392192"/>
                  </a:moveTo>
                  <a:lnTo>
                    <a:pt x="314662" y="2392192"/>
                  </a:lnTo>
                  <a:lnTo>
                    <a:pt x="316533" y="2390922"/>
                  </a:lnTo>
                  <a:lnTo>
                    <a:pt x="318978" y="2390922"/>
                  </a:lnTo>
                  <a:lnTo>
                    <a:pt x="321510" y="2392192"/>
                  </a:lnTo>
                  <a:close/>
                </a:path>
                <a:path w="1892300" h="3545204">
                  <a:moveTo>
                    <a:pt x="333335" y="2396002"/>
                  </a:moveTo>
                  <a:lnTo>
                    <a:pt x="314380" y="2396002"/>
                  </a:lnTo>
                  <a:lnTo>
                    <a:pt x="315598" y="2394732"/>
                  </a:lnTo>
                  <a:lnTo>
                    <a:pt x="315227" y="2393462"/>
                  </a:lnTo>
                  <a:lnTo>
                    <a:pt x="314283" y="2392192"/>
                  </a:lnTo>
                  <a:lnTo>
                    <a:pt x="321510" y="2392192"/>
                  </a:lnTo>
                  <a:lnTo>
                    <a:pt x="326205" y="2390922"/>
                  </a:lnTo>
                  <a:lnTo>
                    <a:pt x="329867" y="2393462"/>
                  </a:lnTo>
                  <a:lnTo>
                    <a:pt x="333335" y="2396002"/>
                  </a:lnTo>
                  <a:close/>
                </a:path>
                <a:path w="1892300" h="3545204">
                  <a:moveTo>
                    <a:pt x="338683" y="2401082"/>
                  </a:moveTo>
                  <a:lnTo>
                    <a:pt x="48200" y="2401082"/>
                  </a:lnTo>
                  <a:lnTo>
                    <a:pt x="45482" y="2399812"/>
                  </a:lnTo>
                  <a:lnTo>
                    <a:pt x="43135" y="2399812"/>
                  </a:lnTo>
                  <a:lnTo>
                    <a:pt x="39005" y="2394732"/>
                  </a:lnTo>
                  <a:lnTo>
                    <a:pt x="38166" y="2393462"/>
                  </a:lnTo>
                  <a:lnTo>
                    <a:pt x="47362" y="2393462"/>
                  </a:lnTo>
                  <a:lnTo>
                    <a:pt x="49991" y="2394732"/>
                  </a:lnTo>
                  <a:lnTo>
                    <a:pt x="314098" y="2394732"/>
                  </a:lnTo>
                  <a:lnTo>
                    <a:pt x="314380" y="2396002"/>
                  </a:lnTo>
                  <a:lnTo>
                    <a:pt x="336715" y="2396002"/>
                  </a:lnTo>
                  <a:lnTo>
                    <a:pt x="338683" y="2398542"/>
                  </a:lnTo>
                  <a:lnTo>
                    <a:pt x="340369" y="2399812"/>
                  </a:lnTo>
                  <a:lnTo>
                    <a:pt x="338683" y="2401082"/>
                  </a:lnTo>
                  <a:close/>
                </a:path>
                <a:path w="1892300" h="3545204">
                  <a:moveTo>
                    <a:pt x="336715" y="2396002"/>
                  </a:moveTo>
                  <a:lnTo>
                    <a:pt x="333335" y="2396002"/>
                  </a:lnTo>
                  <a:lnTo>
                    <a:pt x="335312" y="2394732"/>
                  </a:lnTo>
                  <a:lnTo>
                    <a:pt x="336715" y="2396002"/>
                  </a:lnTo>
                  <a:close/>
                </a:path>
                <a:path w="1892300" h="3545204">
                  <a:moveTo>
                    <a:pt x="93030" y="2430292"/>
                  </a:moveTo>
                  <a:lnTo>
                    <a:pt x="82405" y="2423942"/>
                  </a:lnTo>
                  <a:lnTo>
                    <a:pt x="71567" y="2418862"/>
                  </a:lnTo>
                  <a:lnTo>
                    <a:pt x="61257" y="2412512"/>
                  </a:lnTo>
                  <a:lnTo>
                    <a:pt x="52215" y="2403622"/>
                  </a:lnTo>
                  <a:lnTo>
                    <a:pt x="51827" y="2403622"/>
                  </a:lnTo>
                  <a:lnTo>
                    <a:pt x="51121" y="2402352"/>
                  </a:lnTo>
                  <a:lnTo>
                    <a:pt x="49550" y="2401082"/>
                  </a:lnTo>
                  <a:lnTo>
                    <a:pt x="340933" y="2401082"/>
                  </a:lnTo>
                  <a:lnTo>
                    <a:pt x="342813" y="2397272"/>
                  </a:lnTo>
                  <a:lnTo>
                    <a:pt x="345249" y="2401082"/>
                  </a:lnTo>
                  <a:lnTo>
                    <a:pt x="345716" y="2402352"/>
                  </a:lnTo>
                  <a:lnTo>
                    <a:pt x="348911" y="2404892"/>
                  </a:lnTo>
                  <a:lnTo>
                    <a:pt x="355538" y="2404892"/>
                  </a:lnTo>
                  <a:lnTo>
                    <a:pt x="356509" y="2406162"/>
                  </a:lnTo>
                  <a:lnTo>
                    <a:pt x="359509" y="2406162"/>
                  </a:lnTo>
                  <a:lnTo>
                    <a:pt x="358662" y="2407432"/>
                  </a:lnTo>
                  <a:lnTo>
                    <a:pt x="358945" y="2408702"/>
                  </a:lnTo>
                  <a:lnTo>
                    <a:pt x="364760" y="2408702"/>
                  </a:lnTo>
                  <a:lnTo>
                    <a:pt x="368890" y="2415052"/>
                  </a:lnTo>
                  <a:lnTo>
                    <a:pt x="376391" y="2415052"/>
                  </a:lnTo>
                  <a:lnTo>
                    <a:pt x="379109" y="2416322"/>
                  </a:lnTo>
                  <a:lnTo>
                    <a:pt x="381739" y="2416322"/>
                  </a:lnTo>
                  <a:lnTo>
                    <a:pt x="384457" y="2417592"/>
                  </a:lnTo>
                  <a:lnTo>
                    <a:pt x="426030" y="2417592"/>
                  </a:lnTo>
                  <a:lnTo>
                    <a:pt x="431660" y="2418862"/>
                  </a:lnTo>
                  <a:lnTo>
                    <a:pt x="85714" y="2418862"/>
                  </a:lnTo>
                  <a:lnTo>
                    <a:pt x="83834" y="2420132"/>
                  </a:lnTo>
                  <a:lnTo>
                    <a:pt x="84584" y="2421402"/>
                  </a:lnTo>
                  <a:lnTo>
                    <a:pt x="86552" y="2423942"/>
                  </a:lnTo>
                  <a:lnTo>
                    <a:pt x="90117" y="2427752"/>
                  </a:lnTo>
                  <a:lnTo>
                    <a:pt x="93030" y="2430292"/>
                  </a:lnTo>
                  <a:close/>
                </a:path>
                <a:path w="1892300" h="3545204">
                  <a:moveTo>
                    <a:pt x="355538" y="2404892"/>
                  </a:moveTo>
                  <a:lnTo>
                    <a:pt x="348911" y="2404892"/>
                  </a:lnTo>
                  <a:lnTo>
                    <a:pt x="353597" y="2402352"/>
                  </a:lnTo>
                  <a:lnTo>
                    <a:pt x="355538" y="2404892"/>
                  </a:lnTo>
                  <a:close/>
                </a:path>
                <a:path w="1892300" h="3545204">
                  <a:moveTo>
                    <a:pt x="399000" y="2416322"/>
                  </a:moveTo>
                  <a:lnTo>
                    <a:pt x="385489" y="2416322"/>
                  </a:lnTo>
                  <a:lnTo>
                    <a:pt x="388490" y="2413782"/>
                  </a:lnTo>
                  <a:lnTo>
                    <a:pt x="384739" y="2408702"/>
                  </a:lnTo>
                  <a:lnTo>
                    <a:pt x="387837" y="2408702"/>
                  </a:lnTo>
                  <a:lnTo>
                    <a:pt x="389999" y="2409972"/>
                  </a:lnTo>
                  <a:lnTo>
                    <a:pt x="390652" y="2409972"/>
                  </a:lnTo>
                  <a:lnTo>
                    <a:pt x="399000" y="2416322"/>
                  </a:lnTo>
                  <a:close/>
                </a:path>
                <a:path w="1892300" h="3545204">
                  <a:moveTo>
                    <a:pt x="376391" y="2415052"/>
                  </a:moveTo>
                  <a:lnTo>
                    <a:pt x="368890" y="2415052"/>
                  </a:lnTo>
                  <a:lnTo>
                    <a:pt x="375173" y="2412512"/>
                  </a:lnTo>
                  <a:lnTo>
                    <a:pt x="376391" y="2415052"/>
                  </a:lnTo>
                  <a:close/>
                </a:path>
                <a:path w="1892300" h="3545204">
                  <a:moveTo>
                    <a:pt x="426030" y="2417592"/>
                  </a:moveTo>
                  <a:lnTo>
                    <a:pt x="384457" y="2417592"/>
                  </a:lnTo>
                  <a:lnTo>
                    <a:pt x="383901" y="2416322"/>
                  </a:lnTo>
                  <a:lnTo>
                    <a:pt x="383239" y="2415052"/>
                  </a:lnTo>
                  <a:lnTo>
                    <a:pt x="384739" y="2415052"/>
                  </a:lnTo>
                  <a:lnTo>
                    <a:pt x="385110" y="2416322"/>
                  </a:lnTo>
                  <a:lnTo>
                    <a:pt x="420400" y="2416322"/>
                  </a:lnTo>
                  <a:lnTo>
                    <a:pt x="426030" y="2417592"/>
                  </a:lnTo>
                  <a:close/>
                </a:path>
                <a:path w="1892300" h="3545204">
                  <a:moveTo>
                    <a:pt x="401718" y="2416322"/>
                  </a:moveTo>
                  <a:lnTo>
                    <a:pt x="400783" y="2416322"/>
                  </a:lnTo>
                  <a:lnTo>
                    <a:pt x="401436" y="2415052"/>
                  </a:lnTo>
                  <a:lnTo>
                    <a:pt x="401718" y="2416322"/>
                  </a:lnTo>
                  <a:close/>
                </a:path>
                <a:path w="1892300" h="3545204">
                  <a:moveTo>
                    <a:pt x="420400" y="2416322"/>
                  </a:moveTo>
                  <a:lnTo>
                    <a:pt x="402098" y="2416322"/>
                  </a:lnTo>
                  <a:lnTo>
                    <a:pt x="413543" y="2415052"/>
                  </a:lnTo>
                  <a:lnTo>
                    <a:pt x="414673" y="2415052"/>
                  </a:lnTo>
                  <a:lnTo>
                    <a:pt x="420400" y="2416322"/>
                  </a:lnTo>
                  <a:close/>
                </a:path>
                <a:path w="1892300" h="3545204">
                  <a:moveTo>
                    <a:pt x="433725" y="2420132"/>
                  </a:moveTo>
                  <a:lnTo>
                    <a:pt x="87682" y="2420132"/>
                  </a:lnTo>
                  <a:lnTo>
                    <a:pt x="85714" y="2418862"/>
                  </a:lnTo>
                  <a:lnTo>
                    <a:pt x="431660" y="2418862"/>
                  </a:lnTo>
                  <a:lnTo>
                    <a:pt x="433725" y="2420132"/>
                  </a:lnTo>
                  <a:close/>
                </a:path>
                <a:path w="1892300" h="3545204">
                  <a:moveTo>
                    <a:pt x="440106" y="2426482"/>
                  </a:moveTo>
                  <a:lnTo>
                    <a:pt x="96312" y="2426482"/>
                  </a:lnTo>
                  <a:lnTo>
                    <a:pt x="96312" y="2425212"/>
                  </a:lnTo>
                  <a:lnTo>
                    <a:pt x="93030" y="2422672"/>
                  </a:lnTo>
                  <a:lnTo>
                    <a:pt x="89367" y="2420132"/>
                  </a:lnTo>
                  <a:lnTo>
                    <a:pt x="437661" y="2420132"/>
                  </a:lnTo>
                  <a:lnTo>
                    <a:pt x="441041" y="2421402"/>
                  </a:lnTo>
                  <a:lnTo>
                    <a:pt x="440953" y="2423942"/>
                  </a:lnTo>
                  <a:lnTo>
                    <a:pt x="440106" y="2426482"/>
                  </a:lnTo>
                  <a:close/>
                </a:path>
                <a:path w="1892300" h="3545204">
                  <a:moveTo>
                    <a:pt x="105702" y="2436642"/>
                  </a:moveTo>
                  <a:lnTo>
                    <a:pt x="102604" y="2434102"/>
                  </a:lnTo>
                  <a:lnTo>
                    <a:pt x="103637" y="2431562"/>
                  </a:lnTo>
                  <a:lnTo>
                    <a:pt x="98942" y="2430292"/>
                  </a:lnTo>
                  <a:lnTo>
                    <a:pt x="95095" y="2427752"/>
                  </a:lnTo>
                  <a:lnTo>
                    <a:pt x="93594" y="2427752"/>
                  </a:lnTo>
                  <a:lnTo>
                    <a:pt x="90682" y="2426482"/>
                  </a:lnTo>
                  <a:lnTo>
                    <a:pt x="90771" y="2425212"/>
                  </a:lnTo>
                  <a:lnTo>
                    <a:pt x="91803" y="2425212"/>
                  </a:lnTo>
                  <a:lnTo>
                    <a:pt x="93215" y="2426482"/>
                  </a:lnTo>
                  <a:lnTo>
                    <a:pt x="440106" y="2426482"/>
                  </a:lnTo>
                  <a:lnTo>
                    <a:pt x="439258" y="2429022"/>
                  </a:lnTo>
                  <a:lnTo>
                    <a:pt x="439823" y="2431562"/>
                  </a:lnTo>
                  <a:lnTo>
                    <a:pt x="439823" y="2432832"/>
                  </a:lnTo>
                  <a:lnTo>
                    <a:pt x="438249" y="2435372"/>
                  </a:lnTo>
                  <a:lnTo>
                    <a:pt x="111614" y="2435372"/>
                  </a:lnTo>
                  <a:lnTo>
                    <a:pt x="105702" y="2436642"/>
                  </a:lnTo>
                  <a:close/>
                </a:path>
                <a:path w="1892300" h="3545204">
                  <a:moveTo>
                    <a:pt x="131505" y="2453152"/>
                  </a:moveTo>
                  <a:lnTo>
                    <a:pt x="128320" y="2451882"/>
                  </a:lnTo>
                  <a:lnTo>
                    <a:pt x="123157" y="2448072"/>
                  </a:lnTo>
                  <a:lnTo>
                    <a:pt x="116115" y="2444262"/>
                  </a:lnTo>
                  <a:lnTo>
                    <a:pt x="111712" y="2441722"/>
                  </a:lnTo>
                  <a:lnTo>
                    <a:pt x="111614" y="2435372"/>
                  </a:lnTo>
                  <a:lnTo>
                    <a:pt x="438249" y="2435372"/>
                  </a:lnTo>
                  <a:lnTo>
                    <a:pt x="435887" y="2439182"/>
                  </a:lnTo>
                  <a:lnTo>
                    <a:pt x="433725" y="2442992"/>
                  </a:lnTo>
                  <a:lnTo>
                    <a:pt x="433258" y="2446802"/>
                  </a:lnTo>
                  <a:lnTo>
                    <a:pt x="432507" y="2448072"/>
                  </a:lnTo>
                  <a:lnTo>
                    <a:pt x="431298" y="2450612"/>
                  </a:lnTo>
                  <a:lnTo>
                    <a:pt x="131973" y="2450612"/>
                  </a:lnTo>
                  <a:lnTo>
                    <a:pt x="131505" y="2453152"/>
                  </a:lnTo>
                  <a:close/>
                </a:path>
                <a:path w="1892300" h="3545204">
                  <a:moveTo>
                    <a:pt x="142386" y="2455692"/>
                  </a:moveTo>
                  <a:lnTo>
                    <a:pt x="131973" y="2450612"/>
                  </a:lnTo>
                  <a:lnTo>
                    <a:pt x="141451" y="2450612"/>
                  </a:lnTo>
                  <a:lnTo>
                    <a:pt x="140136" y="2451882"/>
                  </a:lnTo>
                  <a:lnTo>
                    <a:pt x="142386" y="2455692"/>
                  </a:lnTo>
                  <a:close/>
                </a:path>
                <a:path w="1892300" h="3545204">
                  <a:moveTo>
                    <a:pt x="159180" y="2455692"/>
                  </a:moveTo>
                  <a:lnTo>
                    <a:pt x="148113" y="2455692"/>
                  </a:lnTo>
                  <a:lnTo>
                    <a:pt x="147928" y="2453152"/>
                  </a:lnTo>
                  <a:lnTo>
                    <a:pt x="146428" y="2451882"/>
                  </a:lnTo>
                  <a:lnTo>
                    <a:pt x="141451" y="2450612"/>
                  </a:lnTo>
                  <a:lnTo>
                    <a:pt x="431298" y="2450612"/>
                  </a:lnTo>
                  <a:lnTo>
                    <a:pt x="429483" y="2454422"/>
                  </a:lnTo>
                  <a:lnTo>
                    <a:pt x="157962" y="2454422"/>
                  </a:lnTo>
                  <a:lnTo>
                    <a:pt x="159180" y="2455692"/>
                  </a:lnTo>
                  <a:close/>
                </a:path>
                <a:path w="1892300" h="3545204">
                  <a:moveTo>
                    <a:pt x="184233" y="2481092"/>
                  </a:moveTo>
                  <a:lnTo>
                    <a:pt x="180950" y="2474742"/>
                  </a:lnTo>
                  <a:lnTo>
                    <a:pt x="179732" y="2473472"/>
                  </a:lnTo>
                  <a:lnTo>
                    <a:pt x="178135" y="2470932"/>
                  </a:lnTo>
                  <a:lnTo>
                    <a:pt x="176732" y="2468392"/>
                  </a:lnTo>
                  <a:lnTo>
                    <a:pt x="175885" y="2467122"/>
                  </a:lnTo>
                  <a:lnTo>
                    <a:pt x="173917" y="2465852"/>
                  </a:lnTo>
                  <a:lnTo>
                    <a:pt x="174385" y="2465852"/>
                  </a:lnTo>
                  <a:lnTo>
                    <a:pt x="177473" y="2464582"/>
                  </a:lnTo>
                  <a:lnTo>
                    <a:pt x="175505" y="2463312"/>
                  </a:lnTo>
                  <a:lnTo>
                    <a:pt x="168657" y="2460772"/>
                  </a:lnTo>
                  <a:lnTo>
                    <a:pt x="163027" y="2458232"/>
                  </a:lnTo>
                  <a:lnTo>
                    <a:pt x="166125" y="2458232"/>
                  </a:lnTo>
                  <a:lnTo>
                    <a:pt x="157962" y="2454422"/>
                  </a:lnTo>
                  <a:lnTo>
                    <a:pt x="429483" y="2454422"/>
                  </a:lnTo>
                  <a:lnTo>
                    <a:pt x="427063" y="2459502"/>
                  </a:lnTo>
                  <a:lnTo>
                    <a:pt x="426215" y="2462042"/>
                  </a:lnTo>
                  <a:lnTo>
                    <a:pt x="421824" y="2468392"/>
                  </a:lnTo>
                  <a:lnTo>
                    <a:pt x="417345" y="2476012"/>
                  </a:lnTo>
                  <a:lnTo>
                    <a:pt x="415876" y="2478552"/>
                  </a:lnTo>
                  <a:lnTo>
                    <a:pt x="193711" y="2478552"/>
                  </a:lnTo>
                  <a:lnTo>
                    <a:pt x="184233" y="2481092"/>
                  </a:lnTo>
                  <a:close/>
                </a:path>
                <a:path w="1892300" h="3545204">
                  <a:moveTo>
                    <a:pt x="147549" y="2462042"/>
                  </a:moveTo>
                  <a:lnTo>
                    <a:pt x="146604" y="2458232"/>
                  </a:lnTo>
                  <a:lnTo>
                    <a:pt x="142854" y="2455692"/>
                  </a:lnTo>
                  <a:lnTo>
                    <a:pt x="148484" y="2456962"/>
                  </a:lnTo>
                  <a:lnTo>
                    <a:pt x="157026" y="2456962"/>
                  </a:lnTo>
                  <a:lnTo>
                    <a:pt x="164174" y="2460772"/>
                  </a:lnTo>
                  <a:lnTo>
                    <a:pt x="153461" y="2460772"/>
                  </a:lnTo>
                  <a:lnTo>
                    <a:pt x="147549" y="2462042"/>
                  </a:lnTo>
                  <a:close/>
                </a:path>
                <a:path w="1892300" h="3545204">
                  <a:moveTo>
                    <a:pt x="158147" y="2456962"/>
                  </a:moveTo>
                  <a:lnTo>
                    <a:pt x="148484" y="2456962"/>
                  </a:lnTo>
                  <a:lnTo>
                    <a:pt x="147081" y="2455692"/>
                  </a:lnTo>
                  <a:lnTo>
                    <a:pt x="160212" y="2455692"/>
                  </a:lnTo>
                  <a:lnTo>
                    <a:pt x="158147" y="2456962"/>
                  </a:lnTo>
                  <a:close/>
                </a:path>
                <a:path w="1892300" h="3545204">
                  <a:moveTo>
                    <a:pt x="157212" y="2462042"/>
                  </a:moveTo>
                  <a:lnTo>
                    <a:pt x="153461" y="2460772"/>
                  </a:lnTo>
                  <a:lnTo>
                    <a:pt x="160309" y="2460772"/>
                  </a:lnTo>
                  <a:lnTo>
                    <a:pt x="157212" y="2462042"/>
                  </a:lnTo>
                  <a:close/>
                </a:path>
                <a:path w="1892300" h="3545204">
                  <a:moveTo>
                    <a:pt x="167157" y="2464582"/>
                  </a:moveTo>
                  <a:lnTo>
                    <a:pt x="161342" y="2460772"/>
                  </a:lnTo>
                  <a:lnTo>
                    <a:pt x="164174" y="2460772"/>
                  </a:lnTo>
                  <a:lnTo>
                    <a:pt x="168940" y="2463312"/>
                  </a:lnTo>
                  <a:lnTo>
                    <a:pt x="167157" y="2464582"/>
                  </a:lnTo>
                  <a:close/>
                </a:path>
                <a:path w="1892300" h="3545204">
                  <a:moveTo>
                    <a:pt x="271774" y="2515382"/>
                  </a:moveTo>
                  <a:lnTo>
                    <a:pt x="266612" y="2515382"/>
                  </a:lnTo>
                  <a:lnTo>
                    <a:pt x="263797" y="2512842"/>
                  </a:lnTo>
                  <a:lnTo>
                    <a:pt x="262861" y="2511572"/>
                  </a:lnTo>
                  <a:lnTo>
                    <a:pt x="266523" y="2511572"/>
                  </a:lnTo>
                  <a:lnTo>
                    <a:pt x="254487" y="2506492"/>
                  </a:lnTo>
                  <a:lnTo>
                    <a:pt x="242553" y="2502682"/>
                  </a:lnTo>
                  <a:lnTo>
                    <a:pt x="218861" y="2492522"/>
                  </a:lnTo>
                  <a:lnTo>
                    <a:pt x="211722" y="2488712"/>
                  </a:lnTo>
                  <a:lnTo>
                    <a:pt x="203471" y="2488712"/>
                  </a:lnTo>
                  <a:lnTo>
                    <a:pt x="197558" y="2483632"/>
                  </a:lnTo>
                  <a:lnTo>
                    <a:pt x="193711" y="2478552"/>
                  </a:lnTo>
                  <a:lnTo>
                    <a:pt x="415876" y="2478552"/>
                  </a:lnTo>
                  <a:lnTo>
                    <a:pt x="412938" y="2483632"/>
                  </a:lnTo>
                  <a:lnTo>
                    <a:pt x="408760" y="2489982"/>
                  </a:lnTo>
                  <a:lnTo>
                    <a:pt x="408390" y="2491252"/>
                  </a:lnTo>
                  <a:lnTo>
                    <a:pt x="406704" y="2493792"/>
                  </a:lnTo>
                  <a:lnTo>
                    <a:pt x="405195" y="2495062"/>
                  </a:lnTo>
                  <a:lnTo>
                    <a:pt x="398250" y="2501412"/>
                  </a:lnTo>
                  <a:lnTo>
                    <a:pt x="399944" y="2501412"/>
                  </a:lnTo>
                  <a:lnTo>
                    <a:pt x="399379" y="2503952"/>
                  </a:lnTo>
                  <a:lnTo>
                    <a:pt x="398726" y="2507762"/>
                  </a:lnTo>
                  <a:lnTo>
                    <a:pt x="395250" y="2512842"/>
                  </a:lnTo>
                  <a:lnTo>
                    <a:pt x="272427" y="2512842"/>
                  </a:lnTo>
                  <a:lnTo>
                    <a:pt x="271677" y="2514112"/>
                  </a:lnTo>
                  <a:lnTo>
                    <a:pt x="271774" y="2515382"/>
                  </a:lnTo>
                  <a:close/>
                </a:path>
                <a:path w="1892300" h="3545204">
                  <a:moveTo>
                    <a:pt x="399944" y="2501412"/>
                  </a:moveTo>
                  <a:lnTo>
                    <a:pt x="398250" y="2501412"/>
                  </a:lnTo>
                  <a:lnTo>
                    <a:pt x="400227" y="2500142"/>
                  </a:lnTo>
                  <a:lnTo>
                    <a:pt x="399944" y="2501412"/>
                  </a:lnTo>
                  <a:close/>
                </a:path>
                <a:path w="1892300" h="3545204">
                  <a:moveTo>
                    <a:pt x="355565" y="2529352"/>
                  </a:moveTo>
                  <a:lnTo>
                    <a:pt x="351152" y="2529352"/>
                  </a:lnTo>
                  <a:lnTo>
                    <a:pt x="342425" y="2528082"/>
                  </a:lnTo>
                  <a:lnTo>
                    <a:pt x="328893" y="2528082"/>
                  </a:lnTo>
                  <a:lnTo>
                    <a:pt x="321739" y="2526812"/>
                  </a:lnTo>
                  <a:lnTo>
                    <a:pt x="314653" y="2524272"/>
                  </a:lnTo>
                  <a:lnTo>
                    <a:pt x="282825" y="2516652"/>
                  </a:lnTo>
                  <a:lnTo>
                    <a:pt x="272427" y="2512842"/>
                  </a:lnTo>
                  <a:lnTo>
                    <a:pt x="395250" y="2512842"/>
                  </a:lnTo>
                  <a:lnTo>
                    <a:pt x="394782" y="2516652"/>
                  </a:lnTo>
                  <a:lnTo>
                    <a:pt x="392814" y="2519192"/>
                  </a:lnTo>
                  <a:lnTo>
                    <a:pt x="389999" y="2521732"/>
                  </a:lnTo>
                  <a:lnTo>
                    <a:pt x="359315" y="2521732"/>
                  </a:lnTo>
                  <a:lnTo>
                    <a:pt x="356694" y="2524272"/>
                  </a:lnTo>
                  <a:lnTo>
                    <a:pt x="351717" y="2524272"/>
                  </a:lnTo>
                  <a:lnTo>
                    <a:pt x="351435" y="2525542"/>
                  </a:lnTo>
                  <a:lnTo>
                    <a:pt x="352750" y="2526812"/>
                  </a:lnTo>
                  <a:lnTo>
                    <a:pt x="355565" y="2529352"/>
                  </a:lnTo>
                  <a:close/>
                </a:path>
                <a:path w="1892300" h="3545204">
                  <a:moveTo>
                    <a:pt x="370761" y="2528082"/>
                  </a:moveTo>
                  <a:lnTo>
                    <a:pt x="360522" y="2528082"/>
                  </a:lnTo>
                  <a:lnTo>
                    <a:pt x="359172" y="2526812"/>
                  </a:lnTo>
                  <a:lnTo>
                    <a:pt x="365131" y="2524272"/>
                  </a:lnTo>
                  <a:lnTo>
                    <a:pt x="368228" y="2524272"/>
                  </a:lnTo>
                  <a:lnTo>
                    <a:pt x="362501" y="2523002"/>
                  </a:lnTo>
                  <a:lnTo>
                    <a:pt x="367478" y="2521732"/>
                  </a:lnTo>
                  <a:lnTo>
                    <a:pt x="377609" y="2521732"/>
                  </a:lnTo>
                  <a:lnTo>
                    <a:pt x="376294" y="2523002"/>
                  </a:lnTo>
                  <a:lnTo>
                    <a:pt x="375076" y="2523002"/>
                  </a:lnTo>
                  <a:lnTo>
                    <a:pt x="373576" y="2524272"/>
                  </a:lnTo>
                  <a:lnTo>
                    <a:pt x="367663" y="2525542"/>
                  </a:lnTo>
                  <a:lnTo>
                    <a:pt x="365881" y="2526812"/>
                  </a:lnTo>
                  <a:lnTo>
                    <a:pt x="370761" y="2528082"/>
                  </a:lnTo>
                  <a:close/>
                </a:path>
                <a:path w="1892300" h="3545204">
                  <a:moveTo>
                    <a:pt x="388490" y="2523002"/>
                  </a:moveTo>
                  <a:lnTo>
                    <a:pt x="378456" y="2523002"/>
                  </a:lnTo>
                  <a:lnTo>
                    <a:pt x="377609" y="2521732"/>
                  </a:lnTo>
                  <a:lnTo>
                    <a:pt x="389999" y="2521732"/>
                  </a:lnTo>
                  <a:lnTo>
                    <a:pt x="388490" y="2523002"/>
                  </a:lnTo>
                  <a:close/>
                </a:path>
                <a:path w="1892300" h="3545204">
                  <a:moveTo>
                    <a:pt x="380803" y="2526812"/>
                  </a:moveTo>
                  <a:lnTo>
                    <a:pt x="380521" y="2525542"/>
                  </a:lnTo>
                  <a:lnTo>
                    <a:pt x="380609" y="2524272"/>
                  </a:lnTo>
                  <a:lnTo>
                    <a:pt x="379956" y="2523002"/>
                  </a:lnTo>
                  <a:lnTo>
                    <a:pt x="386901" y="2523002"/>
                  </a:lnTo>
                  <a:lnTo>
                    <a:pt x="383716" y="2525542"/>
                  </a:lnTo>
                  <a:lnTo>
                    <a:pt x="382021" y="2525542"/>
                  </a:lnTo>
                  <a:lnTo>
                    <a:pt x="380803" y="2526812"/>
                  </a:lnTo>
                  <a:close/>
                </a:path>
                <a:path w="1892300" h="3545204">
                  <a:moveTo>
                    <a:pt x="374229" y="2529352"/>
                  </a:moveTo>
                  <a:lnTo>
                    <a:pt x="367946" y="2529352"/>
                  </a:lnTo>
                  <a:lnTo>
                    <a:pt x="364880" y="2528082"/>
                  </a:lnTo>
                  <a:lnTo>
                    <a:pt x="373100" y="2528082"/>
                  </a:lnTo>
                  <a:lnTo>
                    <a:pt x="374229" y="2529352"/>
                  </a:lnTo>
                  <a:close/>
                </a:path>
                <a:path w="1892300" h="3545204">
                  <a:moveTo>
                    <a:pt x="1028052" y="379949"/>
                  </a:moveTo>
                  <a:lnTo>
                    <a:pt x="1026110" y="376139"/>
                  </a:lnTo>
                  <a:lnTo>
                    <a:pt x="1025492" y="374869"/>
                  </a:lnTo>
                  <a:lnTo>
                    <a:pt x="1023083" y="373599"/>
                  </a:lnTo>
                  <a:lnTo>
                    <a:pt x="1025069" y="373599"/>
                  </a:lnTo>
                  <a:lnTo>
                    <a:pt x="1026004" y="372329"/>
                  </a:lnTo>
                  <a:lnTo>
                    <a:pt x="1028175" y="371059"/>
                  </a:lnTo>
                  <a:lnTo>
                    <a:pt x="1030231" y="369789"/>
                  </a:lnTo>
                  <a:lnTo>
                    <a:pt x="1032632" y="368519"/>
                  </a:lnTo>
                  <a:lnTo>
                    <a:pt x="1039153" y="368519"/>
                  </a:lnTo>
                  <a:lnTo>
                    <a:pt x="1042224" y="367249"/>
                  </a:lnTo>
                  <a:lnTo>
                    <a:pt x="1042048" y="369789"/>
                  </a:lnTo>
                  <a:lnTo>
                    <a:pt x="1040159" y="369789"/>
                  </a:lnTo>
                  <a:lnTo>
                    <a:pt x="1040618" y="371059"/>
                  </a:lnTo>
                  <a:lnTo>
                    <a:pt x="1049990" y="371059"/>
                  </a:lnTo>
                  <a:lnTo>
                    <a:pt x="1057191" y="377409"/>
                  </a:lnTo>
                  <a:lnTo>
                    <a:pt x="1057876" y="378679"/>
                  </a:lnTo>
                  <a:lnTo>
                    <a:pt x="1027681" y="378679"/>
                  </a:lnTo>
                  <a:lnTo>
                    <a:pt x="1028052" y="379949"/>
                  </a:lnTo>
                  <a:close/>
                </a:path>
                <a:path w="1892300" h="3545204">
                  <a:moveTo>
                    <a:pt x="1049990" y="371059"/>
                  </a:moveTo>
                  <a:lnTo>
                    <a:pt x="1040618" y="371059"/>
                  </a:lnTo>
                  <a:lnTo>
                    <a:pt x="1042118" y="369789"/>
                  </a:lnTo>
                  <a:lnTo>
                    <a:pt x="1049990" y="371059"/>
                  </a:lnTo>
                  <a:close/>
                </a:path>
                <a:path w="1892300" h="3545204">
                  <a:moveTo>
                    <a:pt x="1023878" y="381219"/>
                  </a:moveTo>
                  <a:lnTo>
                    <a:pt x="1022033" y="381219"/>
                  </a:lnTo>
                  <a:lnTo>
                    <a:pt x="1022977" y="379949"/>
                  </a:lnTo>
                  <a:lnTo>
                    <a:pt x="1023851" y="379949"/>
                  </a:lnTo>
                  <a:lnTo>
                    <a:pt x="1024575" y="378679"/>
                  </a:lnTo>
                  <a:lnTo>
                    <a:pt x="1023878" y="381219"/>
                  </a:lnTo>
                  <a:close/>
                </a:path>
                <a:path w="1892300" h="3545204">
                  <a:moveTo>
                    <a:pt x="1047201" y="386299"/>
                  </a:moveTo>
                  <a:lnTo>
                    <a:pt x="1020321" y="386299"/>
                  </a:lnTo>
                  <a:lnTo>
                    <a:pt x="1020868" y="385029"/>
                  </a:lnTo>
                  <a:lnTo>
                    <a:pt x="1021327" y="383759"/>
                  </a:lnTo>
                  <a:lnTo>
                    <a:pt x="1022086" y="382489"/>
                  </a:lnTo>
                  <a:lnTo>
                    <a:pt x="1022148" y="381219"/>
                  </a:lnTo>
                  <a:lnTo>
                    <a:pt x="1024231" y="381219"/>
                  </a:lnTo>
                  <a:lnTo>
                    <a:pt x="1026922" y="378679"/>
                  </a:lnTo>
                  <a:lnTo>
                    <a:pt x="1027404" y="378679"/>
                  </a:lnTo>
                  <a:lnTo>
                    <a:pt x="1028052" y="379949"/>
                  </a:lnTo>
                  <a:lnTo>
                    <a:pt x="1058562" y="379949"/>
                  </a:lnTo>
                  <a:lnTo>
                    <a:pt x="1060618" y="383759"/>
                  </a:lnTo>
                  <a:lnTo>
                    <a:pt x="1045542" y="383759"/>
                  </a:lnTo>
                  <a:lnTo>
                    <a:pt x="1046707" y="385029"/>
                  </a:lnTo>
                  <a:lnTo>
                    <a:pt x="1047201" y="386299"/>
                  </a:lnTo>
                  <a:close/>
                </a:path>
                <a:path w="1892300" h="3545204">
                  <a:moveTo>
                    <a:pt x="1058562" y="379949"/>
                  </a:moveTo>
                  <a:lnTo>
                    <a:pt x="1028052" y="379949"/>
                  </a:lnTo>
                  <a:lnTo>
                    <a:pt x="1027681" y="378679"/>
                  </a:lnTo>
                  <a:lnTo>
                    <a:pt x="1057876" y="378679"/>
                  </a:lnTo>
                  <a:lnTo>
                    <a:pt x="1058562" y="379949"/>
                  </a:lnTo>
                  <a:close/>
                </a:path>
                <a:path w="1892300" h="3545204">
                  <a:moveTo>
                    <a:pt x="1017956" y="428209"/>
                  </a:moveTo>
                  <a:lnTo>
                    <a:pt x="1018433" y="421859"/>
                  </a:lnTo>
                  <a:lnTo>
                    <a:pt x="1016827" y="419319"/>
                  </a:lnTo>
                  <a:lnTo>
                    <a:pt x="1015626" y="418049"/>
                  </a:lnTo>
                  <a:lnTo>
                    <a:pt x="1010720" y="416779"/>
                  </a:lnTo>
                  <a:lnTo>
                    <a:pt x="1015371" y="412969"/>
                  </a:lnTo>
                  <a:lnTo>
                    <a:pt x="1012203" y="412969"/>
                  </a:lnTo>
                  <a:lnTo>
                    <a:pt x="1011417" y="410429"/>
                  </a:lnTo>
                  <a:lnTo>
                    <a:pt x="1011364" y="409159"/>
                  </a:lnTo>
                  <a:lnTo>
                    <a:pt x="1011205" y="406619"/>
                  </a:lnTo>
                  <a:lnTo>
                    <a:pt x="1011947" y="404079"/>
                  </a:lnTo>
                  <a:lnTo>
                    <a:pt x="1011783" y="402809"/>
                  </a:lnTo>
                  <a:lnTo>
                    <a:pt x="1011673" y="400269"/>
                  </a:lnTo>
                  <a:lnTo>
                    <a:pt x="1011399" y="398999"/>
                  </a:lnTo>
                  <a:lnTo>
                    <a:pt x="1012008" y="396459"/>
                  </a:lnTo>
                  <a:lnTo>
                    <a:pt x="1012079" y="393919"/>
                  </a:lnTo>
                  <a:lnTo>
                    <a:pt x="1014550" y="393919"/>
                  </a:lnTo>
                  <a:lnTo>
                    <a:pt x="1015150" y="392649"/>
                  </a:lnTo>
                  <a:lnTo>
                    <a:pt x="1015485" y="391379"/>
                  </a:lnTo>
                  <a:lnTo>
                    <a:pt x="1015459" y="390109"/>
                  </a:lnTo>
                  <a:lnTo>
                    <a:pt x="1013244" y="388839"/>
                  </a:lnTo>
                  <a:lnTo>
                    <a:pt x="1014956" y="386299"/>
                  </a:lnTo>
                  <a:lnTo>
                    <a:pt x="1013641" y="385029"/>
                  </a:lnTo>
                  <a:lnTo>
                    <a:pt x="1015344" y="383759"/>
                  </a:lnTo>
                  <a:lnTo>
                    <a:pt x="1017118" y="382489"/>
                  </a:lnTo>
                  <a:lnTo>
                    <a:pt x="1018847" y="379949"/>
                  </a:lnTo>
                  <a:lnTo>
                    <a:pt x="1018618" y="382489"/>
                  </a:lnTo>
                  <a:lnTo>
                    <a:pt x="1018618" y="386299"/>
                  </a:lnTo>
                  <a:lnTo>
                    <a:pt x="1018874" y="386299"/>
                  </a:lnTo>
                  <a:lnTo>
                    <a:pt x="1019192" y="387569"/>
                  </a:lnTo>
                  <a:lnTo>
                    <a:pt x="1063377" y="387569"/>
                  </a:lnTo>
                  <a:lnTo>
                    <a:pt x="1056238" y="391379"/>
                  </a:lnTo>
                  <a:lnTo>
                    <a:pt x="1023445" y="391379"/>
                  </a:lnTo>
                  <a:lnTo>
                    <a:pt x="1022042" y="392649"/>
                  </a:lnTo>
                  <a:lnTo>
                    <a:pt x="1020992" y="395189"/>
                  </a:lnTo>
                  <a:lnTo>
                    <a:pt x="1021795" y="395189"/>
                  </a:lnTo>
                  <a:lnTo>
                    <a:pt x="1022607" y="396459"/>
                  </a:lnTo>
                  <a:lnTo>
                    <a:pt x="1065040" y="396459"/>
                  </a:lnTo>
                  <a:lnTo>
                    <a:pt x="1065592" y="397729"/>
                  </a:lnTo>
                  <a:lnTo>
                    <a:pt x="1066104" y="401539"/>
                  </a:lnTo>
                  <a:lnTo>
                    <a:pt x="1066351" y="402809"/>
                  </a:lnTo>
                  <a:lnTo>
                    <a:pt x="1067304" y="405349"/>
                  </a:lnTo>
                  <a:lnTo>
                    <a:pt x="1068434" y="406619"/>
                  </a:lnTo>
                  <a:lnTo>
                    <a:pt x="1072175" y="409159"/>
                  </a:lnTo>
                  <a:lnTo>
                    <a:pt x="1073799" y="411699"/>
                  </a:lnTo>
                  <a:lnTo>
                    <a:pt x="1076235" y="414239"/>
                  </a:lnTo>
                  <a:lnTo>
                    <a:pt x="1075776" y="415509"/>
                  </a:lnTo>
                  <a:lnTo>
                    <a:pt x="1075193" y="415509"/>
                  </a:lnTo>
                  <a:lnTo>
                    <a:pt x="1074761" y="416779"/>
                  </a:lnTo>
                  <a:lnTo>
                    <a:pt x="1074982" y="416779"/>
                  </a:lnTo>
                  <a:lnTo>
                    <a:pt x="1075838" y="418049"/>
                  </a:lnTo>
                  <a:lnTo>
                    <a:pt x="1077091" y="418049"/>
                  </a:lnTo>
                  <a:lnTo>
                    <a:pt x="1075935" y="419319"/>
                  </a:lnTo>
                  <a:lnTo>
                    <a:pt x="1067463" y="419319"/>
                  </a:lnTo>
                  <a:lnTo>
                    <a:pt x="1066024" y="420589"/>
                  </a:lnTo>
                  <a:lnTo>
                    <a:pt x="1065901" y="421859"/>
                  </a:lnTo>
                  <a:lnTo>
                    <a:pt x="1067436" y="423129"/>
                  </a:lnTo>
                  <a:lnTo>
                    <a:pt x="1023992" y="423129"/>
                  </a:lnTo>
                  <a:lnTo>
                    <a:pt x="1017956" y="428209"/>
                  </a:lnTo>
                  <a:close/>
                </a:path>
                <a:path w="1892300" h="3545204">
                  <a:moveTo>
                    <a:pt x="1062433" y="387569"/>
                  </a:moveTo>
                  <a:lnTo>
                    <a:pt x="1019192" y="387569"/>
                  </a:lnTo>
                  <a:lnTo>
                    <a:pt x="1018883" y="386299"/>
                  </a:lnTo>
                  <a:lnTo>
                    <a:pt x="1047201" y="386299"/>
                  </a:lnTo>
                  <a:lnTo>
                    <a:pt x="1048207" y="385029"/>
                  </a:lnTo>
                  <a:lnTo>
                    <a:pt x="1047722" y="383759"/>
                  </a:lnTo>
                  <a:lnTo>
                    <a:pt x="1060618" y="383759"/>
                  </a:lnTo>
                  <a:lnTo>
                    <a:pt x="1061303" y="385029"/>
                  </a:lnTo>
                  <a:lnTo>
                    <a:pt x="1062433" y="387569"/>
                  </a:lnTo>
                  <a:close/>
                </a:path>
                <a:path w="1892300" h="3545204">
                  <a:moveTo>
                    <a:pt x="1061797" y="391379"/>
                  </a:moveTo>
                  <a:lnTo>
                    <a:pt x="1056238" y="391379"/>
                  </a:lnTo>
                  <a:lnTo>
                    <a:pt x="1063730" y="390109"/>
                  </a:lnTo>
                  <a:lnTo>
                    <a:pt x="1061797" y="391379"/>
                  </a:lnTo>
                  <a:close/>
                </a:path>
                <a:path w="1892300" h="3545204">
                  <a:moveTo>
                    <a:pt x="1065040" y="396459"/>
                  </a:moveTo>
                  <a:lnTo>
                    <a:pt x="1023437" y="396459"/>
                  </a:lnTo>
                  <a:lnTo>
                    <a:pt x="1023640" y="395189"/>
                  </a:lnTo>
                  <a:lnTo>
                    <a:pt x="1023984" y="393919"/>
                  </a:lnTo>
                  <a:lnTo>
                    <a:pt x="1024487" y="391379"/>
                  </a:lnTo>
                  <a:lnTo>
                    <a:pt x="1063483" y="391379"/>
                  </a:lnTo>
                  <a:lnTo>
                    <a:pt x="1064489" y="395189"/>
                  </a:lnTo>
                  <a:lnTo>
                    <a:pt x="1065040" y="396459"/>
                  </a:lnTo>
                  <a:close/>
                </a:path>
                <a:path w="1892300" h="3545204">
                  <a:moveTo>
                    <a:pt x="1077091" y="418049"/>
                  </a:moveTo>
                  <a:lnTo>
                    <a:pt x="1075838" y="418049"/>
                  </a:lnTo>
                  <a:lnTo>
                    <a:pt x="1077373" y="415509"/>
                  </a:lnTo>
                  <a:lnTo>
                    <a:pt x="1078282" y="415509"/>
                  </a:lnTo>
                  <a:lnTo>
                    <a:pt x="1078741" y="416779"/>
                  </a:lnTo>
                  <a:lnTo>
                    <a:pt x="1077091" y="418049"/>
                  </a:lnTo>
                  <a:close/>
                </a:path>
                <a:path w="1892300" h="3545204">
                  <a:moveTo>
                    <a:pt x="1088272" y="424399"/>
                  </a:moveTo>
                  <a:lnTo>
                    <a:pt x="1073967" y="424399"/>
                  </a:lnTo>
                  <a:lnTo>
                    <a:pt x="1077461" y="423129"/>
                  </a:lnTo>
                  <a:lnTo>
                    <a:pt x="1079111" y="421859"/>
                  </a:lnTo>
                  <a:lnTo>
                    <a:pt x="1077331" y="420596"/>
                  </a:lnTo>
                  <a:lnTo>
                    <a:pt x="1079447" y="420589"/>
                  </a:lnTo>
                  <a:lnTo>
                    <a:pt x="1079200" y="419319"/>
                  </a:lnTo>
                  <a:lnTo>
                    <a:pt x="1079773" y="419319"/>
                  </a:lnTo>
                  <a:lnTo>
                    <a:pt x="1081203" y="418049"/>
                  </a:lnTo>
                  <a:lnTo>
                    <a:pt x="1081944" y="418049"/>
                  </a:lnTo>
                  <a:lnTo>
                    <a:pt x="1084089" y="419319"/>
                  </a:lnTo>
                  <a:lnTo>
                    <a:pt x="1086161" y="420596"/>
                  </a:lnTo>
                  <a:lnTo>
                    <a:pt x="1088572" y="423129"/>
                  </a:lnTo>
                  <a:lnTo>
                    <a:pt x="1088316" y="423129"/>
                  </a:lnTo>
                  <a:lnTo>
                    <a:pt x="1088272" y="424399"/>
                  </a:lnTo>
                  <a:close/>
                </a:path>
                <a:path w="1892300" h="3545204">
                  <a:moveTo>
                    <a:pt x="1067948" y="421859"/>
                  </a:moveTo>
                  <a:lnTo>
                    <a:pt x="1069599" y="419319"/>
                  </a:lnTo>
                  <a:lnTo>
                    <a:pt x="1075935" y="419319"/>
                  </a:lnTo>
                  <a:lnTo>
                    <a:pt x="1075732" y="420589"/>
                  </a:lnTo>
                  <a:lnTo>
                    <a:pt x="1070492" y="420596"/>
                  </a:lnTo>
                  <a:lnTo>
                    <a:pt x="1067948" y="421859"/>
                  </a:lnTo>
                  <a:close/>
                </a:path>
                <a:path w="1892300" h="3545204">
                  <a:moveTo>
                    <a:pt x="1073967" y="424399"/>
                  </a:moveTo>
                  <a:lnTo>
                    <a:pt x="1024328" y="424399"/>
                  </a:lnTo>
                  <a:lnTo>
                    <a:pt x="1023992" y="423129"/>
                  </a:lnTo>
                  <a:lnTo>
                    <a:pt x="1067436" y="423129"/>
                  </a:lnTo>
                  <a:lnTo>
                    <a:pt x="1069731" y="421859"/>
                  </a:lnTo>
                  <a:lnTo>
                    <a:pt x="1070852" y="421859"/>
                  </a:lnTo>
                  <a:lnTo>
                    <a:pt x="1071381" y="420589"/>
                  </a:lnTo>
                  <a:lnTo>
                    <a:pt x="1077331" y="420596"/>
                  </a:lnTo>
                  <a:lnTo>
                    <a:pt x="1073967" y="424399"/>
                  </a:lnTo>
                  <a:close/>
                </a:path>
                <a:path w="1892300" h="3545204">
                  <a:moveTo>
                    <a:pt x="1077331" y="420596"/>
                  </a:moveTo>
                  <a:close/>
                </a:path>
                <a:path w="1892300" h="3545204">
                  <a:moveTo>
                    <a:pt x="1024248" y="433289"/>
                  </a:moveTo>
                  <a:lnTo>
                    <a:pt x="1023330" y="430749"/>
                  </a:lnTo>
                  <a:lnTo>
                    <a:pt x="1022519" y="430749"/>
                  </a:lnTo>
                  <a:lnTo>
                    <a:pt x="1022801" y="428209"/>
                  </a:lnTo>
                  <a:lnTo>
                    <a:pt x="1023242" y="426939"/>
                  </a:lnTo>
                  <a:lnTo>
                    <a:pt x="1023886" y="424399"/>
                  </a:lnTo>
                  <a:lnTo>
                    <a:pt x="1088757" y="424399"/>
                  </a:lnTo>
                  <a:lnTo>
                    <a:pt x="1091678" y="423129"/>
                  </a:lnTo>
                  <a:lnTo>
                    <a:pt x="1092816" y="425669"/>
                  </a:lnTo>
                  <a:lnTo>
                    <a:pt x="1094669" y="426939"/>
                  </a:lnTo>
                  <a:lnTo>
                    <a:pt x="1096523" y="426939"/>
                  </a:lnTo>
                  <a:lnTo>
                    <a:pt x="1096637" y="428209"/>
                  </a:lnTo>
                  <a:lnTo>
                    <a:pt x="1027628" y="428209"/>
                  </a:lnTo>
                  <a:lnTo>
                    <a:pt x="1024248" y="433289"/>
                  </a:lnTo>
                  <a:close/>
                </a:path>
                <a:path w="1892300" h="3545204">
                  <a:moveTo>
                    <a:pt x="1253205" y="437099"/>
                  </a:moveTo>
                  <a:lnTo>
                    <a:pt x="1230138" y="437099"/>
                  </a:lnTo>
                  <a:lnTo>
                    <a:pt x="1233976" y="434559"/>
                  </a:lnTo>
                  <a:lnTo>
                    <a:pt x="1238115" y="433289"/>
                  </a:lnTo>
                  <a:lnTo>
                    <a:pt x="1243119" y="433289"/>
                  </a:lnTo>
                  <a:lnTo>
                    <a:pt x="1244725" y="432019"/>
                  </a:lnTo>
                  <a:lnTo>
                    <a:pt x="1245669" y="430749"/>
                  </a:lnTo>
                  <a:lnTo>
                    <a:pt x="1246507" y="429479"/>
                  </a:lnTo>
                  <a:lnTo>
                    <a:pt x="1251326" y="429479"/>
                  </a:lnTo>
                  <a:lnTo>
                    <a:pt x="1251970" y="428209"/>
                  </a:lnTo>
                  <a:lnTo>
                    <a:pt x="1253294" y="426939"/>
                  </a:lnTo>
                  <a:lnTo>
                    <a:pt x="1254847" y="425669"/>
                  </a:lnTo>
                  <a:lnTo>
                    <a:pt x="1259789" y="425669"/>
                  </a:lnTo>
                  <a:lnTo>
                    <a:pt x="1261006" y="424399"/>
                  </a:lnTo>
                  <a:lnTo>
                    <a:pt x="1261748" y="425669"/>
                  </a:lnTo>
                  <a:lnTo>
                    <a:pt x="1261695" y="426939"/>
                  </a:lnTo>
                  <a:lnTo>
                    <a:pt x="1260671" y="430749"/>
                  </a:lnTo>
                  <a:lnTo>
                    <a:pt x="1257203" y="434559"/>
                  </a:lnTo>
                  <a:lnTo>
                    <a:pt x="1256135" y="435829"/>
                  </a:lnTo>
                  <a:lnTo>
                    <a:pt x="1254794" y="435829"/>
                  </a:lnTo>
                  <a:lnTo>
                    <a:pt x="1253205" y="437099"/>
                  </a:lnTo>
                  <a:close/>
                </a:path>
                <a:path w="1892300" h="3545204">
                  <a:moveTo>
                    <a:pt x="1272999" y="426939"/>
                  </a:moveTo>
                  <a:lnTo>
                    <a:pt x="1271384" y="426939"/>
                  </a:lnTo>
                  <a:lnTo>
                    <a:pt x="1272187" y="425669"/>
                  </a:lnTo>
                  <a:lnTo>
                    <a:pt x="1272999" y="426939"/>
                  </a:lnTo>
                  <a:close/>
                </a:path>
                <a:path w="1892300" h="3545204">
                  <a:moveTo>
                    <a:pt x="1279282" y="430749"/>
                  </a:moveTo>
                  <a:lnTo>
                    <a:pt x="1264739" y="430749"/>
                  </a:lnTo>
                  <a:lnTo>
                    <a:pt x="1265860" y="429479"/>
                  </a:lnTo>
                  <a:lnTo>
                    <a:pt x="1267828" y="426939"/>
                  </a:lnTo>
                  <a:lnTo>
                    <a:pt x="1274738" y="426939"/>
                  </a:lnTo>
                  <a:lnTo>
                    <a:pt x="1275364" y="428209"/>
                  </a:lnTo>
                  <a:lnTo>
                    <a:pt x="1277641" y="429479"/>
                  </a:lnTo>
                  <a:lnTo>
                    <a:pt x="1279282" y="430749"/>
                  </a:lnTo>
                  <a:close/>
                </a:path>
                <a:path w="1892300" h="3545204">
                  <a:moveTo>
                    <a:pt x="1027646" y="435829"/>
                  </a:moveTo>
                  <a:lnTo>
                    <a:pt x="1027628" y="428209"/>
                  </a:lnTo>
                  <a:lnTo>
                    <a:pt x="1097043" y="428209"/>
                  </a:lnTo>
                  <a:lnTo>
                    <a:pt x="1099744" y="429479"/>
                  </a:lnTo>
                  <a:lnTo>
                    <a:pt x="1102506" y="430749"/>
                  </a:lnTo>
                  <a:lnTo>
                    <a:pt x="1105312" y="430749"/>
                  </a:lnTo>
                  <a:lnTo>
                    <a:pt x="1107183" y="432019"/>
                  </a:lnTo>
                  <a:lnTo>
                    <a:pt x="1031405" y="432019"/>
                  </a:lnTo>
                  <a:lnTo>
                    <a:pt x="1029605" y="433289"/>
                  </a:lnTo>
                  <a:lnTo>
                    <a:pt x="1027646" y="435829"/>
                  </a:lnTo>
                  <a:close/>
                </a:path>
                <a:path w="1892300" h="3545204">
                  <a:moveTo>
                    <a:pt x="1251326" y="429479"/>
                  </a:moveTo>
                  <a:lnTo>
                    <a:pt x="1247619" y="429479"/>
                  </a:lnTo>
                  <a:lnTo>
                    <a:pt x="1248740" y="428209"/>
                  </a:lnTo>
                  <a:lnTo>
                    <a:pt x="1250399" y="428209"/>
                  </a:lnTo>
                  <a:lnTo>
                    <a:pt x="1251326" y="429479"/>
                  </a:lnTo>
                  <a:close/>
                </a:path>
                <a:path w="1892300" h="3545204">
                  <a:moveTo>
                    <a:pt x="1283986" y="453609"/>
                  </a:moveTo>
                  <a:lnTo>
                    <a:pt x="1191406" y="453609"/>
                  </a:lnTo>
                  <a:lnTo>
                    <a:pt x="1191186" y="452339"/>
                  </a:lnTo>
                  <a:lnTo>
                    <a:pt x="1191159" y="451069"/>
                  </a:lnTo>
                  <a:lnTo>
                    <a:pt x="1279777" y="451069"/>
                  </a:lnTo>
                  <a:lnTo>
                    <a:pt x="1280218" y="449799"/>
                  </a:lnTo>
                  <a:lnTo>
                    <a:pt x="1280950" y="449799"/>
                  </a:lnTo>
                  <a:lnTo>
                    <a:pt x="1281471" y="448529"/>
                  </a:lnTo>
                  <a:lnTo>
                    <a:pt x="1281877" y="448529"/>
                  </a:lnTo>
                  <a:lnTo>
                    <a:pt x="1283765" y="447259"/>
                  </a:lnTo>
                  <a:lnTo>
                    <a:pt x="1284445" y="443449"/>
                  </a:lnTo>
                  <a:lnTo>
                    <a:pt x="1284163" y="442179"/>
                  </a:lnTo>
                  <a:lnTo>
                    <a:pt x="1283492" y="439639"/>
                  </a:lnTo>
                  <a:lnTo>
                    <a:pt x="1282539" y="437099"/>
                  </a:lnTo>
                  <a:lnTo>
                    <a:pt x="1281224" y="435829"/>
                  </a:lnTo>
                  <a:lnTo>
                    <a:pt x="1279582" y="434559"/>
                  </a:lnTo>
                  <a:lnTo>
                    <a:pt x="1277482" y="433289"/>
                  </a:lnTo>
                  <a:lnTo>
                    <a:pt x="1272320" y="433289"/>
                  </a:lnTo>
                  <a:lnTo>
                    <a:pt x="1272452" y="432019"/>
                  </a:lnTo>
                  <a:lnTo>
                    <a:pt x="1266584" y="432019"/>
                  </a:lnTo>
                  <a:lnTo>
                    <a:pt x="1265851" y="430749"/>
                  </a:lnTo>
                  <a:lnTo>
                    <a:pt x="1281321" y="430749"/>
                  </a:lnTo>
                  <a:lnTo>
                    <a:pt x="1281250" y="429479"/>
                  </a:lnTo>
                  <a:lnTo>
                    <a:pt x="1281127" y="428209"/>
                  </a:lnTo>
                  <a:lnTo>
                    <a:pt x="1282892" y="430749"/>
                  </a:lnTo>
                  <a:lnTo>
                    <a:pt x="1284904" y="432019"/>
                  </a:lnTo>
                  <a:lnTo>
                    <a:pt x="1288575" y="435829"/>
                  </a:lnTo>
                  <a:lnTo>
                    <a:pt x="1290428" y="438369"/>
                  </a:lnTo>
                  <a:lnTo>
                    <a:pt x="1291056" y="442185"/>
                  </a:lnTo>
                  <a:lnTo>
                    <a:pt x="1291284" y="443177"/>
                  </a:lnTo>
                  <a:lnTo>
                    <a:pt x="1291196" y="445989"/>
                  </a:lnTo>
                  <a:lnTo>
                    <a:pt x="1290402" y="447259"/>
                  </a:lnTo>
                  <a:lnTo>
                    <a:pt x="1286439" y="447259"/>
                  </a:lnTo>
                  <a:lnTo>
                    <a:pt x="1285592" y="449799"/>
                  </a:lnTo>
                  <a:lnTo>
                    <a:pt x="1283986" y="453609"/>
                  </a:lnTo>
                  <a:close/>
                </a:path>
                <a:path w="1892300" h="3545204">
                  <a:moveTo>
                    <a:pt x="1115877" y="433289"/>
                  </a:moveTo>
                  <a:lnTo>
                    <a:pt x="1109054" y="433289"/>
                  </a:lnTo>
                  <a:lnTo>
                    <a:pt x="1115910" y="430749"/>
                  </a:lnTo>
                  <a:lnTo>
                    <a:pt x="1115877" y="433289"/>
                  </a:lnTo>
                  <a:close/>
                </a:path>
                <a:path w="1892300" h="3545204">
                  <a:moveTo>
                    <a:pt x="1027549" y="442179"/>
                  </a:moveTo>
                  <a:lnTo>
                    <a:pt x="1025775" y="439639"/>
                  </a:lnTo>
                  <a:lnTo>
                    <a:pt x="1027037" y="437099"/>
                  </a:lnTo>
                  <a:lnTo>
                    <a:pt x="1028387" y="435829"/>
                  </a:lnTo>
                  <a:lnTo>
                    <a:pt x="1032676" y="435829"/>
                  </a:lnTo>
                  <a:lnTo>
                    <a:pt x="1032649" y="434559"/>
                  </a:lnTo>
                  <a:lnTo>
                    <a:pt x="1032270" y="433289"/>
                  </a:lnTo>
                  <a:lnTo>
                    <a:pt x="1031405" y="432019"/>
                  </a:lnTo>
                  <a:lnTo>
                    <a:pt x="1107183" y="432019"/>
                  </a:lnTo>
                  <a:lnTo>
                    <a:pt x="1109054" y="433289"/>
                  </a:lnTo>
                  <a:lnTo>
                    <a:pt x="1115877" y="433289"/>
                  </a:lnTo>
                  <a:lnTo>
                    <a:pt x="1115828" y="437099"/>
                  </a:lnTo>
                  <a:lnTo>
                    <a:pt x="1034035" y="437099"/>
                  </a:lnTo>
                  <a:lnTo>
                    <a:pt x="1030637" y="440909"/>
                  </a:lnTo>
                  <a:lnTo>
                    <a:pt x="1028705" y="440909"/>
                  </a:lnTo>
                  <a:lnTo>
                    <a:pt x="1027549" y="442179"/>
                  </a:lnTo>
                  <a:close/>
                </a:path>
                <a:path w="1892300" h="3545204">
                  <a:moveTo>
                    <a:pt x="1279662" y="440909"/>
                  </a:moveTo>
                  <a:lnTo>
                    <a:pt x="1251123" y="440909"/>
                  </a:lnTo>
                  <a:lnTo>
                    <a:pt x="1252040" y="438369"/>
                  </a:lnTo>
                  <a:lnTo>
                    <a:pt x="1254794" y="438369"/>
                  </a:lnTo>
                  <a:lnTo>
                    <a:pt x="1262418" y="435829"/>
                  </a:lnTo>
                  <a:lnTo>
                    <a:pt x="1268393" y="432019"/>
                  </a:lnTo>
                  <a:lnTo>
                    <a:pt x="1270599" y="433289"/>
                  </a:lnTo>
                  <a:lnTo>
                    <a:pt x="1276185" y="433289"/>
                  </a:lnTo>
                  <a:lnTo>
                    <a:pt x="1276626" y="434559"/>
                  </a:lnTo>
                  <a:lnTo>
                    <a:pt x="1278153" y="435829"/>
                  </a:lnTo>
                  <a:lnTo>
                    <a:pt x="1280456" y="435829"/>
                  </a:lnTo>
                  <a:lnTo>
                    <a:pt x="1281180" y="437099"/>
                  </a:lnTo>
                  <a:lnTo>
                    <a:pt x="1281127" y="439639"/>
                  </a:lnTo>
                  <a:lnTo>
                    <a:pt x="1280589" y="439639"/>
                  </a:lnTo>
                  <a:lnTo>
                    <a:pt x="1279662" y="440909"/>
                  </a:lnTo>
                  <a:close/>
                </a:path>
                <a:path w="1892300" h="3545204">
                  <a:moveTo>
                    <a:pt x="1228584" y="437099"/>
                  </a:moveTo>
                  <a:lnTo>
                    <a:pt x="1217686" y="437099"/>
                  </a:lnTo>
                  <a:lnTo>
                    <a:pt x="1220527" y="435829"/>
                  </a:lnTo>
                  <a:lnTo>
                    <a:pt x="1224534" y="434559"/>
                  </a:lnTo>
                  <a:lnTo>
                    <a:pt x="1225363" y="434559"/>
                  </a:lnTo>
                  <a:lnTo>
                    <a:pt x="1228590" y="436275"/>
                  </a:lnTo>
                  <a:lnTo>
                    <a:pt x="1228584" y="437099"/>
                  </a:lnTo>
                  <a:close/>
                </a:path>
                <a:path w="1892300" h="3545204">
                  <a:moveTo>
                    <a:pt x="1279556" y="435829"/>
                  </a:moveTo>
                  <a:lnTo>
                    <a:pt x="1278153" y="435829"/>
                  </a:lnTo>
                  <a:lnTo>
                    <a:pt x="1278868" y="434559"/>
                  </a:lnTo>
                  <a:lnTo>
                    <a:pt x="1279556" y="435829"/>
                  </a:lnTo>
                  <a:close/>
                </a:path>
                <a:path w="1892300" h="3545204">
                  <a:moveTo>
                    <a:pt x="1248616" y="439639"/>
                  </a:moveTo>
                  <a:lnTo>
                    <a:pt x="1214306" y="439639"/>
                  </a:lnTo>
                  <a:lnTo>
                    <a:pt x="1216089" y="438369"/>
                  </a:lnTo>
                  <a:lnTo>
                    <a:pt x="1215894" y="435829"/>
                  </a:lnTo>
                  <a:lnTo>
                    <a:pt x="1217686" y="437099"/>
                  </a:lnTo>
                  <a:lnTo>
                    <a:pt x="1251740" y="437099"/>
                  </a:lnTo>
                  <a:lnTo>
                    <a:pt x="1250558" y="438369"/>
                  </a:lnTo>
                  <a:lnTo>
                    <a:pt x="1248616" y="439639"/>
                  </a:lnTo>
                  <a:close/>
                </a:path>
                <a:path w="1892300" h="3545204">
                  <a:moveTo>
                    <a:pt x="1230138" y="437099"/>
                  </a:moveTo>
                  <a:lnTo>
                    <a:pt x="1228584" y="437099"/>
                  </a:lnTo>
                  <a:lnTo>
                    <a:pt x="1228590" y="436275"/>
                  </a:lnTo>
                  <a:lnTo>
                    <a:pt x="1230138" y="437099"/>
                  </a:lnTo>
                  <a:close/>
                </a:path>
                <a:path w="1892300" h="3545204">
                  <a:moveTo>
                    <a:pt x="1035465" y="448529"/>
                  </a:moveTo>
                  <a:lnTo>
                    <a:pt x="1035253" y="447259"/>
                  </a:lnTo>
                  <a:lnTo>
                    <a:pt x="1035456" y="445989"/>
                  </a:lnTo>
                  <a:lnTo>
                    <a:pt x="1035473" y="444719"/>
                  </a:lnTo>
                  <a:lnTo>
                    <a:pt x="1033823" y="444719"/>
                  </a:lnTo>
                  <a:lnTo>
                    <a:pt x="1032852" y="443449"/>
                  </a:lnTo>
                  <a:lnTo>
                    <a:pt x="1034035" y="437099"/>
                  </a:lnTo>
                  <a:lnTo>
                    <a:pt x="1115828" y="437099"/>
                  </a:lnTo>
                  <a:lnTo>
                    <a:pt x="1115778" y="440909"/>
                  </a:lnTo>
                  <a:lnTo>
                    <a:pt x="1119363" y="440909"/>
                  </a:lnTo>
                  <a:lnTo>
                    <a:pt x="1119705" y="442179"/>
                  </a:lnTo>
                  <a:lnTo>
                    <a:pt x="1109457" y="442185"/>
                  </a:lnTo>
                  <a:lnTo>
                    <a:pt x="1108957" y="443449"/>
                  </a:lnTo>
                  <a:lnTo>
                    <a:pt x="1044828" y="443449"/>
                  </a:lnTo>
                  <a:lnTo>
                    <a:pt x="1044986" y="444719"/>
                  </a:lnTo>
                  <a:lnTo>
                    <a:pt x="1045445" y="445989"/>
                  </a:lnTo>
                  <a:lnTo>
                    <a:pt x="1037309" y="445989"/>
                  </a:lnTo>
                  <a:lnTo>
                    <a:pt x="1035465" y="448529"/>
                  </a:lnTo>
                  <a:close/>
                </a:path>
                <a:path w="1892300" h="3545204">
                  <a:moveTo>
                    <a:pt x="1119363" y="440909"/>
                  </a:moveTo>
                  <a:lnTo>
                    <a:pt x="1117314" y="440909"/>
                  </a:lnTo>
                  <a:lnTo>
                    <a:pt x="1116908" y="437099"/>
                  </a:lnTo>
                  <a:lnTo>
                    <a:pt x="1118337" y="437099"/>
                  </a:lnTo>
                  <a:lnTo>
                    <a:pt x="1119363" y="440909"/>
                  </a:lnTo>
                  <a:close/>
                </a:path>
                <a:path w="1892300" h="3545204">
                  <a:moveTo>
                    <a:pt x="1129721" y="439639"/>
                  </a:moveTo>
                  <a:lnTo>
                    <a:pt x="1125053" y="439639"/>
                  </a:lnTo>
                  <a:lnTo>
                    <a:pt x="1125194" y="438369"/>
                  </a:lnTo>
                  <a:lnTo>
                    <a:pt x="1120949" y="438369"/>
                  </a:lnTo>
                  <a:lnTo>
                    <a:pt x="1121364" y="437099"/>
                  </a:lnTo>
                  <a:lnTo>
                    <a:pt x="1126262" y="437099"/>
                  </a:lnTo>
                  <a:lnTo>
                    <a:pt x="1129721" y="439639"/>
                  </a:lnTo>
                  <a:close/>
                </a:path>
                <a:path w="1892300" h="3545204">
                  <a:moveTo>
                    <a:pt x="1133789" y="439639"/>
                  </a:moveTo>
                  <a:lnTo>
                    <a:pt x="1129721" y="439639"/>
                  </a:lnTo>
                  <a:lnTo>
                    <a:pt x="1134601" y="437099"/>
                  </a:lnTo>
                  <a:lnTo>
                    <a:pt x="1133789" y="439639"/>
                  </a:lnTo>
                  <a:close/>
                </a:path>
                <a:path w="1892300" h="3545204">
                  <a:moveTo>
                    <a:pt x="1279741" y="444719"/>
                  </a:moveTo>
                  <a:lnTo>
                    <a:pt x="1134840" y="444719"/>
                  </a:lnTo>
                  <a:lnTo>
                    <a:pt x="1136331" y="443430"/>
                  </a:lnTo>
                  <a:lnTo>
                    <a:pt x="1138087" y="442179"/>
                  </a:lnTo>
                  <a:lnTo>
                    <a:pt x="1139005" y="437099"/>
                  </a:lnTo>
                  <a:lnTo>
                    <a:pt x="1141696" y="439639"/>
                  </a:lnTo>
                  <a:lnTo>
                    <a:pt x="1145504" y="439639"/>
                  </a:lnTo>
                  <a:lnTo>
                    <a:pt x="1145420" y="440909"/>
                  </a:lnTo>
                  <a:lnTo>
                    <a:pt x="1156619" y="440909"/>
                  </a:lnTo>
                  <a:lnTo>
                    <a:pt x="1155595" y="442179"/>
                  </a:lnTo>
                  <a:lnTo>
                    <a:pt x="1167964" y="442185"/>
                  </a:lnTo>
                  <a:lnTo>
                    <a:pt x="1169856" y="443449"/>
                  </a:lnTo>
                  <a:lnTo>
                    <a:pt x="1280103" y="443449"/>
                  </a:lnTo>
                  <a:lnTo>
                    <a:pt x="1279741" y="444719"/>
                  </a:lnTo>
                  <a:close/>
                </a:path>
                <a:path w="1892300" h="3545204">
                  <a:moveTo>
                    <a:pt x="1279618" y="442179"/>
                  </a:moveTo>
                  <a:lnTo>
                    <a:pt x="1208844" y="442179"/>
                  </a:lnTo>
                  <a:lnTo>
                    <a:pt x="1210353" y="439639"/>
                  </a:lnTo>
                  <a:lnTo>
                    <a:pt x="1211738" y="437099"/>
                  </a:lnTo>
                  <a:lnTo>
                    <a:pt x="1212788" y="437099"/>
                  </a:lnTo>
                  <a:lnTo>
                    <a:pt x="1214306" y="439639"/>
                  </a:lnTo>
                  <a:lnTo>
                    <a:pt x="1248616" y="439639"/>
                  </a:lnTo>
                  <a:lnTo>
                    <a:pt x="1248299" y="440909"/>
                  </a:lnTo>
                  <a:lnTo>
                    <a:pt x="1279662" y="440909"/>
                  </a:lnTo>
                  <a:lnTo>
                    <a:pt x="1279618" y="442179"/>
                  </a:lnTo>
                  <a:close/>
                </a:path>
                <a:path w="1892300" h="3545204">
                  <a:moveTo>
                    <a:pt x="1134248" y="443449"/>
                  </a:moveTo>
                  <a:lnTo>
                    <a:pt x="1110748" y="443449"/>
                  </a:lnTo>
                  <a:lnTo>
                    <a:pt x="1109468" y="442179"/>
                  </a:lnTo>
                  <a:lnTo>
                    <a:pt x="1119705" y="442179"/>
                  </a:lnTo>
                  <a:lnTo>
                    <a:pt x="1122626" y="438369"/>
                  </a:lnTo>
                  <a:lnTo>
                    <a:pt x="1124753" y="439639"/>
                  </a:lnTo>
                  <a:lnTo>
                    <a:pt x="1133789" y="439639"/>
                  </a:lnTo>
                  <a:lnTo>
                    <a:pt x="1133384" y="440909"/>
                  </a:lnTo>
                  <a:lnTo>
                    <a:pt x="1134248" y="443449"/>
                  </a:lnTo>
                  <a:close/>
                </a:path>
                <a:path w="1892300" h="3545204">
                  <a:moveTo>
                    <a:pt x="1145504" y="439639"/>
                  </a:moveTo>
                  <a:lnTo>
                    <a:pt x="1143823" y="439639"/>
                  </a:lnTo>
                  <a:lnTo>
                    <a:pt x="1145588" y="438369"/>
                  </a:lnTo>
                  <a:lnTo>
                    <a:pt x="1145504" y="439639"/>
                  </a:lnTo>
                  <a:close/>
                </a:path>
                <a:path w="1892300" h="3545204">
                  <a:moveTo>
                    <a:pt x="1150874" y="440909"/>
                  </a:moveTo>
                  <a:lnTo>
                    <a:pt x="1148836" y="440909"/>
                  </a:lnTo>
                  <a:lnTo>
                    <a:pt x="1150045" y="438369"/>
                  </a:lnTo>
                  <a:lnTo>
                    <a:pt x="1150874" y="440909"/>
                  </a:lnTo>
                  <a:close/>
                </a:path>
                <a:path w="1892300" h="3545204">
                  <a:moveTo>
                    <a:pt x="1242475" y="443449"/>
                  </a:moveTo>
                  <a:lnTo>
                    <a:pt x="1170324" y="443449"/>
                  </a:lnTo>
                  <a:lnTo>
                    <a:pt x="1171347" y="439639"/>
                  </a:lnTo>
                  <a:lnTo>
                    <a:pt x="1173192" y="442179"/>
                  </a:lnTo>
                  <a:lnTo>
                    <a:pt x="1243728" y="442179"/>
                  </a:lnTo>
                  <a:lnTo>
                    <a:pt x="1243020" y="443177"/>
                  </a:lnTo>
                  <a:lnTo>
                    <a:pt x="1242475" y="443449"/>
                  </a:lnTo>
                  <a:close/>
                </a:path>
                <a:path w="1892300" h="3545204">
                  <a:moveTo>
                    <a:pt x="1198545" y="442179"/>
                  </a:moveTo>
                  <a:lnTo>
                    <a:pt x="1176933" y="442179"/>
                  </a:lnTo>
                  <a:lnTo>
                    <a:pt x="1177895" y="440909"/>
                  </a:lnTo>
                  <a:lnTo>
                    <a:pt x="1193586" y="440909"/>
                  </a:lnTo>
                  <a:lnTo>
                    <a:pt x="1195606" y="439639"/>
                  </a:lnTo>
                  <a:lnTo>
                    <a:pt x="1197786" y="440909"/>
                  </a:lnTo>
                  <a:lnTo>
                    <a:pt x="1198545" y="442179"/>
                  </a:lnTo>
                  <a:close/>
                </a:path>
                <a:path w="1892300" h="3545204">
                  <a:moveTo>
                    <a:pt x="1208844" y="442179"/>
                  </a:moveTo>
                  <a:lnTo>
                    <a:pt x="1198545" y="442179"/>
                  </a:lnTo>
                  <a:lnTo>
                    <a:pt x="1202366" y="440909"/>
                  </a:lnTo>
                  <a:lnTo>
                    <a:pt x="1204599" y="439639"/>
                  </a:lnTo>
                  <a:lnTo>
                    <a:pt x="1206505" y="439639"/>
                  </a:lnTo>
                  <a:lnTo>
                    <a:pt x="1208844" y="442179"/>
                  </a:lnTo>
                  <a:close/>
                </a:path>
                <a:path w="1892300" h="3545204">
                  <a:moveTo>
                    <a:pt x="1167954" y="442179"/>
                  </a:moveTo>
                  <a:lnTo>
                    <a:pt x="1156231" y="442179"/>
                  </a:lnTo>
                  <a:lnTo>
                    <a:pt x="1156619" y="440909"/>
                  </a:lnTo>
                  <a:lnTo>
                    <a:pt x="1166053" y="440909"/>
                  </a:lnTo>
                  <a:lnTo>
                    <a:pt x="1167954" y="442179"/>
                  </a:lnTo>
                  <a:close/>
                </a:path>
                <a:path w="1892300" h="3545204">
                  <a:moveTo>
                    <a:pt x="1280103" y="443449"/>
                  </a:moveTo>
                  <a:lnTo>
                    <a:pt x="1242828" y="443449"/>
                  </a:lnTo>
                  <a:lnTo>
                    <a:pt x="1243020" y="443177"/>
                  </a:lnTo>
                  <a:lnTo>
                    <a:pt x="1245025" y="442179"/>
                  </a:lnTo>
                  <a:lnTo>
                    <a:pt x="1279629" y="442185"/>
                  </a:lnTo>
                  <a:lnTo>
                    <a:pt x="1280103" y="443449"/>
                  </a:lnTo>
                  <a:close/>
                </a:path>
                <a:path w="1892300" h="3545204">
                  <a:moveTo>
                    <a:pt x="1134840" y="444719"/>
                  </a:moveTo>
                  <a:lnTo>
                    <a:pt x="1108392" y="444719"/>
                  </a:lnTo>
                  <a:lnTo>
                    <a:pt x="1109066" y="443177"/>
                  </a:lnTo>
                  <a:lnTo>
                    <a:pt x="1109466" y="442185"/>
                  </a:lnTo>
                  <a:lnTo>
                    <a:pt x="1110739" y="443449"/>
                  </a:lnTo>
                  <a:lnTo>
                    <a:pt x="1134248" y="443449"/>
                  </a:lnTo>
                  <a:lnTo>
                    <a:pt x="1134840" y="444719"/>
                  </a:lnTo>
                  <a:close/>
                </a:path>
                <a:path w="1892300" h="3545204">
                  <a:moveTo>
                    <a:pt x="1242828" y="443449"/>
                  </a:moveTo>
                  <a:lnTo>
                    <a:pt x="1242475" y="443449"/>
                  </a:lnTo>
                  <a:lnTo>
                    <a:pt x="1243020" y="443177"/>
                  </a:lnTo>
                  <a:lnTo>
                    <a:pt x="1242828" y="443449"/>
                  </a:lnTo>
                  <a:close/>
                </a:path>
                <a:path w="1892300" h="3545204">
                  <a:moveTo>
                    <a:pt x="1278894" y="449799"/>
                  </a:moveTo>
                  <a:lnTo>
                    <a:pt x="1048172" y="449799"/>
                  </a:lnTo>
                  <a:lnTo>
                    <a:pt x="1048225" y="448529"/>
                  </a:lnTo>
                  <a:lnTo>
                    <a:pt x="1048843" y="447259"/>
                  </a:lnTo>
                  <a:lnTo>
                    <a:pt x="1048190" y="447259"/>
                  </a:lnTo>
                  <a:lnTo>
                    <a:pt x="1047484" y="445989"/>
                  </a:lnTo>
                  <a:lnTo>
                    <a:pt x="1046204" y="445989"/>
                  </a:lnTo>
                  <a:lnTo>
                    <a:pt x="1044828" y="443449"/>
                  </a:lnTo>
                  <a:lnTo>
                    <a:pt x="1108957" y="443449"/>
                  </a:lnTo>
                  <a:lnTo>
                    <a:pt x="1108392" y="444719"/>
                  </a:lnTo>
                  <a:lnTo>
                    <a:pt x="1279741" y="444719"/>
                  </a:lnTo>
                  <a:lnTo>
                    <a:pt x="1279018" y="447259"/>
                  </a:lnTo>
                  <a:lnTo>
                    <a:pt x="1278894" y="449799"/>
                  </a:lnTo>
                  <a:close/>
                </a:path>
                <a:path w="1892300" h="3545204">
                  <a:moveTo>
                    <a:pt x="1038553" y="449799"/>
                  </a:moveTo>
                  <a:lnTo>
                    <a:pt x="1037309" y="445989"/>
                  </a:lnTo>
                  <a:lnTo>
                    <a:pt x="1045445" y="445989"/>
                  </a:lnTo>
                  <a:lnTo>
                    <a:pt x="1045172" y="447259"/>
                  </a:lnTo>
                  <a:lnTo>
                    <a:pt x="1043230" y="447259"/>
                  </a:lnTo>
                  <a:lnTo>
                    <a:pt x="1044227" y="448529"/>
                  </a:lnTo>
                  <a:lnTo>
                    <a:pt x="1040248" y="448529"/>
                  </a:lnTo>
                  <a:lnTo>
                    <a:pt x="1038553" y="449799"/>
                  </a:lnTo>
                  <a:close/>
                </a:path>
                <a:path w="1892300" h="3545204">
                  <a:moveTo>
                    <a:pt x="1288813" y="449799"/>
                  </a:moveTo>
                  <a:lnTo>
                    <a:pt x="1287348" y="448529"/>
                  </a:lnTo>
                  <a:lnTo>
                    <a:pt x="1286439" y="447259"/>
                  </a:lnTo>
                  <a:lnTo>
                    <a:pt x="1290402" y="447259"/>
                  </a:lnTo>
                  <a:lnTo>
                    <a:pt x="1288813" y="449799"/>
                  </a:lnTo>
                  <a:close/>
                </a:path>
                <a:path w="1892300" h="3545204">
                  <a:moveTo>
                    <a:pt x="1041986" y="453609"/>
                  </a:moveTo>
                  <a:lnTo>
                    <a:pt x="1037141" y="453609"/>
                  </a:lnTo>
                  <a:lnTo>
                    <a:pt x="1037353" y="451069"/>
                  </a:lnTo>
                  <a:lnTo>
                    <a:pt x="1040248" y="448529"/>
                  </a:lnTo>
                  <a:lnTo>
                    <a:pt x="1044227" y="448529"/>
                  </a:lnTo>
                  <a:lnTo>
                    <a:pt x="1045225" y="449799"/>
                  </a:lnTo>
                  <a:lnTo>
                    <a:pt x="1040521" y="452339"/>
                  </a:lnTo>
                  <a:lnTo>
                    <a:pt x="1041986" y="453609"/>
                  </a:lnTo>
                  <a:close/>
                </a:path>
                <a:path w="1892300" h="3545204">
                  <a:moveTo>
                    <a:pt x="1047484" y="452339"/>
                  </a:moveTo>
                  <a:lnTo>
                    <a:pt x="1048852" y="449799"/>
                  </a:lnTo>
                  <a:lnTo>
                    <a:pt x="1052470" y="449799"/>
                  </a:lnTo>
                  <a:lnTo>
                    <a:pt x="1047484" y="452339"/>
                  </a:lnTo>
                  <a:close/>
                </a:path>
                <a:path w="1892300" h="3545204">
                  <a:moveTo>
                    <a:pt x="1275620" y="459959"/>
                  </a:moveTo>
                  <a:lnTo>
                    <a:pt x="1047872" y="459959"/>
                  </a:lnTo>
                  <a:lnTo>
                    <a:pt x="1047528" y="458689"/>
                  </a:lnTo>
                  <a:lnTo>
                    <a:pt x="1048596" y="456149"/>
                  </a:lnTo>
                  <a:lnTo>
                    <a:pt x="1049019" y="454879"/>
                  </a:lnTo>
                  <a:lnTo>
                    <a:pt x="1049196" y="453609"/>
                  </a:lnTo>
                  <a:lnTo>
                    <a:pt x="1052470" y="449799"/>
                  </a:lnTo>
                  <a:lnTo>
                    <a:pt x="1279282" y="449799"/>
                  </a:lnTo>
                  <a:lnTo>
                    <a:pt x="1279777" y="451069"/>
                  </a:lnTo>
                  <a:lnTo>
                    <a:pt x="1191159" y="451069"/>
                  </a:lnTo>
                  <a:lnTo>
                    <a:pt x="1190594" y="452339"/>
                  </a:lnTo>
                  <a:lnTo>
                    <a:pt x="1189924" y="452339"/>
                  </a:lnTo>
                  <a:lnTo>
                    <a:pt x="1189420" y="453609"/>
                  </a:lnTo>
                  <a:lnTo>
                    <a:pt x="1283986" y="453609"/>
                  </a:lnTo>
                  <a:lnTo>
                    <a:pt x="1281356" y="454879"/>
                  </a:lnTo>
                  <a:lnTo>
                    <a:pt x="1280694" y="456149"/>
                  </a:lnTo>
                  <a:lnTo>
                    <a:pt x="1280015" y="456149"/>
                  </a:lnTo>
                  <a:lnTo>
                    <a:pt x="1279265" y="457419"/>
                  </a:lnTo>
                  <a:lnTo>
                    <a:pt x="1278638" y="457419"/>
                  </a:lnTo>
                  <a:lnTo>
                    <a:pt x="1274949" y="458689"/>
                  </a:lnTo>
                  <a:lnTo>
                    <a:pt x="1275620" y="459959"/>
                  </a:lnTo>
                  <a:close/>
                </a:path>
                <a:path w="1892300" h="3545204">
                  <a:moveTo>
                    <a:pt x="1044501" y="456149"/>
                  </a:moveTo>
                  <a:lnTo>
                    <a:pt x="1041633" y="456149"/>
                  </a:lnTo>
                  <a:lnTo>
                    <a:pt x="1041518" y="454879"/>
                  </a:lnTo>
                  <a:lnTo>
                    <a:pt x="1041280" y="454879"/>
                  </a:lnTo>
                  <a:lnTo>
                    <a:pt x="1041430" y="453609"/>
                  </a:lnTo>
                  <a:lnTo>
                    <a:pt x="1041986" y="453609"/>
                  </a:lnTo>
                  <a:lnTo>
                    <a:pt x="1045181" y="452339"/>
                  </a:lnTo>
                  <a:lnTo>
                    <a:pt x="1044501" y="456149"/>
                  </a:lnTo>
                  <a:close/>
                </a:path>
                <a:path w="1892300" h="3545204">
                  <a:moveTo>
                    <a:pt x="1045507" y="457419"/>
                  </a:moveTo>
                  <a:lnTo>
                    <a:pt x="1043133" y="456149"/>
                  </a:lnTo>
                  <a:lnTo>
                    <a:pt x="1045163" y="456149"/>
                  </a:lnTo>
                  <a:lnTo>
                    <a:pt x="1045507" y="457419"/>
                  </a:lnTo>
                  <a:close/>
                </a:path>
                <a:path w="1892300" h="3545204">
                  <a:moveTo>
                    <a:pt x="1056864" y="471389"/>
                  </a:moveTo>
                  <a:lnTo>
                    <a:pt x="1057112" y="467579"/>
                  </a:lnTo>
                  <a:lnTo>
                    <a:pt x="1053599" y="467579"/>
                  </a:lnTo>
                  <a:lnTo>
                    <a:pt x="1052452" y="465039"/>
                  </a:lnTo>
                  <a:lnTo>
                    <a:pt x="1050899" y="463769"/>
                  </a:lnTo>
                  <a:lnTo>
                    <a:pt x="1050034" y="462499"/>
                  </a:lnTo>
                  <a:lnTo>
                    <a:pt x="1049681" y="462499"/>
                  </a:lnTo>
                  <a:lnTo>
                    <a:pt x="1050431" y="461229"/>
                  </a:lnTo>
                  <a:lnTo>
                    <a:pt x="1049787" y="459959"/>
                  </a:lnTo>
                  <a:lnTo>
                    <a:pt x="1062724" y="459959"/>
                  </a:lnTo>
                  <a:lnTo>
                    <a:pt x="1062459" y="462499"/>
                  </a:lnTo>
                  <a:lnTo>
                    <a:pt x="1060650" y="466309"/>
                  </a:lnTo>
                  <a:lnTo>
                    <a:pt x="1056864" y="471389"/>
                  </a:lnTo>
                  <a:close/>
                </a:path>
                <a:path w="1892300" h="3545204">
                  <a:moveTo>
                    <a:pt x="1249870" y="461229"/>
                  </a:moveTo>
                  <a:lnTo>
                    <a:pt x="1067357" y="461229"/>
                  </a:lnTo>
                  <a:lnTo>
                    <a:pt x="1062724" y="459959"/>
                  </a:lnTo>
                  <a:lnTo>
                    <a:pt x="1250973" y="459959"/>
                  </a:lnTo>
                  <a:lnTo>
                    <a:pt x="1249870" y="461229"/>
                  </a:lnTo>
                  <a:close/>
                </a:path>
                <a:path w="1892300" h="3545204">
                  <a:moveTo>
                    <a:pt x="1253170" y="461229"/>
                  </a:moveTo>
                  <a:lnTo>
                    <a:pt x="1250973" y="459959"/>
                  </a:lnTo>
                  <a:lnTo>
                    <a:pt x="1254441" y="459959"/>
                  </a:lnTo>
                  <a:lnTo>
                    <a:pt x="1253170" y="461229"/>
                  </a:lnTo>
                  <a:close/>
                </a:path>
                <a:path w="1892300" h="3545204">
                  <a:moveTo>
                    <a:pt x="1274093" y="462499"/>
                  </a:moveTo>
                  <a:lnTo>
                    <a:pt x="1256356" y="462499"/>
                  </a:lnTo>
                  <a:lnTo>
                    <a:pt x="1257035" y="461229"/>
                  </a:lnTo>
                  <a:lnTo>
                    <a:pt x="1255826" y="461229"/>
                  </a:lnTo>
                  <a:lnTo>
                    <a:pt x="1254441" y="459959"/>
                  </a:lnTo>
                  <a:lnTo>
                    <a:pt x="1276203" y="459959"/>
                  </a:lnTo>
                  <a:lnTo>
                    <a:pt x="1275214" y="461229"/>
                  </a:lnTo>
                  <a:lnTo>
                    <a:pt x="1274093" y="462499"/>
                  </a:lnTo>
                  <a:close/>
                </a:path>
                <a:path w="1892300" h="3545204">
                  <a:moveTo>
                    <a:pt x="1065222" y="476469"/>
                  </a:moveTo>
                  <a:lnTo>
                    <a:pt x="1062636" y="471389"/>
                  </a:lnTo>
                  <a:lnTo>
                    <a:pt x="1061639" y="471389"/>
                  </a:lnTo>
                  <a:lnTo>
                    <a:pt x="1063112" y="470119"/>
                  </a:lnTo>
                  <a:lnTo>
                    <a:pt x="1061392" y="467579"/>
                  </a:lnTo>
                  <a:lnTo>
                    <a:pt x="1065760" y="465039"/>
                  </a:lnTo>
                  <a:lnTo>
                    <a:pt x="1067613" y="463769"/>
                  </a:lnTo>
                  <a:lnTo>
                    <a:pt x="1069651" y="462499"/>
                  </a:lnTo>
                  <a:lnTo>
                    <a:pt x="1070022" y="462499"/>
                  </a:lnTo>
                  <a:lnTo>
                    <a:pt x="1068769" y="461229"/>
                  </a:lnTo>
                  <a:lnTo>
                    <a:pt x="1248784" y="461229"/>
                  </a:lnTo>
                  <a:lnTo>
                    <a:pt x="1247672" y="462499"/>
                  </a:lnTo>
                  <a:lnTo>
                    <a:pt x="1251299" y="465039"/>
                  </a:lnTo>
                  <a:lnTo>
                    <a:pt x="1270475" y="465039"/>
                  </a:lnTo>
                  <a:lnTo>
                    <a:pt x="1269178" y="466309"/>
                  </a:lnTo>
                  <a:lnTo>
                    <a:pt x="1266081" y="466309"/>
                  </a:lnTo>
                  <a:lnTo>
                    <a:pt x="1265697" y="467579"/>
                  </a:lnTo>
                  <a:lnTo>
                    <a:pt x="1260680" y="467579"/>
                  </a:lnTo>
                  <a:lnTo>
                    <a:pt x="1257494" y="470119"/>
                  </a:lnTo>
                  <a:lnTo>
                    <a:pt x="1071196" y="470119"/>
                  </a:lnTo>
                  <a:lnTo>
                    <a:pt x="1065222" y="476469"/>
                  </a:lnTo>
                  <a:close/>
                </a:path>
                <a:path w="1892300" h="3545204">
                  <a:moveTo>
                    <a:pt x="1270475" y="465039"/>
                  </a:moveTo>
                  <a:lnTo>
                    <a:pt x="1252473" y="465039"/>
                  </a:lnTo>
                  <a:lnTo>
                    <a:pt x="1252667" y="463769"/>
                  </a:lnTo>
                  <a:lnTo>
                    <a:pt x="1252243" y="463769"/>
                  </a:lnTo>
                  <a:lnTo>
                    <a:pt x="1253205" y="462499"/>
                  </a:lnTo>
                  <a:lnTo>
                    <a:pt x="1270652" y="462499"/>
                  </a:lnTo>
                  <a:lnTo>
                    <a:pt x="1270475" y="465039"/>
                  </a:lnTo>
                  <a:close/>
                </a:path>
                <a:path w="1892300" h="3545204">
                  <a:moveTo>
                    <a:pt x="1259030" y="471389"/>
                  </a:moveTo>
                  <a:lnTo>
                    <a:pt x="1260680" y="467579"/>
                  </a:lnTo>
                  <a:lnTo>
                    <a:pt x="1261871" y="467579"/>
                  </a:lnTo>
                  <a:lnTo>
                    <a:pt x="1259030" y="471389"/>
                  </a:lnTo>
                  <a:close/>
                </a:path>
                <a:path w="1892300" h="3545204">
                  <a:moveTo>
                    <a:pt x="1265313" y="468849"/>
                  </a:moveTo>
                  <a:lnTo>
                    <a:pt x="1261871" y="467579"/>
                  </a:lnTo>
                  <a:lnTo>
                    <a:pt x="1265697" y="467579"/>
                  </a:lnTo>
                  <a:lnTo>
                    <a:pt x="1265313" y="468849"/>
                  </a:lnTo>
                  <a:close/>
                </a:path>
                <a:path w="1892300" h="3545204">
                  <a:moveTo>
                    <a:pt x="1072731" y="477739"/>
                  </a:moveTo>
                  <a:lnTo>
                    <a:pt x="1072802" y="476469"/>
                  </a:lnTo>
                  <a:lnTo>
                    <a:pt x="1072634" y="475199"/>
                  </a:lnTo>
                  <a:lnTo>
                    <a:pt x="1071196" y="470119"/>
                  </a:lnTo>
                  <a:lnTo>
                    <a:pt x="1257494" y="470119"/>
                  </a:lnTo>
                  <a:lnTo>
                    <a:pt x="1256100" y="471389"/>
                  </a:lnTo>
                  <a:lnTo>
                    <a:pt x="1075943" y="471389"/>
                  </a:lnTo>
                  <a:lnTo>
                    <a:pt x="1075538" y="476469"/>
                  </a:lnTo>
                  <a:lnTo>
                    <a:pt x="1073870" y="476469"/>
                  </a:lnTo>
                  <a:lnTo>
                    <a:pt x="1072731" y="477739"/>
                  </a:lnTo>
                  <a:close/>
                </a:path>
                <a:path w="1892300" h="3545204">
                  <a:moveTo>
                    <a:pt x="1079544" y="473929"/>
                  </a:moveTo>
                  <a:lnTo>
                    <a:pt x="1079279" y="473929"/>
                  </a:lnTo>
                  <a:lnTo>
                    <a:pt x="1075943" y="471389"/>
                  </a:lnTo>
                  <a:lnTo>
                    <a:pt x="1256100" y="471389"/>
                  </a:lnTo>
                  <a:lnTo>
                    <a:pt x="1254441" y="472659"/>
                  </a:lnTo>
                  <a:lnTo>
                    <a:pt x="1080426" y="472659"/>
                  </a:lnTo>
                  <a:lnTo>
                    <a:pt x="1079544" y="473929"/>
                  </a:lnTo>
                  <a:close/>
                </a:path>
                <a:path w="1892300" h="3545204">
                  <a:moveTo>
                    <a:pt x="1087901" y="480279"/>
                  </a:moveTo>
                  <a:lnTo>
                    <a:pt x="1082906" y="480279"/>
                  </a:lnTo>
                  <a:lnTo>
                    <a:pt x="1082518" y="477739"/>
                  </a:lnTo>
                  <a:lnTo>
                    <a:pt x="1080674" y="476469"/>
                  </a:lnTo>
                  <a:lnTo>
                    <a:pt x="1082297" y="473929"/>
                  </a:lnTo>
                  <a:lnTo>
                    <a:pt x="1080426" y="472659"/>
                  </a:lnTo>
                  <a:lnTo>
                    <a:pt x="1247981" y="472659"/>
                  </a:lnTo>
                  <a:lnTo>
                    <a:pt x="1247884" y="473929"/>
                  </a:lnTo>
                  <a:lnTo>
                    <a:pt x="1086039" y="473929"/>
                  </a:lnTo>
                  <a:lnTo>
                    <a:pt x="1085359" y="475199"/>
                  </a:lnTo>
                  <a:lnTo>
                    <a:pt x="1087283" y="477739"/>
                  </a:lnTo>
                  <a:lnTo>
                    <a:pt x="1084971" y="477739"/>
                  </a:lnTo>
                  <a:lnTo>
                    <a:pt x="1087901" y="480279"/>
                  </a:lnTo>
                  <a:close/>
                </a:path>
                <a:path w="1892300" h="3545204">
                  <a:moveTo>
                    <a:pt x="1251908" y="475199"/>
                  </a:moveTo>
                  <a:lnTo>
                    <a:pt x="1247981" y="472659"/>
                  </a:lnTo>
                  <a:lnTo>
                    <a:pt x="1254441" y="472659"/>
                  </a:lnTo>
                  <a:lnTo>
                    <a:pt x="1253417" y="473929"/>
                  </a:lnTo>
                  <a:lnTo>
                    <a:pt x="1251908" y="475199"/>
                  </a:lnTo>
                  <a:close/>
                </a:path>
                <a:path w="1892300" h="3545204">
                  <a:moveTo>
                    <a:pt x="1089701" y="485359"/>
                  </a:moveTo>
                  <a:lnTo>
                    <a:pt x="1087063" y="482819"/>
                  </a:lnTo>
                  <a:lnTo>
                    <a:pt x="1087601" y="481549"/>
                  </a:lnTo>
                  <a:lnTo>
                    <a:pt x="1088077" y="480279"/>
                  </a:lnTo>
                  <a:lnTo>
                    <a:pt x="1089119" y="477739"/>
                  </a:lnTo>
                  <a:lnTo>
                    <a:pt x="1089719" y="476469"/>
                  </a:lnTo>
                  <a:lnTo>
                    <a:pt x="1090239" y="476469"/>
                  </a:lnTo>
                  <a:lnTo>
                    <a:pt x="1090689" y="473929"/>
                  </a:lnTo>
                  <a:lnTo>
                    <a:pt x="1247884" y="473929"/>
                  </a:lnTo>
                  <a:lnTo>
                    <a:pt x="1247690" y="476469"/>
                  </a:lnTo>
                  <a:lnTo>
                    <a:pt x="1242419" y="479009"/>
                  </a:lnTo>
                  <a:lnTo>
                    <a:pt x="1091457" y="479009"/>
                  </a:lnTo>
                  <a:lnTo>
                    <a:pt x="1092728" y="480279"/>
                  </a:lnTo>
                  <a:lnTo>
                    <a:pt x="1092278" y="481549"/>
                  </a:lnTo>
                  <a:lnTo>
                    <a:pt x="1089701" y="485359"/>
                  </a:lnTo>
                  <a:close/>
                </a:path>
                <a:path w="1892300" h="3545204">
                  <a:moveTo>
                    <a:pt x="1106804" y="487899"/>
                  </a:moveTo>
                  <a:lnTo>
                    <a:pt x="1102656" y="482819"/>
                  </a:lnTo>
                  <a:lnTo>
                    <a:pt x="1097785" y="481549"/>
                  </a:lnTo>
                  <a:lnTo>
                    <a:pt x="1093002" y="479009"/>
                  </a:lnTo>
                  <a:lnTo>
                    <a:pt x="1242419" y="479009"/>
                  </a:lnTo>
                  <a:lnTo>
                    <a:pt x="1239783" y="480279"/>
                  </a:lnTo>
                  <a:lnTo>
                    <a:pt x="1233376" y="482819"/>
                  </a:lnTo>
                  <a:lnTo>
                    <a:pt x="1124488" y="482819"/>
                  </a:lnTo>
                  <a:lnTo>
                    <a:pt x="1122962" y="484089"/>
                  </a:lnTo>
                  <a:lnTo>
                    <a:pt x="1108189" y="484089"/>
                  </a:lnTo>
                  <a:lnTo>
                    <a:pt x="1108224" y="486629"/>
                  </a:lnTo>
                  <a:lnTo>
                    <a:pt x="1107862" y="486629"/>
                  </a:lnTo>
                  <a:lnTo>
                    <a:pt x="1106804" y="487899"/>
                  </a:lnTo>
                  <a:close/>
                </a:path>
                <a:path w="1892300" h="3545204">
                  <a:moveTo>
                    <a:pt x="1125953" y="486629"/>
                  </a:moveTo>
                  <a:lnTo>
                    <a:pt x="1125309" y="486629"/>
                  </a:lnTo>
                  <a:lnTo>
                    <a:pt x="1125181" y="485359"/>
                  </a:lnTo>
                  <a:lnTo>
                    <a:pt x="1125168" y="482819"/>
                  </a:lnTo>
                  <a:lnTo>
                    <a:pt x="1199384" y="482819"/>
                  </a:lnTo>
                  <a:lnTo>
                    <a:pt x="1199039" y="484089"/>
                  </a:lnTo>
                  <a:lnTo>
                    <a:pt x="1216097" y="484089"/>
                  </a:lnTo>
                  <a:lnTo>
                    <a:pt x="1215146" y="485359"/>
                  </a:lnTo>
                  <a:lnTo>
                    <a:pt x="1125397" y="485359"/>
                  </a:lnTo>
                  <a:lnTo>
                    <a:pt x="1125953" y="486629"/>
                  </a:lnTo>
                  <a:close/>
                </a:path>
                <a:path w="1892300" h="3545204">
                  <a:moveTo>
                    <a:pt x="1218198" y="487899"/>
                  </a:moveTo>
                  <a:lnTo>
                    <a:pt x="1216097" y="484089"/>
                  </a:lnTo>
                  <a:lnTo>
                    <a:pt x="1199039" y="484089"/>
                  </a:lnTo>
                  <a:lnTo>
                    <a:pt x="1199384" y="482819"/>
                  </a:lnTo>
                  <a:lnTo>
                    <a:pt x="1233376" y="482819"/>
                  </a:lnTo>
                  <a:lnTo>
                    <a:pt x="1225346" y="485359"/>
                  </a:lnTo>
                  <a:lnTo>
                    <a:pt x="1220130" y="485359"/>
                  </a:lnTo>
                  <a:lnTo>
                    <a:pt x="1218198" y="487899"/>
                  </a:lnTo>
                  <a:close/>
                </a:path>
                <a:path w="1892300" h="3545204">
                  <a:moveTo>
                    <a:pt x="1118214" y="490439"/>
                  </a:moveTo>
                  <a:lnTo>
                    <a:pt x="1112310" y="489169"/>
                  </a:lnTo>
                  <a:lnTo>
                    <a:pt x="1111851" y="489169"/>
                  </a:lnTo>
                  <a:lnTo>
                    <a:pt x="1111348" y="487899"/>
                  </a:lnTo>
                  <a:lnTo>
                    <a:pt x="1111984" y="487899"/>
                  </a:lnTo>
                  <a:lnTo>
                    <a:pt x="1109327" y="486629"/>
                  </a:lnTo>
                  <a:lnTo>
                    <a:pt x="1111807" y="485359"/>
                  </a:lnTo>
                  <a:lnTo>
                    <a:pt x="1111851" y="484089"/>
                  </a:lnTo>
                  <a:lnTo>
                    <a:pt x="1116916" y="484089"/>
                  </a:lnTo>
                  <a:lnTo>
                    <a:pt x="1115249" y="485359"/>
                  </a:lnTo>
                  <a:lnTo>
                    <a:pt x="1114657" y="486629"/>
                  </a:lnTo>
                  <a:lnTo>
                    <a:pt x="1118214" y="490439"/>
                  </a:lnTo>
                  <a:close/>
                </a:path>
                <a:path w="1892300" h="3545204">
                  <a:moveTo>
                    <a:pt x="1119582" y="487899"/>
                  </a:moveTo>
                  <a:lnTo>
                    <a:pt x="1117102" y="487899"/>
                  </a:lnTo>
                  <a:lnTo>
                    <a:pt x="1117834" y="485359"/>
                  </a:lnTo>
                  <a:lnTo>
                    <a:pt x="1117225" y="484089"/>
                  </a:lnTo>
                  <a:lnTo>
                    <a:pt x="1120826" y="484089"/>
                  </a:lnTo>
                  <a:lnTo>
                    <a:pt x="1119582" y="487899"/>
                  </a:lnTo>
                  <a:close/>
                </a:path>
                <a:path w="1892300" h="3545204">
                  <a:moveTo>
                    <a:pt x="1127771" y="492979"/>
                  </a:moveTo>
                  <a:lnTo>
                    <a:pt x="1123367" y="492979"/>
                  </a:lnTo>
                  <a:lnTo>
                    <a:pt x="1122882" y="490439"/>
                  </a:lnTo>
                  <a:lnTo>
                    <a:pt x="1121355" y="484089"/>
                  </a:lnTo>
                  <a:lnTo>
                    <a:pt x="1125309" y="486629"/>
                  </a:lnTo>
                  <a:lnTo>
                    <a:pt x="1125953" y="486629"/>
                  </a:lnTo>
                  <a:lnTo>
                    <a:pt x="1126509" y="487899"/>
                  </a:lnTo>
                  <a:lnTo>
                    <a:pt x="1126536" y="490439"/>
                  </a:lnTo>
                  <a:lnTo>
                    <a:pt x="1127771" y="492979"/>
                  </a:lnTo>
                  <a:close/>
                </a:path>
                <a:path w="1892300" h="3545204">
                  <a:moveTo>
                    <a:pt x="1130657" y="492979"/>
                  </a:moveTo>
                  <a:lnTo>
                    <a:pt x="1130410" y="491709"/>
                  </a:lnTo>
                  <a:lnTo>
                    <a:pt x="1130233" y="490439"/>
                  </a:lnTo>
                  <a:lnTo>
                    <a:pt x="1129148" y="489169"/>
                  </a:lnTo>
                  <a:lnTo>
                    <a:pt x="1128530" y="485359"/>
                  </a:lnTo>
                  <a:lnTo>
                    <a:pt x="1215146" y="485359"/>
                  </a:lnTo>
                  <a:lnTo>
                    <a:pt x="1214194" y="486629"/>
                  </a:lnTo>
                  <a:lnTo>
                    <a:pt x="1145482" y="486629"/>
                  </a:lnTo>
                  <a:lnTo>
                    <a:pt x="1144908" y="487899"/>
                  </a:lnTo>
                  <a:lnTo>
                    <a:pt x="1144247" y="489169"/>
                  </a:lnTo>
                  <a:lnTo>
                    <a:pt x="1131716" y="489169"/>
                  </a:lnTo>
                  <a:lnTo>
                    <a:pt x="1131874" y="490439"/>
                  </a:lnTo>
                  <a:lnTo>
                    <a:pt x="1131460" y="491709"/>
                  </a:lnTo>
                  <a:lnTo>
                    <a:pt x="1131027" y="491709"/>
                  </a:lnTo>
                  <a:lnTo>
                    <a:pt x="1130657" y="492979"/>
                  </a:lnTo>
                  <a:close/>
                </a:path>
                <a:path w="1892300" h="3545204">
                  <a:moveTo>
                    <a:pt x="1172521" y="498059"/>
                  </a:moveTo>
                  <a:lnTo>
                    <a:pt x="1168188" y="494249"/>
                  </a:lnTo>
                  <a:lnTo>
                    <a:pt x="1150186" y="494249"/>
                  </a:lnTo>
                  <a:lnTo>
                    <a:pt x="1149683" y="490439"/>
                  </a:lnTo>
                  <a:lnTo>
                    <a:pt x="1145491" y="490439"/>
                  </a:lnTo>
                  <a:lnTo>
                    <a:pt x="1145482" y="486629"/>
                  </a:lnTo>
                  <a:lnTo>
                    <a:pt x="1214194" y="486629"/>
                  </a:lnTo>
                  <a:lnTo>
                    <a:pt x="1212291" y="489169"/>
                  </a:lnTo>
                  <a:lnTo>
                    <a:pt x="1174533" y="489169"/>
                  </a:lnTo>
                  <a:lnTo>
                    <a:pt x="1175169" y="492979"/>
                  </a:lnTo>
                  <a:lnTo>
                    <a:pt x="1174515" y="492979"/>
                  </a:lnTo>
                  <a:lnTo>
                    <a:pt x="1172521" y="498059"/>
                  </a:lnTo>
                  <a:close/>
                </a:path>
                <a:path w="1892300" h="3545204">
                  <a:moveTo>
                    <a:pt x="1134681" y="494249"/>
                  </a:moveTo>
                  <a:lnTo>
                    <a:pt x="1132395" y="490439"/>
                  </a:lnTo>
                  <a:lnTo>
                    <a:pt x="1132007" y="489169"/>
                  </a:lnTo>
                  <a:lnTo>
                    <a:pt x="1144247" y="489169"/>
                  </a:lnTo>
                  <a:lnTo>
                    <a:pt x="1143285" y="490439"/>
                  </a:lnTo>
                  <a:lnTo>
                    <a:pt x="1143047" y="491709"/>
                  </a:lnTo>
                  <a:lnTo>
                    <a:pt x="1142208" y="492979"/>
                  </a:lnTo>
                  <a:lnTo>
                    <a:pt x="1138272" y="492979"/>
                  </a:lnTo>
                  <a:lnTo>
                    <a:pt x="1134681" y="494249"/>
                  </a:lnTo>
                  <a:close/>
                </a:path>
                <a:path w="1892300" h="3545204">
                  <a:moveTo>
                    <a:pt x="1180552" y="494249"/>
                  </a:moveTo>
                  <a:lnTo>
                    <a:pt x="1174401" y="494249"/>
                  </a:lnTo>
                  <a:lnTo>
                    <a:pt x="1176289" y="492979"/>
                  </a:lnTo>
                  <a:lnTo>
                    <a:pt x="1174533" y="489169"/>
                  </a:lnTo>
                  <a:lnTo>
                    <a:pt x="1181761" y="489169"/>
                  </a:lnTo>
                  <a:lnTo>
                    <a:pt x="1182325" y="491709"/>
                  </a:lnTo>
                  <a:lnTo>
                    <a:pt x="1180552" y="494249"/>
                  </a:lnTo>
                  <a:close/>
                </a:path>
                <a:path w="1892300" h="3545204">
                  <a:moveTo>
                    <a:pt x="1187391" y="492979"/>
                  </a:moveTo>
                  <a:lnTo>
                    <a:pt x="1184320" y="492979"/>
                  </a:lnTo>
                  <a:lnTo>
                    <a:pt x="1183958" y="491709"/>
                  </a:lnTo>
                  <a:lnTo>
                    <a:pt x="1183720" y="490439"/>
                  </a:lnTo>
                  <a:lnTo>
                    <a:pt x="1181761" y="489169"/>
                  </a:lnTo>
                  <a:lnTo>
                    <a:pt x="1212291" y="489169"/>
                  </a:lnTo>
                  <a:lnTo>
                    <a:pt x="1211339" y="490439"/>
                  </a:lnTo>
                  <a:lnTo>
                    <a:pt x="1201793" y="490439"/>
                  </a:lnTo>
                  <a:lnTo>
                    <a:pt x="1194159" y="491709"/>
                  </a:lnTo>
                  <a:lnTo>
                    <a:pt x="1190347" y="491709"/>
                  </a:lnTo>
                  <a:lnTo>
                    <a:pt x="1187391" y="492979"/>
                  </a:lnTo>
                  <a:close/>
                </a:path>
                <a:path w="1892300" h="3545204">
                  <a:moveTo>
                    <a:pt x="1210388" y="491709"/>
                  </a:moveTo>
                  <a:lnTo>
                    <a:pt x="1201793" y="490439"/>
                  </a:lnTo>
                  <a:lnTo>
                    <a:pt x="1211339" y="490439"/>
                  </a:lnTo>
                  <a:lnTo>
                    <a:pt x="1210388" y="491709"/>
                  </a:lnTo>
                  <a:close/>
                </a:path>
                <a:path w="1892300" h="3545204">
                  <a:moveTo>
                    <a:pt x="1160387" y="495519"/>
                  </a:moveTo>
                  <a:lnTo>
                    <a:pt x="1155472" y="494249"/>
                  </a:lnTo>
                  <a:lnTo>
                    <a:pt x="1165117" y="494249"/>
                  </a:lnTo>
                  <a:lnTo>
                    <a:pt x="1160387" y="49551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5671218" y="6201136"/>
              <a:ext cx="2258695" cy="3829685"/>
            </a:xfrm>
            <a:custGeom>
              <a:avLst/>
              <a:gdLst/>
              <a:ahLst/>
              <a:cxnLst/>
              <a:rect l="l" t="t" r="r" b="b"/>
              <a:pathLst>
                <a:path w="2258694" h="3829684">
                  <a:moveTo>
                    <a:pt x="1119952" y="25400"/>
                  </a:moveTo>
                  <a:lnTo>
                    <a:pt x="1004218" y="25400"/>
                  </a:lnTo>
                  <a:lnTo>
                    <a:pt x="1037516" y="12700"/>
                  </a:lnTo>
                  <a:lnTo>
                    <a:pt x="1063726" y="0"/>
                  </a:lnTo>
                  <a:lnTo>
                    <a:pt x="1117887" y="0"/>
                  </a:lnTo>
                  <a:lnTo>
                    <a:pt x="1118514" y="12700"/>
                  </a:lnTo>
                  <a:lnTo>
                    <a:pt x="1116802" y="12700"/>
                  </a:lnTo>
                  <a:lnTo>
                    <a:pt x="1119952" y="25400"/>
                  </a:lnTo>
                  <a:close/>
                </a:path>
                <a:path w="2258694" h="3829684">
                  <a:moveTo>
                    <a:pt x="1124541" y="25400"/>
                  </a:moveTo>
                  <a:lnTo>
                    <a:pt x="1124365" y="25400"/>
                  </a:lnTo>
                  <a:lnTo>
                    <a:pt x="1118964" y="12700"/>
                  </a:lnTo>
                  <a:lnTo>
                    <a:pt x="1123914" y="12700"/>
                  </a:lnTo>
                  <a:lnTo>
                    <a:pt x="1124541" y="25400"/>
                  </a:lnTo>
                  <a:close/>
                </a:path>
                <a:path w="2258694" h="3829684">
                  <a:moveTo>
                    <a:pt x="978175" y="38100"/>
                  </a:moveTo>
                  <a:lnTo>
                    <a:pt x="951475" y="38100"/>
                  </a:lnTo>
                  <a:lnTo>
                    <a:pt x="969827" y="25400"/>
                  </a:lnTo>
                  <a:lnTo>
                    <a:pt x="983664" y="25400"/>
                  </a:lnTo>
                  <a:lnTo>
                    <a:pt x="978175" y="38100"/>
                  </a:lnTo>
                  <a:close/>
                </a:path>
                <a:path w="2258694" h="3829684">
                  <a:moveTo>
                    <a:pt x="1152798" y="88900"/>
                  </a:moveTo>
                  <a:lnTo>
                    <a:pt x="742492" y="88900"/>
                  </a:lnTo>
                  <a:lnTo>
                    <a:pt x="761526" y="76200"/>
                  </a:lnTo>
                  <a:lnTo>
                    <a:pt x="805681" y="76200"/>
                  </a:lnTo>
                  <a:lnTo>
                    <a:pt x="813745" y="63500"/>
                  </a:lnTo>
                  <a:lnTo>
                    <a:pt x="851937" y="63500"/>
                  </a:lnTo>
                  <a:lnTo>
                    <a:pt x="858865" y="50800"/>
                  </a:lnTo>
                  <a:lnTo>
                    <a:pt x="941870" y="50800"/>
                  </a:lnTo>
                  <a:lnTo>
                    <a:pt x="963561" y="38100"/>
                  </a:lnTo>
                  <a:lnTo>
                    <a:pt x="983716" y="38100"/>
                  </a:lnTo>
                  <a:lnTo>
                    <a:pt x="988755" y="25400"/>
                  </a:lnTo>
                  <a:lnTo>
                    <a:pt x="1125300" y="25400"/>
                  </a:lnTo>
                  <a:lnTo>
                    <a:pt x="1132667" y="38100"/>
                  </a:lnTo>
                  <a:lnTo>
                    <a:pt x="1140498" y="63500"/>
                  </a:lnTo>
                  <a:lnTo>
                    <a:pt x="1147605" y="76200"/>
                  </a:lnTo>
                  <a:lnTo>
                    <a:pt x="1152798" y="88900"/>
                  </a:lnTo>
                  <a:close/>
                </a:path>
                <a:path w="2258694" h="3829684">
                  <a:moveTo>
                    <a:pt x="479940" y="50800"/>
                  </a:moveTo>
                  <a:lnTo>
                    <a:pt x="475528" y="50800"/>
                  </a:lnTo>
                  <a:lnTo>
                    <a:pt x="477964" y="38100"/>
                  </a:lnTo>
                  <a:lnTo>
                    <a:pt x="479940" y="50800"/>
                  </a:lnTo>
                  <a:close/>
                </a:path>
                <a:path w="2258694" h="3829684">
                  <a:moveTo>
                    <a:pt x="483320" y="50800"/>
                  </a:moveTo>
                  <a:lnTo>
                    <a:pt x="480973" y="50800"/>
                  </a:lnTo>
                  <a:lnTo>
                    <a:pt x="482755" y="38100"/>
                  </a:lnTo>
                  <a:lnTo>
                    <a:pt x="483320" y="50800"/>
                  </a:lnTo>
                  <a:close/>
                </a:path>
                <a:path w="2258694" h="3829684">
                  <a:moveTo>
                    <a:pt x="486974" y="50800"/>
                  </a:moveTo>
                  <a:lnTo>
                    <a:pt x="484167" y="50800"/>
                  </a:lnTo>
                  <a:lnTo>
                    <a:pt x="485103" y="38100"/>
                  </a:lnTo>
                  <a:lnTo>
                    <a:pt x="486788" y="38100"/>
                  </a:lnTo>
                  <a:lnTo>
                    <a:pt x="486974" y="50800"/>
                  </a:lnTo>
                  <a:close/>
                </a:path>
                <a:path w="2258694" h="3829684">
                  <a:moveTo>
                    <a:pt x="491007" y="50800"/>
                  </a:moveTo>
                  <a:lnTo>
                    <a:pt x="486974" y="50800"/>
                  </a:lnTo>
                  <a:lnTo>
                    <a:pt x="488756" y="38100"/>
                  </a:lnTo>
                  <a:lnTo>
                    <a:pt x="491007" y="50800"/>
                  </a:lnTo>
                  <a:close/>
                </a:path>
                <a:path w="2258694" h="3829684">
                  <a:moveTo>
                    <a:pt x="565302" y="50800"/>
                  </a:moveTo>
                  <a:lnTo>
                    <a:pt x="491007" y="50800"/>
                  </a:lnTo>
                  <a:lnTo>
                    <a:pt x="492322" y="38100"/>
                  </a:lnTo>
                  <a:lnTo>
                    <a:pt x="562954" y="38100"/>
                  </a:lnTo>
                  <a:lnTo>
                    <a:pt x="565302" y="50800"/>
                  </a:lnTo>
                  <a:close/>
                </a:path>
                <a:path w="2258694" h="3829684">
                  <a:moveTo>
                    <a:pt x="570553" y="50800"/>
                  </a:moveTo>
                  <a:lnTo>
                    <a:pt x="567367" y="50800"/>
                  </a:lnTo>
                  <a:lnTo>
                    <a:pt x="567367" y="38100"/>
                  </a:lnTo>
                  <a:lnTo>
                    <a:pt x="569997" y="38100"/>
                  </a:lnTo>
                  <a:lnTo>
                    <a:pt x="570553" y="50800"/>
                  </a:lnTo>
                  <a:close/>
                </a:path>
                <a:path w="2258694" h="3829684">
                  <a:moveTo>
                    <a:pt x="941870" y="50800"/>
                  </a:moveTo>
                  <a:lnTo>
                    <a:pt x="915081" y="50800"/>
                  </a:lnTo>
                  <a:lnTo>
                    <a:pt x="928889" y="38100"/>
                  </a:lnTo>
                  <a:lnTo>
                    <a:pt x="947632" y="38100"/>
                  </a:lnTo>
                  <a:lnTo>
                    <a:pt x="941870" y="50800"/>
                  </a:lnTo>
                  <a:close/>
                </a:path>
                <a:path w="2258694" h="3829684">
                  <a:moveTo>
                    <a:pt x="440159" y="63500"/>
                  </a:moveTo>
                  <a:lnTo>
                    <a:pt x="436408" y="63500"/>
                  </a:lnTo>
                  <a:lnTo>
                    <a:pt x="438288" y="50800"/>
                  </a:lnTo>
                  <a:lnTo>
                    <a:pt x="440159" y="63500"/>
                  </a:lnTo>
                  <a:close/>
                </a:path>
                <a:path w="2258694" h="3829684">
                  <a:moveTo>
                    <a:pt x="444103" y="63500"/>
                  </a:moveTo>
                  <a:lnTo>
                    <a:pt x="440159" y="63500"/>
                  </a:lnTo>
                  <a:lnTo>
                    <a:pt x="440538" y="50800"/>
                  </a:lnTo>
                  <a:lnTo>
                    <a:pt x="444103" y="63500"/>
                  </a:lnTo>
                  <a:close/>
                </a:path>
                <a:path w="2258694" h="3829684">
                  <a:moveTo>
                    <a:pt x="453590" y="63500"/>
                  </a:moveTo>
                  <a:lnTo>
                    <a:pt x="447580" y="63500"/>
                  </a:lnTo>
                  <a:lnTo>
                    <a:pt x="450581" y="50800"/>
                  </a:lnTo>
                  <a:lnTo>
                    <a:pt x="454340" y="50800"/>
                  </a:lnTo>
                  <a:lnTo>
                    <a:pt x="453590" y="63500"/>
                  </a:lnTo>
                  <a:close/>
                </a:path>
                <a:path w="2258694" h="3829684">
                  <a:moveTo>
                    <a:pt x="459502" y="63500"/>
                  </a:moveTo>
                  <a:lnTo>
                    <a:pt x="454340" y="50800"/>
                  </a:lnTo>
                  <a:lnTo>
                    <a:pt x="459405" y="50800"/>
                  </a:lnTo>
                  <a:lnTo>
                    <a:pt x="459502" y="63500"/>
                  </a:lnTo>
                  <a:close/>
                </a:path>
                <a:path w="2258694" h="3829684">
                  <a:moveTo>
                    <a:pt x="605454" y="63500"/>
                  </a:moveTo>
                  <a:lnTo>
                    <a:pt x="461752" y="63500"/>
                  </a:lnTo>
                  <a:lnTo>
                    <a:pt x="462697" y="50800"/>
                  </a:lnTo>
                  <a:lnTo>
                    <a:pt x="605172" y="50800"/>
                  </a:lnTo>
                  <a:lnTo>
                    <a:pt x="605454" y="63500"/>
                  </a:lnTo>
                  <a:close/>
                </a:path>
                <a:path w="2258694" h="3829684">
                  <a:moveTo>
                    <a:pt x="424768" y="76200"/>
                  </a:moveTo>
                  <a:lnTo>
                    <a:pt x="421768" y="76200"/>
                  </a:lnTo>
                  <a:lnTo>
                    <a:pt x="424583" y="63500"/>
                  </a:lnTo>
                  <a:lnTo>
                    <a:pt x="424768" y="76200"/>
                  </a:lnTo>
                  <a:close/>
                </a:path>
                <a:path w="2258694" h="3829684">
                  <a:moveTo>
                    <a:pt x="432746" y="76200"/>
                  </a:moveTo>
                  <a:lnTo>
                    <a:pt x="426269" y="76200"/>
                  </a:lnTo>
                  <a:lnTo>
                    <a:pt x="425801" y="63500"/>
                  </a:lnTo>
                  <a:lnTo>
                    <a:pt x="432084" y="63500"/>
                  </a:lnTo>
                  <a:lnTo>
                    <a:pt x="432746" y="76200"/>
                  </a:lnTo>
                  <a:close/>
                </a:path>
                <a:path w="2258694" h="3829684">
                  <a:moveTo>
                    <a:pt x="635397" y="76200"/>
                  </a:moveTo>
                  <a:lnTo>
                    <a:pt x="432746" y="76200"/>
                  </a:lnTo>
                  <a:lnTo>
                    <a:pt x="434343" y="63500"/>
                  </a:lnTo>
                  <a:lnTo>
                    <a:pt x="636517" y="63500"/>
                  </a:lnTo>
                  <a:lnTo>
                    <a:pt x="635397" y="76200"/>
                  </a:lnTo>
                  <a:close/>
                </a:path>
                <a:path w="2258694" h="3829684">
                  <a:moveTo>
                    <a:pt x="404127" y="88900"/>
                  </a:moveTo>
                  <a:lnTo>
                    <a:pt x="388181" y="88900"/>
                  </a:lnTo>
                  <a:lnTo>
                    <a:pt x="391746" y="76200"/>
                  </a:lnTo>
                  <a:lnTo>
                    <a:pt x="405257" y="76200"/>
                  </a:lnTo>
                  <a:lnTo>
                    <a:pt x="404127" y="88900"/>
                  </a:lnTo>
                  <a:close/>
                </a:path>
                <a:path w="2258694" h="3829684">
                  <a:moveTo>
                    <a:pt x="653602" y="88900"/>
                  </a:moveTo>
                  <a:lnTo>
                    <a:pt x="405354" y="88900"/>
                  </a:lnTo>
                  <a:lnTo>
                    <a:pt x="407790" y="76200"/>
                  </a:lnTo>
                  <a:lnTo>
                    <a:pt x="652005" y="76200"/>
                  </a:lnTo>
                  <a:lnTo>
                    <a:pt x="653602" y="88900"/>
                  </a:lnTo>
                  <a:close/>
                </a:path>
                <a:path w="2258694" h="3829684">
                  <a:moveTo>
                    <a:pt x="378421" y="101600"/>
                  </a:moveTo>
                  <a:lnTo>
                    <a:pt x="375226" y="101600"/>
                  </a:lnTo>
                  <a:lnTo>
                    <a:pt x="376921" y="88900"/>
                  </a:lnTo>
                  <a:lnTo>
                    <a:pt x="377388" y="88900"/>
                  </a:lnTo>
                  <a:lnTo>
                    <a:pt x="378421" y="101600"/>
                  </a:lnTo>
                  <a:close/>
                </a:path>
                <a:path w="2258694" h="3829684">
                  <a:moveTo>
                    <a:pt x="674252" y="101600"/>
                  </a:moveTo>
                  <a:lnTo>
                    <a:pt x="386866" y="101600"/>
                  </a:lnTo>
                  <a:lnTo>
                    <a:pt x="384704" y="88900"/>
                  </a:lnTo>
                  <a:lnTo>
                    <a:pt x="672840" y="88900"/>
                  </a:lnTo>
                  <a:lnTo>
                    <a:pt x="674252" y="101600"/>
                  </a:lnTo>
                  <a:close/>
                </a:path>
                <a:path w="2258694" h="3829684">
                  <a:moveTo>
                    <a:pt x="1175296" y="133524"/>
                  </a:moveTo>
                  <a:lnTo>
                    <a:pt x="1172786" y="127000"/>
                  </a:lnTo>
                  <a:lnTo>
                    <a:pt x="889257" y="127000"/>
                  </a:lnTo>
                  <a:lnTo>
                    <a:pt x="887924" y="114300"/>
                  </a:lnTo>
                  <a:lnTo>
                    <a:pt x="875817" y="114300"/>
                  </a:lnTo>
                  <a:lnTo>
                    <a:pt x="871201" y="101600"/>
                  </a:lnTo>
                  <a:lnTo>
                    <a:pt x="700099" y="101600"/>
                  </a:lnTo>
                  <a:lnTo>
                    <a:pt x="707574" y="88900"/>
                  </a:lnTo>
                  <a:lnTo>
                    <a:pt x="1158244" y="88900"/>
                  </a:lnTo>
                  <a:lnTo>
                    <a:pt x="1162039" y="101600"/>
                  </a:lnTo>
                  <a:lnTo>
                    <a:pt x="1168012" y="114300"/>
                  </a:lnTo>
                  <a:lnTo>
                    <a:pt x="1173302" y="127000"/>
                  </a:lnTo>
                  <a:lnTo>
                    <a:pt x="1175296" y="133524"/>
                  </a:lnTo>
                  <a:close/>
                </a:path>
                <a:path w="2258694" h="3829684">
                  <a:moveTo>
                    <a:pt x="867239" y="114300"/>
                  </a:moveTo>
                  <a:lnTo>
                    <a:pt x="423745" y="114300"/>
                  </a:lnTo>
                  <a:lnTo>
                    <a:pt x="380204" y="101600"/>
                  </a:lnTo>
                  <a:lnTo>
                    <a:pt x="871201" y="101600"/>
                  </a:lnTo>
                  <a:lnTo>
                    <a:pt x="867239" y="114300"/>
                  </a:lnTo>
                  <a:close/>
                </a:path>
                <a:path w="2258694" h="3829684">
                  <a:moveTo>
                    <a:pt x="1306763" y="406400"/>
                  </a:moveTo>
                  <a:lnTo>
                    <a:pt x="883467" y="406400"/>
                  </a:lnTo>
                  <a:lnTo>
                    <a:pt x="885064" y="393700"/>
                  </a:lnTo>
                  <a:lnTo>
                    <a:pt x="888735" y="393700"/>
                  </a:lnTo>
                  <a:lnTo>
                    <a:pt x="888841" y="381000"/>
                  </a:lnTo>
                  <a:lnTo>
                    <a:pt x="892557" y="381000"/>
                  </a:lnTo>
                  <a:lnTo>
                    <a:pt x="890289" y="368300"/>
                  </a:lnTo>
                  <a:lnTo>
                    <a:pt x="888118" y="368300"/>
                  </a:lnTo>
                  <a:lnTo>
                    <a:pt x="888162" y="355600"/>
                  </a:lnTo>
                  <a:lnTo>
                    <a:pt x="1147018" y="355600"/>
                  </a:lnTo>
                  <a:lnTo>
                    <a:pt x="1148456" y="342900"/>
                  </a:lnTo>
                  <a:lnTo>
                    <a:pt x="1153451" y="342900"/>
                  </a:lnTo>
                  <a:lnTo>
                    <a:pt x="1151139" y="330200"/>
                  </a:lnTo>
                  <a:lnTo>
                    <a:pt x="1150512" y="330200"/>
                  </a:lnTo>
                  <a:lnTo>
                    <a:pt x="1150804" y="317500"/>
                  </a:lnTo>
                  <a:lnTo>
                    <a:pt x="1153027" y="317500"/>
                  </a:lnTo>
                  <a:lnTo>
                    <a:pt x="1152357" y="304800"/>
                  </a:lnTo>
                  <a:lnTo>
                    <a:pt x="1149171" y="304800"/>
                  </a:lnTo>
                  <a:lnTo>
                    <a:pt x="1149392" y="292100"/>
                  </a:lnTo>
                  <a:lnTo>
                    <a:pt x="1144856" y="292100"/>
                  </a:lnTo>
                  <a:lnTo>
                    <a:pt x="1144326" y="279400"/>
                  </a:lnTo>
                  <a:lnTo>
                    <a:pt x="659903" y="279400"/>
                  </a:lnTo>
                  <a:lnTo>
                    <a:pt x="662515" y="254000"/>
                  </a:lnTo>
                  <a:lnTo>
                    <a:pt x="678770" y="254000"/>
                  </a:lnTo>
                  <a:lnTo>
                    <a:pt x="653116" y="215900"/>
                  </a:lnTo>
                  <a:lnTo>
                    <a:pt x="616427" y="177800"/>
                  </a:lnTo>
                  <a:lnTo>
                    <a:pt x="571923" y="152400"/>
                  </a:lnTo>
                  <a:lnTo>
                    <a:pt x="522826" y="139700"/>
                  </a:lnTo>
                  <a:lnTo>
                    <a:pt x="472360" y="114300"/>
                  </a:lnTo>
                  <a:lnTo>
                    <a:pt x="839485" y="114300"/>
                  </a:lnTo>
                  <a:lnTo>
                    <a:pt x="836114" y="127000"/>
                  </a:lnTo>
                  <a:lnTo>
                    <a:pt x="834543" y="127000"/>
                  </a:lnTo>
                  <a:lnTo>
                    <a:pt x="834641" y="139700"/>
                  </a:lnTo>
                  <a:lnTo>
                    <a:pt x="837209" y="139700"/>
                  </a:lnTo>
                  <a:lnTo>
                    <a:pt x="838135" y="152400"/>
                  </a:lnTo>
                  <a:lnTo>
                    <a:pt x="851346" y="152400"/>
                  </a:lnTo>
                  <a:lnTo>
                    <a:pt x="858706" y="165100"/>
                  </a:lnTo>
                  <a:lnTo>
                    <a:pt x="1190001" y="165100"/>
                  </a:lnTo>
                  <a:lnTo>
                    <a:pt x="1195700" y="177800"/>
                  </a:lnTo>
                  <a:lnTo>
                    <a:pt x="1210472" y="203200"/>
                  </a:lnTo>
                  <a:lnTo>
                    <a:pt x="1226627" y="241300"/>
                  </a:lnTo>
                  <a:lnTo>
                    <a:pt x="1242174" y="266700"/>
                  </a:lnTo>
                  <a:lnTo>
                    <a:pt x="1251205" y="292100"/>
                  </a:lnTo>
                  <a:lnTo>
                    <a:pt x="1260210" y="304800"/>
                  </a:lnTo>
                  <a:lnTo>
                    <a:pt x="1269198" y="330200"/>
                  </a:lnTo>
                  <a:lnTo>
                    <a:pt x="1278179" y="342900"/>
                  </a:lnTo>
                  <a:lnTo>
                    <a:pt x="1306763" y="406400"/>
                  </a:lnTo>
                  <a:close/>
                </a:path>
                <a:path w="2258694" h="3829684">
                  <a:moveTo>
                    <a:pt x="1174074" y="139700"/>
                  </a:moveTo>
                  <a:lnTo>
                    <a:pt x="889504" y="139700"/>
                  </a:lnTo>
                  <a:lnTo>
                    <a:pt x="889822" y="127000"/>
                  </a:lnTo>
                  <a:lnTo>
                    <a:pt x="1170986" y="127000"/>
                  </a:lnTo>
                  <a:lnTo>
                    <a:pt x="1174074" y="139700"/>
                  </a:lnTo>
                  <a:close/>
                </a:path>
                <a:path w="2258694" h="3829684">
                  <a:moveTo>
                    <a:pt x="1177671" y="139700"/>
                  </a:moveTo>
                  <a:lnTo>
                    <a:pt x="1177183" y="139700"/>
                  </a:lnTo>
                  <a:lnTo>
                    <a:pt x="1175296" y="133524"/>
                  </a:lnTo>
                  <a:lnTo>
                    <a:pt x="1177671" y="139700"/>
                  </a:lnTo>
                  <a:close/>
                </a:path>
                <a:path w="2258694" h="3829684">
                  <a:moveTo>
                    <a:pt x="1179263" y="152400"/>
                  </a:moveTo>
                  <a:lnTo>
                    <a:pt x="884844" y="152400"/>
                  </a:lnTo>
                  <a:lnTo>
                    <a:pt x="886274" y="139700"/>
                  </a:lnTo>
                  <a:lnTo>
                    <a:pt x="1178160" y="139700"/>
                  </a:lnTo>
                  <a:lnTo>
                    <a:pt x="1179263" y="152400"/>
                  </a:lnTo>
                  <a:close/>
                </a:path>
                <a:path w="2258694" h="3829684">
                  <a:moveTo>
                    <a:pt x="1190001" y="165100"/>
                  </a:moveTo>
                  <a:lnTo>
                    <a:pt x="868722" y="165100"/>
                  </a:lnTo>
                  <a:lnTo>
                    <a:pt x="873355" y="152400"/>
                  </a:lnTo>
                  <a:lnTo>
                    <a:pt x="1184302" y="152400"/>
                  </a:lnTo>
                  <a:lnTo>
                    <a:pt x="1190001" y="165100"/>
                  </a:lnTo>
                  <a:close/>
                </a:path>
                <a:path w="2258694" h="3829684">
                  <a:moveTo>
                    <a:pt x="656478" y="279400"/>
                  </a:moveTo>
                  <a:lnTo>
                    <a:pt x="651245" y="279400"/>
                  </a:lnTo>
                  <a:lnTo>
                    <a:pt x="652013" y="266700"/>
                  </a:lnTo>
                  <a:lnTo>
                    <a:pt x="653708" y="254000"/>
                  </a:lnTo>
                  <a:lnTo>
                    <a:pt x="655967" y="254000"/>
                  </a:lnTo>
                  <a:lnTo>
                    <a:pt x="653619" y="266700"/>
                  </a:lnTo>
                  <a:lnTo>
                    <a:pt x="657723" y="266700"/>
                  </a:lnTo>
                  <a:lnTo>
                    <a:pt x="656478" y="279400"/>
                  </a:lnTo>
                  <a:close/>
                </a:path>
                <a:path w="2258694" h="3829684">
                  <a:moveTo>
                    <a:pt x="658905" y="266700"/>
                  </a:moveTo>
                  <a:lnTo>
                    <a:pt x="656531" y="266700"/>
                  </a:lnTo>
                  <a:lnTo>
                    <a:pt x="658129" y="254000"/>
                  </a:lnTo>
                  <a:lnTo>
                    <a:pt x="659594" y="254000"/>
                  </a:lnTo>
                  <a:lnTo>
                    <a:pt x="658905" y="266700"/>
                  </a:lnTo>
                  <a:close/>
                </a:path>
                <a:path w="2258694" h="3829684">
                  <a:moveTo>
                    <a:pt x="649939" y="292100"/>
                  </a:moveTo>
                  <a:lnTo>
                    <a:pt x="650575" y="279400"/>
                  </a:lnTo>
                  <a:lnTo>
                    <a:pt x="649939" y="292100"/>
                  </a:lnTo>
                  <a:close/>
                </a:path>
                <a:path w="2258694" h="3829684">
                  <a:moveTo>
                    <a:pt x="1212762" y="457200"/>
                  </a:moveTo>
                  <a:lnTo>
                    <a:pt x="681788" y="457200"/>
                  </a:lnTo>
                  <a:lnTo>
                    <a:pt x="700807" y="444500"/>
                  </a:lnTo>
                  <a:lnTo>
                    <a:pt x="716121" y="419100"/>
                  </a:lnTo>
                  <a:lnTo>
                    <a:pt x="727404" y="406400"/>
                  </a:lnTo>
                  <a:lnTo>
                    <a:pt x="734330" y="381000"/>
                  </a:lnTo>
                  <a:lnTo>
                    <a:pt x="733588" y="342900"/>
                  </a:lnTo>
                  <a:lnTo>
                    <a:pt x="718765" y="317500"/>
                  </a:lnTo>
                  <a:lnTo>
                    <a:pt x="693121" y="292100"/>
                  </a:lnTo>
                  <a:lnTo>
                    <a:pt x="659920" y="279400"/>
                  </a:lnTo>
                  <a:lnTo>
                    <a:pt x="1120729" y="279400"/>
                  </a:lnTo>
                  <a:lnTo>
                    <a:pt x="1121444" y="292100"/>
                  </a:lnTo>
                  <a:lnTo>
                    <a:pt x="1114164" y="292100"/>
                  </a:lnTo>
                  <a:lnTo>
                    <a:pt x="1113193" y="304800"/>
                  </a:lnTo>
                  <a:lnTo>
                    <a:pt x="854064" y="304800"/>
                  </a:lnTo>
                  <a:lnTo>
                    <a:pt x="853578" y="317500"/>
                  </a:lnTo>
                  <a:lnTo>
                    <a:pt x="844630" y="317500"/>
                  </a:lnTo>
                  <a:lnTo>
                    <a:pt x="842918" y="330200"/>
                  </a:lnTo>
                  <a:lnTo>
                    <a:pt x="839503" y="330200"/>
                  </a:lnTo>
                  <a:lnTo>
                    <a:pt x="841436" y="342900"/>
                  </a:lnTo>
                  <a:lnTo>
                    <a:pt x="836741" y="342900"/>
                  </a:lnTo>
                  <a:lnTo>
                    <a:pt x="838497" y="355600"/>
                  </a:lnTo>
                  <a:lnTo>
                    <a:pt x="836538" y="355600"/>
                  </a:lnTo>
                  <a:lnTo>
                    <a:pt x="838171" y="368300"/>
                  </a:lnTo>
                  <a:lnTo>
                    <a:pt x="839035" y="368300"/>
                  </a:lnTo>
                  <a:lnTo>
                    <a:pt x="838276" y="381000"/>
                  </a:lnTo>
                  <a:lnTo>
                    <a:pt x="840932" y="381000"/>
                  </a:lnTo>
                  <a:lnTo>
                    <a:pt x="839194" y="393700"/>
                  </a:lnTo>
                  <a:lnTo>
                    <a:pt x="847719" y="393700"/>
                  </a:lnTo>
                  <a:lnTo>
                    <a:pt x="844718" y="406400"/>
                  </a:lnTo>
                  <a:lnTo>
                    <a:pt x="856702" y="406400"/>
                  </a:lnTo>
                  <a:lnTo>
                    <a:pt x="857629" y="419100"/>
                  </a:lnTo>
                  <a:lnTo>
                    <a:pt x="1248890" y="419100"/>
                  </a:lnTo>
                  <a:lnTo>
                    <a:pt x="1244054" y="431800"/>
                  </a:lnTo>
                  <a:lnTo>
                    <a:pt x="1227443" y="431800"/>
                  </a:lnTo>
                  <a:lnTo>
                    <a:pt x="1222644" y="444500"/>
                  </a:lnTo>
                  <a:lnTo>
                    <a:pt x="1213644" y="444500"/>
                  </a:lnTo>
                  <a:lnTo>
                    <a:pt x="1212762" y="457200"/>
                  </a:lnTo>
                  <a:close/>
                </a:path>
                <a:path w="2258694" h="3829684">
                  <a:moveTo>
                    <a:pt x="1141061" y="292100"/>
                  </a:moveTo>
                  <a:lnTo>
                    <a:pt x="1141873" y="279400"/>
                  </a:lnTo>
                  <a:lnTo>
                    <a:pt x="1143012" y="279400"/>
                  </a:lnTo>
                  <a:lnTo>
                    <a:pt x="1141061" y="292100"/>
                  </a:lnTo>
                  <a:close/>
                </a:path>
                <a:path w="2258694" h="3829684">
                  <a:moveTo>
                    <a:pt x="1112081" y="317500"/>
                  </a:moveTo>
                  <a:lnTo>
                    <a:pt x="876655" y="317500"/>
                  </a:lnTo>
                  <a:lnTo>
                    <a:pt x="877582" y="304800"/>
                  </a:lnTo>
                  <a:lnTo>
                    <a:pt x="1110308" y="304800"/>
                  </a:lnTo>
                  <a:lnTo>
                    <a:pt x="1112081" y="317500"/>
                  </a:lnTo>
                  <a:close/>
                </a:path>
                <a:path w="2258694" h="3829684">
                  <a:moveTo>
                    <a:pt x="1115779" y="317500"/>
                  </a:moveTo>
                  <a:lnTo>
                    <a:pt x="1114340" y="317500"/>
                  </a:lnTo>
                  <a:lnTo>
                    <a:pt x="1113273" y="304800"/>
                  </a:lnTo>
                  <a:lnTo>
                    <a:pt x="1114349" y="304800"/>
                  </a:lnTo>
                  <a:lnTo>
                    <a:pt x="1115779" y="317500"/>
                  </a:lnTo>
                  <a:close/>
                </a:path>
                <a:path w="2258694" h="3829684">
                  <a:moveTo>
                    <a:pt x="881509" y="330200"/>
                  </a:moveTo>
                  <a:lnTo>
                    <a:pt x="881544" y="317500"/>
                  </a:lnTo>
                  <a:lnTo>
                    <a:pt x="882444" y="317500"/>
                  </a:lnTo>
                  <a:lnTo>
                    <a:pt x="881509" y="330200"/>
                  </a:lnTo>
                  <a:close/>
                </a:path>
                <a:path w="2258694" h="3829684">
                  <a:moveTo>
                    <a:pt x="1111057" y="330200"/>
                  </a:moveTo>
                  <a:lnTo>
                    <a:pt x="883450" y="330200"/>
                  </a:lnTo>
                  <a:lnTo>
                    <a:pt x="883706" y="317500"/>
                  </a:lnTo>
                  <a:lnTo>
                    <a:pt x="1111040" y="317500"/>
                  </a:lnTo>
                  <a:lnTo>
                    <a:pt x="1111057" y="330200"/>
                  </a:lnTo>
                  <a:close/>
                </a:path>
                <a:path w="2258694" h="3829684">
                  <a:moveTo>
                    <a:pt x="841886" y="342900"/>
                  </a:moveTo>
                  <a:lnTo>
                    <a:pt x="841559" y="342900"/>
                  </a:lnTo>
                  <a:lnTo>
                    <a:pt x="839503" y="330200"/>
                  </a:lnTo>
                  <a:lnTo>
                    <a:pt x="840915" y="330200"/>
                  </a:lnTo>
                  <a:lnTo>
                    <a:pt x="841886" y="342900"/>
                  </a:lnTo>
                  <a:close/>
                </a:path>
                <a:path w="2258694" h="3829684">
                  <a:moveTo>
                    <a:pt x="1112532" y="342900"/>
                  </a:moveTo>
                  <a:lnTo>
                    <a:pt x="886980" y="342900"/>
                  </a:lnTo>
                  <a:lnTo>
                    <a:pt x="886009" y="330200"/>
                  </a:lnTo>
                  <a:lnTo>
                    <a:pt x="1112311" y="330200"/>
                  </a:lnTo>
                  <a:lnTo>
                    <a:pt x="1112532" y="342900"/>
                  </a:lnTo>
                  <a:close/>
                </a:path>
                <a:path w="2258694" h="3829684">
                  <a:moveTo>
                    <a:pt x="1116564" y="342900"/>
                  </a:moveTo>
                  <a:lnTo>
                    <a:pt x="1113441" y="342900"/>
                  </a:lnTo>
                  <a:lnTo>
                    <a:pt x="1113458" y="330200"/>
                  </a:lnTo>
                  <a:lnTo>
                    <a:pt x="1115797" y="330200"/>
                  </a:lnTo>
                  <a:lnTo>
                    <a:pt x="1116564" y="342900"/>
                  </a:lnTo>
                  <a:close/>
                </a:path>
                <a:path w="2258694" h="3829684">
                  <a:moveTo>
                    <a:pt x="842212" y="355600"/>
                  </a:moveTo>
                  <a:lnTo>
                    <a:pt x="840774" y="355600"/>
                  </a:lnTo>
                  <a:lnTo>
                    <a:pt x="839715" y="342900"/>
                  </a:lnTo>
                  <a:lnTo>
                    <a:pt x="840800" y="342900"/>
                  </a:lnTo>
                  <a:lnTo>
                    <a:pt x="842212" y="355600"/>
                  </a:lnTo>
                  <a:close/>
                </a:path>
                <a:path w="2258694" h="3829684">
                  <a:moveTo>
                    <a:pt x="1116167" y="355600"/>
                  </a:moveTo>
                  <a:lnTo>
                    <a:pt x="891577" y="355600"/>
                  </a:lnTo>
                  <a:lnTo>
                    <a:pt x="890871" y="342900"/>
                  </a:lnTo>
                  <a:lnTo>
                    <a:pt x="1119300" y="342900"/>
                  </a:lnTo>
                  <a:lnTo>
                    <a:pt x="1116167" y="355600"/>
                  </a:lnTo>
                  <a:close/>
                </a:path>
                <a:path w="2258694" h="3829684">
                  <a:moveTo>
                    <a:pt x="643621" y="393700"/>
                  </a:moveTo>
                  <a:lnTo>
                    <a:pt x="644221" y="381000"/>
                  </a:lnTo>
                  <a:lnTo>
                    <a:pt x="643621" y="393700"/>
                  </a:lnTo>
                  <a:close/>
                </a:path>
                <a:path w="2258694" h="3829684">
                  <a:moveTo>
                    <a:pt x="888156" y="381249"/>
                  </a:moveTo>
                  <a:lnTo>
                    <a:pt x="888144" y="381000"/>
                  </a:lnTo>
                  <a:lnTo>
                    <a:pt x="888156" y="381249"/>
                  </a:lnTo>
                  <a:close/>
                </a:path>
                <a:path w="2258694" h="3829684">
                  <a:moveTo>
                    <a:pt x="888735" y="393700"/>
                  </a:moveTo>
                  <a:lnTo>
                    <a:pt x="886971" y="393700"/>
                  </a:lnTo>
                  <a:lnTo>
                    <a:pt x="888156" y="381249"/>
                  </a:lnTo>
                  <a:lnTo>
                    <a:pt x="888735" y="393700"/>
                  </a:lnTo>
                  <a:close/>
                </a:path>
                <a:path w="2258694" h="3829684">
                  <a:moveTo>
                    <a:pt x="628213" y="495300"/>
                  </a:moveTo>
                  <a:lnTo>
                    <a:pt x="626891" y="482600"/>
                  </a:lnTo>
                  <a:lnTo>
                    <a:pt x="628844" y="469900"/>
                  </a:lnTo>
                  <a:lnTo>
                    <a:pt x="631485" y="457200"/>
                  </a:lnTo>
                  <a:lnTo>
                    <a:pt x="632237" y="444500"/>
                  </a:lnTo>
                  <a:lnTo>
                    <a:pt x="636332" y="406400"/>
                  </a:lnTo>
                  <a:lnTo>
                    <a:pt x="632264" y="444500"/>
                  </a:lnTo>
                  <a:lnTo>
                    <a:pt x="631492" y="457200"/>
                  </a:lnTo>
                  <a:lnTo>
                    <a:pt x="628855" y="469900"/>
                  </a:lnTo>
                  <a:lnTo>
                    <a:pt x="626910" y="482600"/>
                  </a:lnTo>
                  <a:lnTo>
                    <a:pt x="628213" y="495300"/>
                  </a:lnTo>
                  <a:close/>
                </a:path>
                <a:path w="2258694" h="3829684">
                  <a:moveTo>
                    <a:pt x="860601" y="409020"/>
                  </a:moveTo>
                  <a:lnTo>
                    <a:pt x="860294" y="406400"/>
                  </a:lnTo>
                  <a:lnTo>
                    <a:pt x="860638" y="406400"/>
                  </a:lnTo>
                  <a:lnTo>
                    <a:pt x="860601" y="409020"/>
                  </a:lnTo>
                  <a:close/>
                </a:path>
                <a:path w="2258694" h="3829684">
                  <a:moveTo>
                    <a:pt x="863479" y="419100"/>
                  </a:moveTo>
                  <a:lnTo>
                    <a:pt x="861882" y="419100"/>
                  </a:lnTo>
                  <a:lnTo>
                    <a:pt x="862209" y="406400"/>
                  </a:lnTo>
                  <a:lnTo>
                    <a:pt x="863497" y="406400"/>
                  </a:lnTo>
                  <a:lnTo>
                    <a:pt x="863479" y="419100"/>
                  </a:lnTo>
                  <a:close/>
                </a:path>
                <a:path w="2258694" h="3829684">
                  <a:moveTo>
                    <a:pt x="866647" y="407992"/>
                  </a:moveTo>
                  <a:lnTo>
                    <a:pt x="866374" y="406400"/>
                  </a:lnTo>
                  <a:lnTo>
                    <a:pt x="866744" y="406400"/>
                  </a:lnTo>
                  <a:lnTo>
                    <a:pt x="866647" y="407992"/>
                  </a:lnTo>
                  <a:close/>
                </a:path>
                <a:path w="2258694" h="3829684">
                  <a:moveTo>
                    <a:pt x="1269619" y="419100"/>
                  </a:moveTo>
                  <a:lnTo>
                    <a:pt x="873142" y="419100"/>
                  </a:lnTo>
                  <a:lnTo>
                    <a:pt x="874475" y="406400"/>
                  </a:lnTo>
                  <a:lnTo>
                    <a:pt x="1279026" y="406400"/>
                  </a:lnTo>
                  <a:lnTo>
                    <a:pt x="1269619" y="419100"/>
                  </a:lnTo>
                  <a:close/>
                </a:path>
                <a:path w="2258694" h="3829684">
                  <a:moveTo>
                    <a:pt x="868554" y="419100"/>
                  </a:moveTo>
                  <a:lnTo>
                    <a:pt x="865968" y="419100"/>
                  </a:lnTo>
                  <a:lnTo>
                    <a:pt x="866647" y="407992"/>
                  </a:lnTo>
                  <a:lnTo>
                    <a:pt x="868554" y="419100"/>
                  </a:lnTo>
                  <a:close/>
                </a:path>
                <a:path w="2258694" h="3829684">
                  <a:moveTo>
                    <a:pt x="861785" y="419100"/>
                  </a:moveTo>
                  <a:lnTo>
                    <a:pt x="860461" y="419100"/>
                  </a:lnTo>
                  <a:lnTo>
                    <a:pt x="860601" y="409020"/>
                  </a:lnTo>
                  <a:lnTo>
                    <a:pt x="861785" y="419100"/>
                  </a:lnTo>
                  <a:close/>
                </a:path>
                <a:path w="2258694" h="3829684">
                  <a:moveTo>
                    <a:pt x="626494" y="469900"/>
                  </a:moveTo>
                  <a:lnTo>
                    <a:pt x="627913" y="457200"/>
                  </a:lnTo>
                  <a:lnTo>
                    <a:pt x="626494" y="469900"/>
                  </a:lnTo>
                  <a:close/>
                </a:path>
                <a:path w="2258694" h="3829684">
                  <a:moveTo>
                    <a:pt x="629422" y="495300"/>
                  </a:moveTo>
                  <a:lnTo>
                    <a:pt x="629863" y="482600"/>
                  </a:lnTo>
                  <a:lnTo>
                    <a:pt x="631136" y="469900"/>
                  </a:lnTo>
                  <a:lnTo>
                    <a:pt x="632829" y="457200"/>
                  </a:lnTo>
                  <a:lnTo>
                    <a:pt x="631160" y="469900"/>
                  </a:lnTo>
                  <a:lnTo>
                    <a:pt x="629896" y="482600"/>
                  </a:lnTo>
                  <a:lnTo>
                    <a:pt x="629422" y="495300"/>
                  </a:lnTo>
                  <a:close/>
                </a:path>
                <a:path w="2258694" h="3829684">
                  <a:moveTo>
                    <a:pt x="615580" y="584200"/>
                  </a:moveTo>
                  <a:lnTo>
                    <a:pt x="614544" y="584200"/>
                  </a:lnTo>
                  <a:lnTo>
                    <a:pt x="613306" y="571500"/>
                  </a:lnTo>
                  <a:lnTo>
                    <a:pt x="614030" y="558800"/>
                  </a:lnTo>
                  <a:lnTo>
                    <a:pt x="616001" y="546100"/>
                  </a:lnTo>
                  <a:lnTo>
                    <a:pt x="617253" y="533400"/>
                  </a:lnTo>
                  <a:lnTo>
                    <a:pt x="626702" y="533400"/>
                  </a:lnTo>
                  <a:lnTo>
                    <a:pt x="631031" y="520700"/>
                  </a:lnTo>
                  <a:lnTo>
                    <a:pt x="634876" y="520700"/>
                  </a:lnTo>
                  <a:lnTo>
                    <a:pt x="640009" y="508000"/>
                  </a:lnTo>
                  <a:lnTo>
                    <a:pt x="644189" y="495300"/>
                  </a:lnTo>
                  <a:lnTo>
                    <a:pt x="648123" y="482600"/>
                  </a:lnTo>
                  <a:lnTo>
                    <a:pt x="652516" y="482600"/>
                  </a:lnTo>
                  <a:lnTo>
                    <a:pt x="657964" y="469900"/>
                  </a:lnTo>
                  <a:lnTo>
                    <a:pt x="664975" y="457200"/>
                  </a:lnTo>
                  <a:lnTo>
                    <a:pt x="1171984" y="457200"/>
                  </a:lnTo>
                  <a:lnTo>
                    <a:pt x="1162717" y="469900"/>
                  </a:lnTo>
                  <a:lnTo>
                    <a:pt x="771473" y="469900"/>
                  </a:lnTo>
                  <a:lnTo>
                    <a:pt x="734515" y="482600"/>
                  </a:lnTo>
                  <a:lnTo>
                    <a:pt x="699658" y="495300"/>
                  </a:lnTo>
                  <a:lnTo>
                    <a:pt x="676430" y="533400"/>
                  </a:lnTo>
                  <a:lnTo>
                    <a:pt x="675048" y="558800"/>
                  </a:lnTo>
                  <a:lnTo>
                    <a:pt x="618927" y="558800"/>
                  </a:lnTo>
                  <a:lnTo>
                    <a:pt x="617136" y="571500"/>
                  </a:lnTo>
                  <a:lnTo>
                    <a:pt x="615580" y="584200"/>
                  </a:lnTo>
                  <a:close/>
                </a:path>
                <a:path w="2258694" h="3829684">
                  <a:moveTo>
                    <a:pt x="1187099" y="469900"/>
                  </a:moveTo>
                  <a:lnTo>
                    <a:pt x="1183679" y="457200"/>
                  </a:lnTo>
                  <a:lnTo>
                    <a:pt x="1187752" y="457200"/>
                  </a:lnTo>
                  <a:lnTo>
                    <a:pt x="1187099" y="469900"/>
                  </a:lnTo>
                  <a:close/>
                </a:path>
                <a:path w="2258694" h="3829684">
                  <a:moveTo>
                    <a:pt x="621806" y="508000"/>
                  </a:moveTo>
                  <a:lnTo>
                    <a:pt x="622636" y="495300"/>
                  </a:lnTo>
                  <a:lnTo>
                    <a:pt x="625182" y="469900"/>
                  </a:lnTo>
                  <a:lnTo>
                    <a:pt x="622662" y="495300"/>
                  </a:lnTo>
                  <a:lnTo>
                    <a:pt x="621806" y="508000"/>
                  </a:lnTo>
                  <a:close/>
                </a:path>
                <a:path w="2258694" h="3829684">
                  <a:moveTo>
                    <a:pt x="919768" y="558800"/>
                  </a:moveTo>
                  <a:lnTo>
                    <a:pt x="840591" y="558800"/>
                  </a:lnTo>
                  <a:lnTo>
                    <a:pt x="845698" y="546100"/>
                  </a:lnTo>
                  <a:lnTo>
                    <a:pt x="851344" y="533400"/>
                  </a:lnTo>
                  <a:lnTo>
                    <a:pt x="849194" y="520700"/>
                  </a:lnTo>
                  <a:lnTo>
                    <a:pt x="840182" y="508000"/>
                  </a:lnTo>
                  <a:lnTo>
                    <a:pt x="825242" y="495300"/>
                  </a:lnTo>
                  <a:lnTo>
                    <a:pt x="814927" y="482600"/>
                  </a:lnTo>
                  <a:lnTo>
                    <a:pt x="801700" y="469900"/>
                  </a:lnTo>
                  <a:lnTo>
                    <a:pt x="1132298" y="469900"/>
                  </a:lnTo>
                  <a:lnTo>
                    <a:pt x="1127083" y="482600"/>
                  </a:lnTo>
                  <a:lnTo>
                    <a:pt x="1103406" y="482600"/>
                  </a:lnTo>
                  <a:lnTo>
                    <a:pt x="1096435" y="495300"/>
                  </a:lnTo>
                  <a:lnTo>
                    <a:pt x="1073766" y="495300"/>
                  </a:lnTo>
                  <a:lnTo>
                    <a:pt x="1056820" y="508000"/>
                  </a:lnTo>
                  <a:lnTo>
                    <a:pt x="1039412" y="508000"/>
                  </a:lnTo>
                  <a:lnTo>
                    <a:pt x="1021389" y="520700"/>
                  </a:lnTo>
                  <a:lnTo>
                    <a:pt x="985317" y="520700"/>
                  </a:lnTo>
                  <a:lnTo>
                    <a:pt x="963136" y="533400"/>
                  </a:lnTo>
                  <a:lnTo>
                    <a:pt x="952168" y="533400"/>
                  </a:lnTo>
                  <a:lnTo>
                    <a:pt x="936438" y="546100"/>
                  </a:lnTo>
                  <a:lnTo>
                    <a:pt x="919768" y="558800"/>
                  </a:lnTo>
                  <a:close/>
                </a:path>
                <a:path w="2258694" h="3829684">
                  <a:moveTo>
                    <a:pt x="1129342" y="482600"/>
                  </a:moveTo>
                  <a:lnTo>
                    <a:pt x="1133030" y="469900"/>
                  </a:lnTo>
                  <a:lnTo>
                    <a:pt x="1136190" y="469900"/>
                  </a:lnTo>
                  <a:lnTo>
                    <a:pt x="1129342" y="482600"/>
                  </a:lnTo>
                  <a:close/>
                </a:path>
                <a:path w="2258694" h="3829684">
                  <a:moveTo>
                    <a:pt x="617253" y="533400"/>
                  </a:moveTo>
                  <a:lnTo>
                    <a:pt x="616768" y="533400"/>
                  </a:lnTo>
                  <a:lnTo>
                    <a:pt x="618506" y="520700"/>
                  </a:lnTo>
                  <a:lnTo>
                    <a:pt x="617253" y="533400"/>
                  </a:lnTo>
                  <a:close/>
                </a:path>
                <a:path w="2258694" h="3829684">
                  <a:moveTo>
                    <a:pt x="702235" y="558800"/>
                  </a:moveTo>
                  <a:lnTo>
                    <a:pt x="701114" y="558800"/>
                  </a:lnTo>
                  <a:lnTo>
                    <a:pt x="701114" y="546100"/>
                  </a:lnTo>
                  <a:lnTo>
                    <a:pt x="702799" y="546100"/>
                  </a:lnTo>
                  <a:lnTo>
                    <a:pt x="702235" y="558800"/>
                  </a:lnTo>
                  <a:close/>
                </a:path>
                <a:path w="2258694" h="3829684">
                  <a:moveTo>
                    <a:pt x="837023" y="673100"/>
                  </a:moveTo>
                  <a:lnTo>
                    <a:pt x="607978" y="673100"/>
                  </a:lnTo>
                  <a:lnTo>
                    <a:pt x="611755" y="647700"/>
                  </a:lnTo>
                  <a:lnTo>
                    <a:pt x="608966" y="647700"/>
                  </a:lnTo>
                  <a:lnTo>
                    <a:pt x="611146" y="635000"/>
                  </a:lnTo>
                  <a:lnTo>
                    <a:pt x="613029" y="609600"/>
                  </a:lnTo>
                  <a:lnTo>
                    <a:pt x="615334" y="596900"/>
                  </a:lnTo>
                  <a:lnTo>
                    <a:pt x="618780" y="584200"/>
                  </a:lnTo>
                  <a:lnTo>
                    <a:pt x="620409" y="584200"/>
                  </a:lnTo>
                  <a:lnTo>
                    <a:pt x="621526" y="571500"/>
                  </a:lnTo>
                  <a:lnTo>
                    <a:pt x="623104" y="558800"/>
                  </a:lnTo>
                  <a:lnTo>
                    <a:pt x="675048" y="558800"/>
                  </a:lnTo>
                  <a:lnTo>
                    <a:pt x="674357" y="571500"/>
                  </a:lnTo>
                  <a:lnTo>
                    <a:pt x="681331" y="584200"/>
                  </a:lnTo>
                  <a:lnTo>
                    <a:pt x="692360" y="596900"/>
                  </a:lnTo>
                  <a:lnTo>
                    <a:pt x="706327" y="609600"/>
                  </a:lnTo>
                  <a:lnTo>
                    <a:pt x="852943" y="609600"/>
                  </a:lnTo>
                  <a:lnTo>
                    <a:pt x="845961" y="622300"/>
                  </a:lnTo>
                  <a:lnTo>
                    <a:pt x="841627" y="635000"/>
                  </a:lnTo>
                  <a:lnTo>
                    <a:pt x="839147" y="647700"/>
                  </a:lnTo>
                  <a:lnTo>
                    <a:pt x="837729" y="660400"/>
                  </a:lnTo>
                  <a:lnTo>
                    <a:pt x="837023" y="673100"/>
                  </a:lnTo>
                  <a:close/>
                </a:path>
                <a:path w="2258694" h="3829684">
                  <a:moveTo>
                    <a:pt x="703832" y="571500"/>
                  </a:moveTo>
                  <a:lnTo>
                    <a:pt x="701961" y="558800"/>
                  </a:lnTo>
                  <a:lnTo>
                    <a:pt x="702605" y="558800"/>
                  </a:lnTo>
                  <a:lnTo>
                    <a:pt x="703832" y="571500"/>
                  </a:lnTo>
                  <a:close/>
                </a:path>
                <a:path w="2258694" h="3829684">
                  <a:moveTo>
                    <a:pt x="876563" y="584200"/>
                  </a:moveTo>
                  <a:lnTo>
                    <a:pt x="813682" y="584200"/>
                  </a:lnTo>
                  <a:lnTo>
                    <a:pt x="821112" y="571500"/>
                  </a:lnTo>
                  <a:lnTo>
                    <a:pt x="828017" y="571500"/>
                  </a:lnTo>
                  <a:lnTo>
                    <a:pt x="834603" y="558800"/>
                  </a:lnTo>
                  <a:lnTo>
                    <a:pt x="902708" y="558800"/>
                  </a:lnTo>
                  <a:lnTo>
                    <a:pt x="885806" y="571500"/>
                  </a:lnTo>
                  <a:lnTo>
                    <a:pt x="876563" y="584200"/>
                  </a:lnTo>
                  <a:close/>
                </a:path>
                <a:path w="2258694" h="3829684">
                  <a:moveTo>
                    <a:pt x="852943" y="609600"/>
                  </a:moveTo>
                  <a:lnTo>
                    <a:pt x="757556" y="609600"/>
                  </a:lnTo>
                  <a:lnTo>
                    <a:pt x="774467" y="596900"/>
                  </a:lnTo>
                  <a:lnTo>
                    <a:pt x="790526" y="596900"/>
                  </a:lnTo>
                  <a:lnTo>
                    <a:pt x="798432" y="584200"/>
                  </a:lnTo>
                  <a:lnTo>
                    <a:pt x="867750" y="584200"/>
                  </a:lnTo>
                  <a:lnTo>
                    <a:pt x="859750" y="596900"/>
                  </a:lnTo>
                  <a:lnTo>
                    <a:pt x="852943" y="609600"/>
                  </a:lnTo>
                  <a:close/>
                </a:path>
                <a:path w="2258694" h="3829684">
                  <a:moveTo>
                    <a:pt x="582784" y="838200"/>
                  </a:moveTo>
                  <a:lnTo>
                    <a:pt x="581256" y="838200"/>
                  </a:lnTo>
                  <a:lnTo>
                    <a:pt x="583056" y="825500"/>
                  </a:lnTo>
                  <a:lnTo>
                    <a:pt x="584797" y="812800"/>
                  </a:lnTo>
                  <a:lnTo>
                    <a:pt x="586384" y="800100"/>
                  </a:lnTo>
                  <a:lnTo>
                    <a:pt x="589850" y="787400"/>
                  </a:lnTo>
                  <a:lnTo>
                    <a:pt x="593045" y="762000"/>
                  </a:lnTo>
                  <a:lnTo>
                    <a:pt x="596103" y="736600"/>
                  </a:lnTo>
                  <a:lnTo>
                    <a:pt x="599162" y="723900"/>
                  </a:lnTo>
                  <a:lnTo>
                    <a:pt x="601779" y="698500"/>
                  </a:lnTo>
                  <a:lnTo>
                    <a:pt x="604381" y="685800"/>
                  </a:lnTo>
                  <a:lnTo>
                    <a:pt x="606577" y="673100"/>
                  </a:lnTo>
                  <a:lnTo>
                    <a:pt x="836580" y="673100"/>
                  </a:lnTo>
                  <a:lnTo>
                    <a:pt x="836967" y="685800"/>
                  </a:lnTo>
                  <a:lnTo>
                    <a:pt x="840183" y="685800"/>
                  </a:lnTo>
                  <a:lnTo>
                    <a:pt x="841859" y="698500"/>
                  </a:lnTo>
                  <a:lnTo>
                    <a:pt x="843810" y="698500"/>
                  </a:lnTo>
                  <a:lnTo>
                    <a:pt x="849097" y="711200"/>
                  </a:lnTo>
                  <a:lnTo>
                    <a:pt x="854018" y="711200"/>
                  </a:lnTo>
                  <a:lnTo>
                    <a:pt x="858974" y="723900"/>
                  </a:lnTo>
                  <a:lnTo>
                    <a:pt x="864521" y="736600"/>
                  </a:lnTo>
                  <a:lnTo>
                    <a:pt x="864857" y="736600"/>
                  </a:lnTo>
                  <a:lnTo>
                    <a:pt x="866645" y="749300"/>
                  </a:lnTo>
                  <a:lnTo>
                    <a:pt x="871310" y="774700"/>
                  </a:lnTo>
                  <a:lnTo>
                    <a:pt x="880075" y="800100"/>
                  </a:lnTo>
                  <a:lnTo>
                    <a:pt x="894164" y="825500"/>
                  </a:lnTo>
                  <a:lnTo>
                    <a:pt x="584941" y="825500"/>
                  </a:lnTo>
                  <a:lnTo>
                    <a:pt x="582784" y="838200"/>
                  </a:lnTo>
                  <a:close/>
                </a:path>
                <a:path w="2258694" h="3829684">
                  <a:moveTo>
                    <a:pt x="1159026" y="939800"/>
                  </a:moveTo>
                  <a:lnTo>
                    <a:pt x="574224" y="939800"/>
                  </a:lnTo>
                  <a:lnTo>
                    <a:pt x="576386" y="927100"/>
                  </a:lnTo>
                  <a:lnTo>
                    <a:pt x="580436" y="889000"/>
                  </a:lnTo>
                  <a:lnTo>
                    <a:pt x="580163" y="889000"/>
                  </a:lnTo>
                  <a:lnTo>
                    <a:pt x="579810" y="876300"/>
                  </a:lnTo>
                  <a:lnTo>
                    <a:pt x="579810" y="863600"/>
                  </a:lnTo>
                  <a:lnTo>
                    <a:pt x="580710" y="863600"/>
                  </a:lnTo>
                  <a:lnTo>
                    <a:pt x="581248" y="850900"/>
                  </a:lnTo>
                  <a:lnTo>
                    <a:pt x="584672" y="850900"/>
                  </a:lnTo>
                  <a:lnTo>
                    <a:pt x="586561" y="825500"/>
                  </a:lnTo>
                  <a:lnTo>
                    <a:pt x="894164" y="825500"/>
                  </a:lnTo>
                  <a:lnTo>
                    <a:pt x="943208" y="876300"/>
                  </a:lnTo>
                  <a:lnTo>
                    <a:pt x="980611" y="901700"/>
                  </a:lnTo>
                  <a:lnTo>
                    <a:pt x="1028232" y="914400"/>
                  </a:lnTo>
                  <a:lnTo>
                    <a:pt x="1087296" y="927100"/>
                  </a:lnTo>
                  <a:lnTo>
                    <a:pt x="1159026" y="939800"/>
                  </a:lnTo>
                  <a:close/>
                </a:path>
                <a:path w="2258694" h="3829684">
                  <a:moveTo>
                    <a:pt x="579457" y="850900"/>
                  </a:moveTo>
                  <a:lnTo>
                    <a:pt x="580533" y="838200"/>
                  </a:lnTo>
                  <a:lnTo>
                    <a:pt x="581256" y="838200"/>
                  </a:lnTo>
                  <a:lnTo>
                    <a:pt x="579457" y="850900"/>
                  </a:lnTo>
                  <a:close/>
                </a:path>
                <a:path w="2258694" h="3829684">
                  <a:moveTo>
                    <a:pt x="559725" y="1054100"/>
                  </a:moveTo>
                  <a:lnTo>
                    <a:pt x="553706" y="1054100"/>
                  </a:lnTo>
                  <a:lnTo>
                    <a:pt x="558094" y="1016000"/>
                  </a:lnTo>
                  <a:lnTo>
                    <a:pt x="562539" y="977900"/>
                  </a:lnTo>
                  <a:lnTo>
                    <a:pt x="566730" y="952500"/>
                  </a:lnTo>
                  <a:lnTo>
                    <a:pt x="570358" y="914400"/>
                  </a:lnTo>
                  <a:lnTo>
                    <a:pt x="572645" y="889000"/>
                  </a:lnTo>
                  <a:lnTo>
                    <a:pt x="573609" y="889000"/>
                  </a:lnTo>
                  <a:lnTo>
                    <a:pt x="573916" y="901700"/>
                  </a:lnTo>
                  <a:lnTo>
                    <a:pt x="576033" y="901700"/>
                  </a:lnTo>
                  <a:lnTo>
                    <a:pt x="576121" y="914400"/>
                  </a:lnTo>
                  <a:lnTo>
                    <a:pt x="575796" y="914400"/>
                  </a:lnTo>
                  <a:lnTo>
                    <a:pt x="575008" y="927100"/>
                  </a:lnTo>
                  <a:lnTo>
                    <a:pt x="574032" y="939800"/>
                  </a:lnTo>
                  <a:lnTo>
                    <a:pt x="1266875" y="939800"/>
                  </a:lnTo>
                  <a:lnTo>
                    <a:pt x="1268099" y="965200"/>
                  </a:lnTo>
                  <a:lnTo>
                    <a:pt x="1269363" y="977900"/>
                  </a:lnTo>
                  <a:lnTo>
                    <a:pt x="1270711" y="1003300"/>
                  </a:lnTo>
                  <a:lnTo>
                    <a:pt x="1272188" y="1028700"/>
                  </a:lnTo>
                  <a:lnTo>
                    <a:pt x="1272461" y="1041400"/>
                  </a:lnTo>
                  <a:lnTo>
                    <a:pt x="565725" y="1041400"/>
                  </a:lnTo>
                  <a:lnTo>
                    <a:pt x="559725" y="1054100"/>
                  </a:lnTo>
                  <a:close/>
                </a:path>
                <a:path w="2258694" h="3829684">
                  <a:moveTo>
                    <a:pt x="1258293" y="1638300"/>
                  </a:moveTo>
                  <a:lnTo>
                    <a:pt x="646163" y="1638300"/>
                  </a:lnTo>
                  <a:lnTo>
                    <a:pt x="666212" y="1625600"/>
                  </a:lnTo>
                  <a:lnTo>
                    <a:pt x="683751" y="1612900"/>
                  </a:lnTo>
                  <a:lnTo>
                    <a:pt x="699286" y="1600200"/>
                  </a:lnTo>
                  <a:lnTo>
                    <a:pt x="713343" y="1587500"/>
                  </a:lnTo>
                  <a:lnTo>
                    <a:pt x="726450" y="1562100"/>
                  </a:lnTo>
                  <a:lnTo>
                    <a:pt x="750755" y="1524000"/>
                  </a:lnTo>
                  <a:lnTo>
                    <a:pt x="768684" y="1485900"/>
                  </a:lnTo>
                  <a:lnTo>
                    <a:pt x="774598" y="1435100"/>
                  </a:lnTo>
                  <a:lnTo>
                    <a:pt x="762860" y="1397000"/>
                  </a:lnTo>
                  <a:lnTo>
                    <a:pt x="738404" y="1371600"/>
                  </a:lnTo>
                  <a:lnTo>
                    <a:pt x="707606" y="1346200"/>
                  </a:lnTo>
                  <a:lnTo>
                    <a:pt x="677319" y="1320800"/>
                  </a:lnTo>
                  <a:lnTo>
                    <a:pt x="654396" y="1295400"/>
                  </a:lnTo>
                  <a:lnTo>
                    <a:pt x="647134" y="1270000"/>
                  </a:lnTo>
                  <a:lnTo>
                    <a:pt x="645062" y="1257300"/>
                  </a:lnTo>
                  <a:lnTo>
                    <a:pt x="646719" y="1231900"/>
                  </a:lnTo>
                  <a:lnTo>
                    <a:pt x="650645" y="1206500"/>
                  </a:lnTo>
                  <a:lnTo>
                    <a:pt x="656912" y="1168400"/>
                  </a:lnTo>
                  <a:lnTo>
                    <a:pt x="660160" y="1143000"/>
                  </a:lnTo>
                  <a:lnTo>
                    <a:pt x="656281" y="1104900"/>
                  </a:lnTo>
                  <a:lnTo>
                    <a:pt x="641168" y="1079500"/>
                  </a:lnTo>
                  <a:lnTo>
                    <a:pt x="611515" y="1054100"/>
                  </a:lnTo>
                  <a:lnTo>
                    <a:pt x="594140" y="1041400"/>
                  </a:lnTo>
                  <a:lnTo>
                    <a:pt x="1272461" y="1041400"/>
                  </a:lnTo>
                  <a:lnTo>
                    <a:pt x="1272549" y="1054100"/>
                  </a:lnTo>
                  <a:lnTo>
                    <a:pt x="1276776" y="1117600"/>
                  </a:lnTo>
                  <a:lnTo>
                    <a:pt x="907303" y="1117600"/>
                  </a:lnTo>
                  <a:lnTo>
                    <a:pt x="892193" y="1130300"/>
                  </a:lnTo>
                  <a:lnTo>
                    <a:pt x="864380" y="1130300"/>
                  </a:lnTo>
                  <a:lnTo>
                    <a:pt x="853560" y="1143000"/>
                  </a:lnTo>
                  <a:lnTo>
                    <a:pt x="844856" y="1155700"/>
                  </a:lnTo>
                  <a:lnTo>
                    <a:pt x="838842" y="1168400"/>
                  </a:lnTo>
                  <a:lnTo>
                    <a:pt x="836088" y="1181100"/>
                  </a:lnTo>
                  <a:lnTo>
                    <a:pt x="836984" y="1206500"/>
                  </a:lnTo>
                  <a:lnTo>
                    <a:pt x="841458" y="1219200"/>
                  </a:lnTo>
                  <a:lnTo>
                    <a:pt x="849108" y="1231900"/>
                  </a:lnTo>
                  <a:lnTo>
                    <a:pt x="859535" y="1244600"/>
                  </a:lnTo>
                  <a:lnTo>
                    <a:pt x="871690" y="1257300"/>
                  </a:lnTo>
                  <a:lnTo>
                    <a:pt x="1287102" y="1257300"/>
                  </a:lnTo>
                  <a:lnTo>
                    <a:pt x="1288807" y="1282700"/>
                  </a:lnTo>
                  <a:lnTo>
                    <a:pt x="1291493" y="1320800"/>
                  </a:lnTo>
                  <a:lnTo>
                    <a:pt x="1293614" y="1371600"/>
                  </a:lnTo>
                  <a:lnTo>
                    <a:pt x="1294605" y="1384300"/>
                  </a:lnTo>
                  <a:lnTo>
                    <a:pt x="1295953" y="1397000"/>
                  </a:lnTo>
                  <a:lnTo>
                    <a:pt x="1296625" y="1397000"/>
                  </a:lnTo>
                  <a:lnTo>
                    <a:pt x="1295591" y="1409700"/>
                  </a:lnTo>
                  <a:lnTo>
                    <a:pt x="1295591" y="1422400"/>
                  </a:lnTo>
                  <a:lnTo>
                    <a:pt x="1298604" y="1447800"/>
                  </a:lnTo>
                  <a:lnTo>
                    <a:pt x="1301665" y="1485900"/>
                  </a:lnTo>
                  <a:lnTo>
                    <a:pt x="1304467" y="1536700"/>
                  </a:lnTo>
                  <a:lnTo>
                    <a:pt x="1306701" y="1574800"/>
                  </a:lnTo>
                  <a:lnTo>
                    <a:pt x="1295988" y="1574800"/>
                  </a:lnTo>
                  <a:lnTo>
                    <a:pt x="1291496" y="1587500"/>
                  </a:lnTo>
                  <a:lnTo>
                    <a:pt x="1282257" y="1587500"/>
                  </a:lnTo>
                  <a:lnTo>
                    <a:pt x="1279230" y="1600200"/>
                  </a:lnTo>
                  <a:lnTo>
                    <a:pt x="1269205" y="1600200"/>
                  </a:lnTo>
                  <a:lnTo>
                    <a:pt x="1265878" y="1612900"/>
                  </a:lnTo>
                  <a:lnTo>
                    <a:pt x="1264219" y="1612900"/>
                  </a:lnTo>
                  <a:lnTo>
                    <a:pt x="1260257" y="1625600"/>
                  </a:lnTo>
                  <a:lnTo>
                    <a:pt x="1258293" y="1638300"/>
                  </a:lnTo>
                  <a:close/>
                </a:path>
                <a:path w="2258694" h="3829684">
                  <a:moveTo>
                    <a:pt x="547246" y="1104900"/>
                  </a:moveTo>
                  <a:lnTo>
                    <a:pt x="548659" y="1092200"/>
                  </a:lnTo>
                  <a:lnTo>
                    <a:pt x="550232" y="1079500"/>
                  </a:lnTo>
                  <a:lnTo>
                    <a:pt x="551923" y="1066800"/>
                  </a:lnTo>
                  <a:lnTo>
                    <a:pt x="553706" y="1054100"/>
                  </a:lnTo>
                  <a:lnTo>
                    <a:pt x="551935" y="1066800"/>
                  </a:lnTo>
                  <a:lnTo>
                    <a:pt x="550240" y="1079500"/>
                  </a:lnTo>
                  <a:lnTo>
                    <a:pt x="548668" y="1092200"/>
                  </a:lnTo>
                  <a:lnTo>
                    <a:pt x="547246" y="1104900"/>
                  </a:lnTo>
                  <a:close/>
                </a:path>
                <a:path w="2258694" h="3829684">
                  <a:moveTo>
                    <a:pt x="1278570" y="1130300"/>
                  </a:moveTo>
                  <a:lnTo>
                    <a:pt x="922402" y="1130300"/>
                  </a:lnTo>
                  <a:lnTo>
                    <a:pt x="907303" y="1117600"/>
                  </a:lnTo>
                  <a:lnTo>
                    <a:pt x="1276776" y="1117600"/>
                  </a:lnTo>
                  <a:lnTo>
                    <a:pt x="1278570" y="1130300"/>
                  </a:lnTo>
                  <a:close/>
                </a:path>
                <a:path w="2258694" h="3829684">
                  <a:moveTo>
                    <a:pt x="1277680" y="1168400"/>
                  </a:moveTo>
                  <a:lnTo>
                    <a:pt x="966615" y="1168400"/>
                  </a:lnTo>
                  <a:lnTo>
                    <a:pt x="962282" y="1155700"/>
                  </a:lnTo>
                  <a:lnTo>
                    <a:pt x="957436" y="1155700"/>
                  </a:lnTo>
                  <a:lnTo>
                    <a:pt x="950648" y="1143000"/>
                  </a:lnTo>
                  <a:lnTo>
                    <a:pt x="942378" y="1143000"/>
                  </a:lnTo>
                  <a:lnTo>
                    <a:pt x="932879" y="1130300"/>
                  </a:lnTo>
                  <a:lnTo>
                    <a:pt x="1278643" y="1130300"/>
                  </a:lnTo>
                  <a:lnTo>
                    <a:pt x="1278345" y="1143000"/>
                  </a:lnTo>
                  <a:lnTo>
                    <a:pt x="1279027" y="1155700"/>
                  </a:lnTo>
                  <a:lnTo>
                    <a:pt x="1277680" y="1168400"/>
                  </a:lnTo>
                  <a:close/>
                </a:path>
                <a:path w="2258694" h="3829684">
                  <a:moveTo>
                    <a:pt x="538492" y="1168400"/>
                  </a:moveTo>
                  <a:lnTo>
                    <a:pt x="539816" y="1155700"/>
                  </a:lnTo>
                  <a:lnTo>
                    <a:pt x="538492" y="1168400"/>
                  </a:lnTo>
                  <a:close/>
                </a:path>
                <a:path w="2258694" h="3829684">
                  <a:moveTo>
                    <a:pt x="1287102" y="1257300"/>
                  </a:moveTo>
                  <a:lnTo>
                    <a:pt x="944052" y="1257300"/>
                  </a:lnTo>
                  <a:lnTo>
                    <a:pt x="956336" y="1244600"/>
                  </a:lnTo>
                  <a:lnTo>
                    <a:pt x="966332" y="1231900"/>
                  </a:lnTo>
                  <a:lnTo>
                    <a:pt x="973511" y="1219200"/>
                  </a:lnTo>
                  <a:lnTo>
                    <a:pt x="977440" y="1206500"/>
                  </a:lnTo>
                  <a:lnTo>
                    <a:pt x="977612" y="1193800"/>
                  </a:lnTo>
                  <a:lnTo>
                    <a:pt x="973524" y="1181100"/>
                  </a:lnTo>
                  <a:lnTo>
                    <a:pt x="970381" y="1168400"/>
                  </a:lnTo>
                  <a:lnTo>
                    <a:pt x="1278105" y="1168400"/>
                  </a:lnTo>
                  <a:lnTo>
                    <a:pt x="1279508" y="1181100"/>
                  </a:lnTo>
                  <a:lnTo>
                    <a:pt x="1281101" y="1193800"/>
                  </a:lnTo>
                  <a:lnTo>
                    <a:pt x="1285396" y="1231900"/>
                  </a:lnTo>
                  <a:lnTo>
                    <a:pt x="1287102" y="1257300"/>
                  </a:lnTo>
                  <a:close/>
                </a:path>
                <a:path w="2258694" h="3829684">
                  <a:moveTo>
                    <a:pt x="535401" y="1193800"/>
                  </a:moveTo>
                  <a:lnTo>
                    <a:pt x="537433" y="1181100"/>
                  </a:lnTo>
                  <a:lnTo>
                    <a:pt x="535401" y="1193800"/>
                  </a:lnTo>
                  <a:close/>
                </a:path>
                <a:path w="2258694" h="3829684">
                  <a:moveTo>
                    <a:pt x="533806" y="1206500"/>
                  </a:moveTo>
                  <a:lnTo>
                    <a:pt x="534460" y="1193800"/>
                  </a:lnTo>
                  <a:lnTo>
                    <a:pt x="533806" y="1206500"/>
                  </a:lnTo>
                  <a:close/>
                </a:path>
                <a:path w="2258694" h="3829684">
                  <a:moveTo>
                    <a:pt x="531962" y="1257300"/>
                  </a:moveTo>
                  <a:lnTo>
                    <a:pt x="533144" y="1244600"/>
                  </a:lnTo>
                  <a:lnTo>
                    <a:pt x="534786" y="1231900"/>
                  </a:lnTo>
                  <a:lnTo>
                    <a:pt x="533153" y="1244600"/>
                  </a:lnTo>
                  <a:lnTo>
                    <a:pt x="531962" y="1257300"/>
                  </a:lnTo>
                  <a:close/>
                </a:path>
                <a:path w="2258694" h="3829684">
                  <a:moveTo>
                    <a:pt x="537310" y="1244600"/>
                  </a:moveTo>
                  <a:lnTo>
                    <a:pt x="537963" y="1231900"/>
                  </a:lnTo>
                  <a:lnTo>
                    <a:pt x="537310" y="1244600"/>
                  </a:lnTo>
                  <a:close/>
                </a:path>
                <a:path w="2258694" h="3829684">
                  <a:moveTo>
                    <a:pt x="530435" y="1257300"/>
                  </a:moveTo>
                  <a:lnTo>
                    <a:pt x="530453" y="1244600"/>
                  </a:lnTo>
                  <a:lnTo>
                    <a:pt x="530435" y="1257300"/>
                  </a:lnTo>
                  <a:close/>
                </a:path>
                <a:path w="2258694" h="3829684">
                  <a:moveTo>
                    <a:pt x="537221" y="1257300"/>
                  </a:moveTo>
                  <a:lnTo>
                    <a:pt x="537186" y="1244600"/>
                  </a:lnTo>
                  <a:lnTo>
                    <a:pt x="537221" y="1257300"/>
                  </a:lnTo>
                  <a:close/>
                </a:path>
                <a:path w="2258694" h="3829684">
                  <a:moveTo>
                    <a:pt x="522219" y="1308100"/>
                  </a:moveTo>
                  <a:lnTo>
                    <a:pt x="523526" y="1295400"/>
                  </a:lnTo>
                  <a:lnTo>
                    <a:pt x="526487" y="1270000"/>
                  </a:lnTo>
                  <a:lnTo>
                    <a:pt x="527858" y="1257300"/>
                  </a:lnTo>
                  <a:lnTo>
                    <a:pt x="526509" y="1270000"/>
                  </a:lnTo>
                  <a:lnTo>
                    <a:pt x="523529" y="1295400"/>
                  </a:lnTo>
                  <a:lnTo>
                    <a:pt x="522219" y="1308100"/>
                  </a:lnTo>
                  <a:close/>
                </a:path>
                <a:path w="2258694" h="3829684">
                  <a:moveTo>
                    <a:pt x="531265" y="1295400"/>
                  </a:moveTo>
                  <a:lnTo>
                    <a:pt x="531477" y="1282700"/>
                  </a:lnTo>
                  <a:lnTo>
                    <a:pt x="531265" y="1295400"/>
                  </a:lnTo>
                  <a:close/>
                </a:path>
                <a:path w="2258694" h="3829684">
                  <a:moveTo>
                    <a:pt x="528617" y="1308100"/>
                  </a:moveTo>
                  <a:lnTo>
                    <a:pt x="530382" y="1295400"/>
                  </a:lnTo>
                  <a:lnTo>
                    <a:pt x="528617" y="1308100"/>
                  </a:lnTo>
                  <a:close/>
                </a:path>
                <a:path w="2258694" h="3829684">
                  <a:moveTo>
                    <a:pt x="521646" y="1371600"/>
                  </a:moveTo>
                  <a:lnTo>
                    <a:pt x="523058" y="1358900"/>
                  </a:lnTo>
                  <a:lnTo>
                    <a:pt x="524509" y="1346200"/>
                  </a:lnTo>
                  <a:lnTo>
                    <a:pt x="526074" y="1333500"/>
                  </a:lnTo>
                  <a:lnTo>
                    <a:pt x="527823" y="1320800"/>
                  </a:lnTo>
                  <a:lnTo>
                    <a:pt x="526085" y="1333500"/>
                  </a:lnTo>
                  <a:lnTo>
                    <a:pt x="524526" y="1346200"/>
                  </a:lnTo>
                  <a:lnTo>
                    <a:pt x="523071" y="1358900"/>
                  </a:lnTo>
                  <a:lnTo>
                    <a:pt x="521646" y="1371600"/>
                  </a:lnTo>
                  <a:close/>
                </a:path>
                <a:path w="2258694" h="3829684">
                  <a:moveTo>
                    <a:pt x="518635" y="1358900"/>
                  </a:moveTo>
                  <a:lnTo>
                    <a:pt x="519766" y="1346200"/>
                  </a:lnTo>
                  <a:lnTo>
                    <a:pt x="518635" y="1358900"/>
                  </a:lnTo>
                  <a:close/>
                </a:path>
                <a:path w="2258694" h="3829684">
                  <a:moveTo>
                    <a:pt x="521796" y="1358900"/>
                  </a:moveTo>
                  <a:lnTo>
                    <a:pt x="522369" y="1346200"/>
                  </a:lnTo>
                  <a:lnTo>
                    <a:pt x="521796" y="1358900"/>
                  </a:lnTo>
                  <a:close/>
                </a:path>
                <a:path w="2258694" h="3829684">
                  <a:moveTo>
                    <a:pt x="1205553" y="1739900"/>
                  </a:moveTo>
                  <a:lnTo>
                    <a:pt x="477460" y="1739900"/>
                  </a:lnTo>
                  <a:lnTo>
                    <a:pt x="482323" y="1701800"/>
                  </a:lnTo>
                  <a:lnTo>
                    <a:pt x="482252" y="1689100"/>
                  </a:lnTo>
                  <a:lnTo>
                    <a:pt x="482029" y="1689100"/>
                  </a:lnTo>
                  <a:lnTo>
                    <a:pt x="481638" y="1676400"/>
                  </a:lnTo>
                  <a:lnTo>
                    <a:pt x="480787" y="1663700"/>
                  </a:lnTo>
                  <a:lnTo>
                    <a:pt x="481237" y="1651000"/>
                  </a:lnTo>
                  <a:lnTo>
                    <a:pt x="480973" y="1651000"/>
                  </a:lnTo>
                  <a:lnTo>
                    <a:pt x="482773" y="1612900"/>
                  </a:lnTo>
                  <a:lnTo>
                    <a:pt x="484661" y="1600200"/>
                  </a:lnTo>
                  <a:lnTo>
                    <a:pt x="486241" y="1587500"/>
                  </a:lnTo>
                  <a:lnTo>
                    <a:pt x="488126" y="1574800"/>
                  </a:lnTo>
                  <a:lnTo>
                    <a:pt x="490483" y="1562100"/>
                  </a:lnTo>
                  <a:lnTo>
                    <a:pt x="493477" y="1549400"/>
                  </a:lnTo>
                  <a:lnTo>
                    <a:pt x="497117" y="1524000"/>
                  </a:lnTo>
                  <a:lnTo>
                    <a:pt x="498900" y="1511300"/>
                  </a:lnTo>
                  <a:lnTo>
                    <a:pt x="500313" y="1485900"/>
                  </a:lnTo>
                  <a:lnTo>
                    <a:pt x="502840" y="1473200"/>
                  </a:lnTo>
                  <a:lnTo>
                    <a:pt x="507791" y="1422400"/>
                  </a:lnTo>
                  <a:lnTo>
                    <a:pt x="508861" y="1409700"/>
                  </a:lnTo>
                  <a:lnTo>
                    <a:pt x="510368" y="1384300"/>
                  </a:lnTo>
                  <a:lnTo>
                    <a:pt x="512179" y="1371600"/>
                  </a:lnTo>
                  <a:lnTo>
                    <a:pt x="514162" y="1358900"/>
                  </a:lnTo>
                  <a:lnTo>
                    <a:pt x="512189" y="1371600"/>
                  </a:lnTo>
                  <a:lnTo>
                    <a:pt x="510378" y="1384300"/>
                  </a:lnTo>
                  <a:lnTo>
                    <a:pt x="508872" y="1409700"/>
                  </a:lnTo>
                  <a:lnTo>
                    <a:pt x="507817" y="1422400"/>
                  </a:lnTo>
                  <a:lnTo>
                    <a:pt x="505382" y="1447800"/>
                  </a:lnTo>
                  <a:lnTo>
                    <a:pt x="521294" y="1485900"/>
                  </a:lnTo>
                  <a:lnTo>
                    <a:pt x="529753" y="1524000"/>
                  </a:lnTo>
                  <a:lnTo>
                    <a:pt x="537875" y="1574800"/>
                  </a:lnTo>
                  <a:lnTo>
                    <a:pt x="552777" y="1612900"/>
                  </a:lnTo>
                  <a:lnTo>
                    <a:pt x="581574" y="1638300"/>
                  </a:lnTo>
                  <a:lnTo>
                    <a:pt x="1258293" y="1638300"/>
                  </a:lnTo>
                  <a:lnTo>
                    <a:pt x="1255828" y="1651000"/>
                  </a:lnTo>
                  <a:lnTo>
                    <a:pt x="1250399" y="1663700"/>
                  </a:lnTo>
                  <a:lnTo>
                    <a:pt x="1244418" y="1676400"/>
                  </a:lnTo>
                  <a:lnTo>
                    <a:pt x="1238004" y="1676400"/>
                  </a:lnTo>
                  <a:lnTo>
                    <a:pt x="1231218" y="1689100"/>
                  </a:lnTo>
                  <a:lnTo>
                    <a:pt x="1224119" y="1701800"/>
                  </a:lnTo>
                  <a:lnTo>
                    <a:pt x="1220570" y="1714500"/>
                  </a:lnTo>
                  <a:lnTo>
                    <a:pt x="1216903" y="1714500"/>
                  </a:lnTo>
                  <a:lnTo>
                    <a:pt x="1213147" y="1727200"/>
                  </a:lnTo>
                  <a:lnTo>
                    <a:pt x="1209329" y="1727200"/>
                  </a:lnTo>
                  <a:lnTo>
                    <a:pt x="1205553" y="1739900"/>
                  </a:lnTo>
                  <a:close/>
                </a:path>
                <a:path w="2258694" h="3829684">
                  <a:moveTo>
                    <a:pt x="476737" y="1689100"/>
                  </a:moveTo>
                  <a:lnTo>
                    <a:pt x="473586" y="1689100"/>
                  </a:lnTo>
                  <a:lnTo>
                    <a:pt x="475837" y="1676400"/>
                  </a:lnTo>
                  <a:lnTo>
                    <a:pt x="476737" y="1676400"/>
                  </a:lnTo>
                  <a:lnTo>
                    <a:pt x="476737" y="1689100"/>
                  </a:lnTo>
                  <a:close/>
                </a:path>
                <a:path w="2258694" h="3829684">
                  <a:moveTo>
                    <a:pt x="1174357" y="1790700"/>
                  </a:moveTo>
                  <a:lnTo>
                    <a:pt x="451419" y="1790700"/>
                  </a:lnTo>
                  <a:lnTo>
                    <a:pt x="450854" y="1778000"/>
                  </a:lnTo>
                  <a:lnTo>
                    <a:pt x="462397" y="1778000"/>
                  </a:lnTo>
                  <a:lnTo>
                    <a:pt x="472598" y="1689100"/>
                  </a:lnTo>
                  <a:lnTo>
                    <a:pt x="476022" y="1689100"/>
                  </a:lnTo>
                  <a:lnTo>
                    <a:pt x="474837" y="1701800"/>
                  </a:lnTo>
                  <a:lnTo>
                    <a:pt x="475063" y="1714500"/>
                  </a:lnTo>
                  <a:lnTo>
                    <a:pt x="475660" y="1714500"/>
                  </a:lnTo>
                  <a:lnTo>
                    <a:pt x="474398" y="1739900"/>
                  </a:lnTo>
                  <a:lnTo>
                    <a:pt x="1201807" y="1739900"/>
                  </a:lnTo>
                  <a:lnTo>
                    <a:pt x="1198010" y="1752600"/>
                  </a:lnTo>
                  <a:lnTo>
                    <a:pt x="1194080" y="1752600"/>
                  </a:lnTo>
                  <a:lnTo>
                    <a:pt x="1189092" y="1765300"/>
                  </a:lnTo>
                  <a:lnTo>
                    <a:pt x="1179404" y="1778000"/>
                  </a:lnTo>
                  <a:lnTo>
                    <a:pt x="1174357" y="1790700"/>
                  </a:lnTo>
                  <a:close/>
                </a:path>
                <a:path w="2258694" h="3829684">
                  <a:moveTo>
                    <a:pt x="1168180" y="1803400"/>
                  </a:moveTo>
                  <a:lnTo>
                    <a:pt x="434713" y="1803400"/>
                  </a:lnTo>
                  <a:lnTo>
                    <a:pt x="439876" y="1790700"/>
                  </a:lnTo>
                  <a:lnTo>
                    <a:pt x="1170386" y="1790700"/>
                  </a:lnTo>
                  <a:lnTo>
                    <a:pt x="1168180" y="1803400"/>
                  </a:lnTo>
                  <a:close/>
                </a:path>
                <a:path w="2258694" h="3829684">
                  <a:moveTo>
                    <a:pt x="1101112" y="1892300"/>
                  </a:moveTo>
                  <a:lnTo>
                    <a:pt x="356738" y="1892300"/>
                  </a:lnTo>
                  <a:lnTo>
                    <a:pt x="358433" y="1879600"/>
                  </a:lnTo>
                  <a:lnTo>
                    <a:pt x="363538" y="1879600"/>
                  </a:lnTo>
                  <a:lnTo>
                    <a:pt x="369938" y="1866900"/>
                  </a:lnTo>
                  <a:lnTo>
                    <a:pt x="377340" y="1854200"/>
                  </a:lnTo>
                  <a:lnTo>
                    <a:pt x="385454" y="1841500"/>
                  </a:lnTo>
                  <a:lnTo>
                    <a:pt x="394552" y="1841500"/>
                  </a:lnTo>
                  <a:lnTo>
                    <a:pt x="397983" y="1828800"/>
                  </a:lnTo>
                  <a:lnTo>
                    <a:pt x="402796" y="1828800"/>
                  </a:lnTo>
                  <a:lnTo>
                    <a:pt x="408577" y="1816100"/>
                  </a:lnTo>
                  <a:lnTo>
                    <a:pt x="414911" y="1816100"/>
                  </a:lnTo>
                  <a:lnTo>
                    <a:pt x="423356" y="1803400"/>
                  </a:lnTo>
                  <a:lnTo>
                    <a:pt x="1158993" y="1803400"/>
                  </a:lnTo>
                  <a:lnTo>
                    <a:pt x="1148356" y="1828800"/>
                  </a:lnTo>
                  <a:lnTo>
                    <a:pt x="1137643" y="1841500"/>
                  </a:lnTo>
                  <a:lnTo>
                    <a:pt x="1127235" y="1854200"/>
                  </a:lnTo>
                  <a:lnTo>
                    <a:pt x="1117517" y="1866900"/>
                  </a:lnTo>
                  <a:lnTo>
                    <a:pt x="1110492" y="1866900"/>
                  </a:lnTo>
                  <a:lnTo>
                    <a:pt x="1106195" y="1879600"/>
                  </a:lnTo>
                  <a:lnTo>
                    <a:pt x="1101112" y="1892300"/>
                  </a:lnTo>
                  <a:close/>
                </a:path>
                <a:path w="2258694" h="3829684">
                  <a:moveTo>
                    <a:pt x="588679" y="2298700"/>
                  </a:moveTo>
                  <a:lnTo>
                    <a:pt x="217421" y="2298700"/>
                  </a:lnTo>
                  <a:lnTo>
                    <a:pt x="251059" y="2273300"/>
                  </a:lnTo>
                  <a:lnTo>
                    <a:pt x="275657" y="2247900"/>
                  </a:lnTo>
                  <a:lnTo>
                    <a:pt x="285193" y="2197100"/>
                  </a:lnTo>
                  <a:lnTo>
                    <a:pt x="278111" y="2159000"/>
                  </a:lnTo>
                  <a:lnTo>
                    <a:pt x="259786" y="2108200"/>
                  </a:lnTo>
                  <a:lnTo>
                    <a:pt x="235593" y="2070100"/>
                  </a:lnTo>
                  <a:lnTo>
                    <a:pt x="240555" y="2070100"/>
                  </a:lnTo>
                  <a:lnTo>
                    <a:pt x="245710" y="2057400"/>
                  </a:lnTo>
                  <a:lnTo>
                    <a:pt x="256137" y="2032000"/>
                  </a:lnTo>
                  <a:lnTo>
                    <a:pt x="260734" y="2032000"/>
                  </a:lnTo>
                  <a:lnTo>
                    <a:pt x="265897" y="2019300"/>
                  </a:lnTo>
                  <a:lnTo>
                    <a:pt x="271430" y="2019300"/>
                  </a:lnTo>
                  <a:lnTo>
                    <a:pt x="276592" y="2006600"/>
                  </a:lnTo>
                  <a:lnTo>
                    <a:pt x="278940" y="2006600"/>
                  </a:lnTo>
                  <a:lnTo>
                    <a:pt x="281005" y="1993900"/>
                  </a:lnTo>
                  <a:lnTo>
                    <a:pt x="287297" y="1993900"/>
                  </a:lnTo>
                  <a:lnTo>
                    <a:pt x="289362" y="1981200"/>
                  </a:lnTo>
                  <a:lnTo>
                    <a:pt x="294992" y="1981200"/>
                  </a:lnTo>
                  <a:lnTo>
                    <a:pt x="302813" y="1955800"/>
                  </a:lnTo>
                  <a:lnTo>
                    <a:pt x="312517" y="1943100"/>
                  </a:lnTo>
                  <a:lnTo>
                    <a:pt x="323099" y="1930400"/>
                  </a:lnTo>
                  <a:lnTo>
                    <a:pt x="333556" y="1917700"/>
                  </a:lnTo>
                  <a:lnTo>
                    <a:pt x="336186" y="1917700"/>
                  </a:lnTo>
                  <a:lnTo>
                    <a:pt x="345478" y="1905000"/>
                  </a:lnTo>
                  <a:lnTo>
                    <a:pt x="346608" y="1892300"/>
                  </a:lnTo>
                  <a:lnTo>
                    <a:pt x="1097035" y="1892300"/>
                  </a:lnTo>
                  <a:lnTo>
                    <a:pt x="1086978" y="1905000"/>
                  </a:lnTo>
                  <a:lnTo>
                    <a:pt x="1069040" y="1930400"/>
                  </a:lnTo>
                  <a:lnTo>
                    <a:pt x="1059177" y="1943100"/>
                  </a:lnTo>
                  <a:lnTo>
                    <a:pt x="1051007" y="1943100"/>
                  </a:lnTo>
                  <a:lnTo>
                    <a:pt x="1046700" y="1955800"/>
                  </a:lnTo>
                  <a:lnTo>
                    <a:pt x="1041898" y="1955800"/>
                  </a:lnTo>
                  <a:lnTo>
                    <a:pt x="1039401" y="1968500"/>
                  </a:lnTo>
                  <a:lnTo>
                    <a:pt x="1028185" y="1968500"/>
                  </a:lnTo>
                  <a:lnTo>
                    <a:pt x="1022268" y="1981200"/>
                  </a:lnTo>
                  <a:lnTo>
                    <a:pt x="1011091" y="1993900"/>
                  </a:lnTo>
                  <a:lnTo>
                    <a:pt x="1004490" y="2006600"/>
                  </a:lnTo>
                  <a:lnTo>
                    <a:pt x="993654" y="2019300"/>
                  </a:lnTo>
                  <a:lnTo>
                    <a:pt x="982613" y="2032000"/>
                  </a:lnTo>
                  <a:lnTo>
                    <a:pt x="960305" y="2057400"/>
                  </a:lnTo>
                  <a:lnTo>
                    <a:pt x="921385" y="2095500"/>
                  </a:lnTo>
                  <a:lnTo>
                    <a:pt x="908265" y="2108200"/>
                  </a:lnTo>
                  <a:lnTo>
                    <a:pt x="900945" y="2120900"/>
                  </a:lnTo>
                  <a:lnTo>
                    <a:pt x="887129" y="2133600"/>
                  </a:lnTo>
                  <a:lnTo>
                    <a:pt x="397191" y="2133600"/>
                  </a:lnTo>
                  <a:lnTo>
                    <a:pt x="380070" y="2146300"/>
                  </a:lnTo>
                  <a:lnTo>
                    <a:pt x="366282" y="2159000"/>
                  </a:lnTo>
                  <a:lnTo>
                    <a:pt x="356877" y="2171700"/>
                  </a:lnTo>
                  <a:lnTo>
                    <a:pt x="352900" y="2197100"/>
                  </a:lnTo>
                  <a:lnTo>
                    <a:pt x="353666" y="2209800"/>
                  </a:lnTo>
                  <a:lnTo>
                    <a:pt x="357264" y="2222500"/>
                  </a:lnTo>
                  <a:lnTo>
                    <a:pt x="363535" y="2235200"/>
                  </a:lnTo>
                  <a:lnTo>
                    <a:pt x="372323" y="2247900"/>
                  </a:lnTo>
                  <a:lnTo>
                    <a:pt x="375703" y="2247900"/>
                  </a:lnTo>
                  <a:lnTo>
                    <a:pt x="379550" y="2260600"/>
                  </a:lnTo>
                  <a:lnTo>
                    <a:pt x="396776" y="2260600"/>
                  </a:lnTo>
                  <a:lnTo>
                    <a:pt x="403758" y="2273300"/>
                  </a:lnTo>
                  <a:lnTo>
                    <a:pt x="598159" y="2273300"/>
                  </a:lnTo>
                  <a:lnTo>
                    <a:pt x="592427" y="2286000"/>
                  </a:lnTo>
                  <a:lnTo>
                    <a:pt x="589897" y="2286000"/>
                  </a:lnTo>
                  <a:lnTo>
                    <a:pt x="588679" y="2298700"/>
                  </a:lnTo>
                  <a:close/>
                </a:path>
                <a:path w="2258694" h="3829684">
                  <a:moveTo>
                    <a:pt x="1326732" y="1917700"/>
                  </a:moveTo>
                  <a:lnTo>
                    <a:pt x="1321155" y="1917700"/>
                  </a:lnTo>
                  <a:lnTo>
                    <a:pt x="1322937" y="1905000"/>
                  </a:lnTo>
                  <a:lnTo>
                    <a:pt x="1326511" y="1905000"/>
                  </a:lnTo>
                  <a:lnTo>
                    <a:pt x="1326732" y="1917700"/>
                  </a:lnTo>
                  <a:close/>
                </a:path>
                <a:path w="2258694" h="3829684">
                  <a:moveTo>
                    <a:pt x="1332750" y="2044700"/>
                  </a:moveTo>
                  <a:lnTo>
                    <a:pt x="1256852" y="2044700"/>
                  </a:lnTo>
                  <a:lnTo>
                    <a:pt x="1262286" y="2032000"/>
                  </a:lnTo>
                  <a:lnTo>
                    <a:pt x="1268828" y="2032000"/>
                  </a:lnTo>
                  <a:lnTo>
                    <a:pt x="1275919" y="2019300"/>
                  </a:lnTo>
                  <a:lnTo>
                    <a:pt x="1282695" y="2006600"/>
                  </a:lnTo>
                  <a:lnTo>
                    <a:pt x="1288789" y="1993900"/>
                  </a:lnTo>
                  <a:lnTo>
                    <a:pt x="1293763" y="1981200"/>
                  </a:lnTo>
                  <a:lnTo>
                    <a:pt x="1297178" y="1968500"/>
                  </a:lnTo>
                  <a:lnTo>
                    <a:pt x="1299533" y="1968500"/>
                  </a:lnTo>
                  <a:lnTo>
                    <a:pt x="1301950" y="1955800"/>
                  </a:lnTo>
                  <a:lnTo>
                    <a:pt x="1305217" y="1943100"/>
                  </a:lnTo>
                  <a:lnTo>
                    <a:pt x="1311103" y="1943100"/>
                  </a:lnTo>
                  <a:lnTo>
                    <a:pt x="1312674" y="1930400"/>
                  </a:lnTo>
                  <a:lnTo>
                    <a:pt x="1317942" y="1930400"/>
                  </a:lnTo>
                  <a:lnTo>
                    <a:pt x="1321031" y="1917700"/>
                  </a:lnTo>
                  <a:lnTo>
                    <a:pt x="1324084" y="1917700"/>
                  </a:lnTo>
                  <a:lnTo>
                    <a:pt x="1324534" y="1930400"/>
                  </a:lnTo>
                  <a:lnTo>
                    <a:pt x="1329485" y="1993900"/>
                  </a:lnTo>
                  <a:lnTo>
                    <a:pt x="1329035" y="2006600"/>
                  </a:lnTo>
                  <a:lnTo>
                    <a:pt x="1331285" y="2032000"/>
                  </a:lnTo>
                  <a:lnTo>
                    <a:pt x="1332750" y="2044700"/>
                  </a:lnTo>
                  <a:close/>
                </a:path>
                <a:path w="2258694" h="3829684">
                  <a:moveTo>
                    <a:pt x="1328223" y="1943100"/>
                  </a:moveTo>
                  <a:lnTo>
                    <a:pt x="1327500" y="1943100"/>
                  </a:lnTo>
                  <a:lnTo>
                    <a:pt x="1326873" y="1930400"/>
                  </a:lnTo>
                  <a:lnTo>
                    <a:pt x="1325435" y="1930400"/>
                  </a:lnTo>
                  <a:lnTo>
                    <a:pt x="1324799" y="1917700"/>
                  </a:lnTo>
                  <a:lnTo>
                    <a:pt x="1327050" y="1917700"/>
                  </a:lnTo>
                  <a:lnTo>
                    <a:pt x="1327773" y="1930400"/>
                  </a:lnTo>
                  <a:lnTo>
                    <a:pt x="1328223" y="1943100"/>
                  </a:lnTo>
                  <a:close/>
                </a:path>
                <a:path w="2258694" h="3829684">
                  <a:moveTo>
                    <a:pt x="1290559" y="1955800"/>
                  </a:moveTo>
                  <a:lnTo>
                    <a:pt x="1294487" y="1943100"/>
                  </a:lnTo>
                  <a:lnTo>
                    <a:pt x="1290559" y="1955800"/>
                  </a:lnTo>
                  <a:close/>
                </a:path>
                <a:path w="2258694" h="3829684">
                  <a:moveTo>
                    <a:pt x="1284481" y="1968500"/>
                  </a:moveTo>
                  <a:lnTo>
                    <a:pt x="1287260" y="1955800"/>
                  </a:lnTo>
                  <a:lnTo>
                    <a:pt x="1284481" y="1968500"/>
                  </a:lnTo>
                  <a:close/>
                </a:path>
                <a:path w="2258694" h="3829684">
                  <a:moveTo>
                    <a:pt x="1334436" y="2095500"/>
                  </a:moveTo>
                  <a:lnTo>
                    <a:pt x="1334074" y="2082800"/>
                  </a:lnTo>
                  <a:lnTo>
                    <a:pt x="1331283" y="2070100"/>
                  </a:lnTo>
                  <a:lnTo>
                    <a:pt x="1243506" y="2070100"/>
                  </a:lnTo>
                  <a:lnTo>
                    <a:pt x="1250681" y="2057400"/>
                  </a:lnTo>
                  <a:lnTo>
                    <a:pt x="1246807" y="2057400"/>
                  </a:lnTo>
                  <a:lnTo>
                    <a:pt x="1253081" y="2044700"/>
                  </a:lnTo>
                  <a:lnTo>
                    <a:pt x="1334097" y="2044700"/>
                  </a:lnTo>
                  <a:lnTo>
                    <a:pt x="1335208" y="2057400"/>
                  </a:lnTo>
                  <a:lnTo>
                    <a:pt x="1335963" y="2070100"/>
                  </a:lnTo>
                  <a:lnTo>
                    <a:pt x="1336139" y="2082800"/>
                  </a:lnTo>
                  <a:lnTo>
                    <a:pt x="1334436" y="2095500"/>
                  </a:lnTo>
                  <a:close/>
                </a:path>
                <a:path w="2258694" h="3829684">
                  <a:moveTo>
                    <a:pt x="1333004" y="2120900"/>
                  </a:moveTo>
                  <a:lnTo>
                    <a:pt x="1218470" y="2120900"/>
                  </a:lnTo>
                  <a:lnTo>
                    <a:pt x="1219194" y="2108200"/>
                  </a:lnTo>
                  <a:lnTo>
                    <a:pt x="1222922" y="2108200"/>
                  </a:lnTo>
                  <a:lnTo>
                    <a:pt x="1226714" y="2095500"/>
                  </a:lnTo>
                  <a:lnTo>
                    <a:pt x="1230282" y="2095500"/>
                  </a:lnTo>
                  <a:lnTo>
                    <a:pt x="1233340" y="2082800"/>
                  </a:lnTo>
                  <a:lnTo>
                    <a:pt x="1243594" y="2082800"/>
                  </a:lnTo>
                  <a:lnTo>
                    <a:pt x="1241662" y="2070100"/>
                  </a:lnTo>
                  <a:lnTo>
                    <a:pt x="1330731" y="2070100"/>
                  </a:lnTo>
                  <a:lnTo>
                    <a:pt x="1332186" y="2095500"/>
                  </a:lnTo>
                  <a:lnTo>
                    <a:pt x="1333004" y="2120900"/>
                  </a:lnTo>
                  <a:close/>
                </a:path>
                <a:path w="2258694" h="3829684">
                  <a:moveTo>
                    <a:pt x="1335962" y="2133600"/>
                  </a:moveTo>
                  <a:lnTo>
                    <a:pt x="1209152" y="2133600"/>
                  </a:lnTo>
                  <a:lnTo>
                    <a:pt x="1210643" y="2120900"/>
                  </a:lnTo>
                  <a:lnTo>
                    <a:pt x="1335045" y="2120900"/>
                  </a:lnTo>
                  <a:lnTo>
                    <a:pt x="1335962" y="2133600"/>
                  </a:lnTo>
                  <a:close/>
                </a:path>
                <a:path w="2258694" h="3829684">
                  <a:moveTo>
                    <a:pt x="1338945" y="2146300"/>
                  </a:moveTo>
                  <a:lnTo>
                    <a:pt x="1200816" y="2146300"/>
                  </a:lnTo>
                  <a:lnTo>
                    <a:pt x="1203486" y="2133600"/>
                  </a:lnTo>
                  <a:lnTo>
                    <a:pt x="1336139" y="2133600"/>
                  </a:lnTo>
                  <a:lnTo>
                    <a:pt x="1336774" y="2120900"/>
                  </a:lnTo>
                  <a:lnTo>
                    <a:pt x="1337498" y="2120900"/>
                  </a:lnTo>
                  <a:lnTo>
                    <a:pt x="1338398" y="2133600"/>
                  </a:lnTo>
                  <a:lnTo>
                    <a:pt x="1338945" y="2146300"/>
                  </a:lnTo>
                  <a:close/>
                </a:path>
                <a:path w="2258694" h="3829684">
                  <a:moveTo>
                    <a:pt x="861662" y="2159000"/>
                  </a:moveTo>
                  <a:lnTo>
                    <a:pt x="498423" y="2159000"/>
                  </a:lnTo>
                  <a:lnTo>
                    <a:pt x="489136" y="2146300"/>
                  </a:lnTo>
                  <a:lnTo>
                    <a:pt x="478545" y="2133600"/>
                  </a:lnTo>
                  <a:lnTo>
                    <a:pt x="880256" y="2133600"/>
                  </a:lnTo>
                  <a:lnTo>
                    <a:pt x="875303" y="2146300"/>
                  </a:lnTo>
                  <a:lnTo>
                    <a:pt x="870882" y="2146300"/>
                  </a:lnTo>
                  <a:lnTo>
                    <a:pt x="861662" y="2159000"/>
                  </a:lnTo>
                  <a:close/>
                </a:path>
                <a:path w="2258694" h="3829684">
                  <a:moveTo>
                    <a:pt x="1338672" y="2159000"/>
                  </a:moveTo>
                  <a:lnTo>
                    <a:pt x="1191210" y="2159000"/>
                  </a:lnTo>
                  <a:lnTo>
                    <a:pt x="1195780" y="2146300"/>
                  </a:lnTo>
                  <a:lnTo>
                    <a:pt x="1338848" y="2146300"/>
                  </a:lnTo>
                  <a:lnTo>
                    <a:pt x="1338672" y="2159000"/>
                  </a:lnTo>
                  <a:close/>
                </a:path>
                <a:path w="2258694" h="3829684">
                  <a:moveTo>
                    <a:pt x="827251" y="2197100"/>
                  </a:moveTo>
                  <a:lnTo>
                    <a:pt x="509123" y="2197100"/>
                  </a:lnTo>
                  <a:lnTo>
                    <a:pt x="508230" y="2184400"/>
                  </a:lnTo>
                  <a:lnTo>
                    <a:pt x="504725" y="2159000"/>
                  </a:lnTo>
                  <a:lnTo>
                    <a:pt x="861759" y="2159000"/>
                  </a:lnTo>
                  <a:lnTo>
                    <a:pt x="852034" y="2171700"/>
                  </a:lnTo>
                  <a:lnTo>
                    <a:pt x="847366" y="2171700"/>
                  </a:lnTo>
                  <a:lnTo>
                    <a:pt x="840104" y="2184400"/>
                  </a:lnTo>
                  <a:lnTo>
                    <a:pt x="833678" y="2184400"/>
                  </a:lnTo>
                  <a:lnTo>
                    <a:pt x="827251" y="2197100"/>
                  </a:lnTo>
                  <a:close/>
                </a:path>
                <a:path w="2258694" h="3829684">
                  <a:moveTo>
                    <a:pt x="1339402" y="2184400"/>
                  </a:moveTo>
                  <a:lnTo>
                    <a:pt x="1174903" y="2184400"/>
                  </a:lnTo>
                  <a:lnTo>
                    <a:pt x="1178636" y="2171700"/>
                  </a:lnTo>
                  <a:lnTo>
                    <a:pt x="1183378" y="2171700"/>
                  </a:lnTo>
                  <a:lnTo>
                    <a:pt x="1187641" y="2159000"/>
                  </a:lnTo>
                  <a:lnTo>
                    <a:pt x="1337711" y="2159000"/>
                  </a:lnTo>
                  <a:lnTo>
                    <a:pt x="1338309" y="2171700"/>
                  </a:lnTo>
                  <a:lnTo>
                    <a:pt x="1339402" y="2184400"/>
                  </a:lnTo>
                  <a:close/>
                </a:path>
                <a:path w="2258694" h="3829684">
                  <a:moveTo>
                    <a:pt x="1174903" y="2184400"/>
                  </a:moveTo>
                  <a:lnTo>
                    <a:pt x="1170649" y="2184400"/>
                  </a:lnTo>
                  <a:lnTo>
                    <a:pt x="1173023" y="2171700"/>
                  </a:lnTo>
                  <a:lnTo>
                    <a:pt x="1175900" y="2171700"/>
                  </a:lnTo>
                  <a:lnTo>
                    <a:pt x="1174903" y="2184400"/>
                  </a:lnTo>
                  <a:close/>
                </a:path>
                <a:path w="2258694" h="3829684">
                  <a:moveTo>
                    <a:pt x="1341664" y="2209800"/>
                  </a:moveTo>
                  <a:lnTo>
                    <a:pt x="1153132" y="2209800"/>
                  </a:lnTo>
                  <a:lnTo>
                    <a:pt x="1153910" y="2208075"/>
                  </a:lnTo>
                  <a:lnTo>
                    <a:pt x="1163016" y="2197100"/>
                  </a:lnTo>
                  <a:lnTo>
                    <a:pt x="1167605" y="2184400"/>
                  </a:lnTo>
                  <a:lnTo>
                    <a:pt x="1340589" y="2184400"/>
                  </a:lnTo>
                  <a:lnTo>
                    <a:pt x="1341470" y="2197100"/>
                  </a:lnTo>
                  <a:lnTo>
                    <a:pt x="1341664" y="2209800"/>
                  </a:lnTo>
                  <a:close/>
                </a:path>
                <a:path w="2258694" h="3829684">
                  <a:moveTo>
                    <a:pt x="602286" y="2260600"/>
                  </a:moveTo>
                  <a:lnTo>
                    <a:pt x="471114" y="2260600"/>
                  </a:lnTo>
                  <a:lnTo>
                    <a:pt x="483084" y="2247900"/>
                  </a:lnTo>
                  <a:lnTo>
                    <a:pt x="493224" y="2235200"/>
                  </a:lnTo>
                  <a:lnTo>
                    <a:pt x="501146" y="2222500"/>
                  </a:lnTo>
                  <a:lnTo>
                    <a:pt x="504412" y="2209800"/>
                  </a:lnTo>
                  <a:lnTo>
                    <a:pt x="506859" y="2209800"/>
                  </a:lnTo>
                  <a:lnTo>
                    <a:pt x="508444" y="2197100"/>
                  </a:lnTo>
                  <a:lnTo>
                    <a:pt x="820813" y="2197100"/>
                  </a:lnTo>
                  <a:lnTo>
                    <a:pt x="808550" y="2209800"/>
                  </a:lnTo>
                  <a:lnTo>
                    <a:pt x="796424" y="2222500"/>
                  </a:lnTo>
                  <a:lnTo>
                    <a:pt x="784535" y="2235200"/>
                  </a:lnTo>
                  <a:lnTo>
                    <a:pt x="772983" y="2247900"/>
                  </a:lnTo>
                  <a:lnTo>
                    <a:pt x="606602" y="2247900"/>
                  </a:lnTo>
                  <a:lnTo>
                    <a:pt x="606040" y="2252389"/>
                  </a:lnTo>
                  <a:lnTo>
                    <a:pt x="602286" y="2260600"/>
                  </a:lnTo>
                  <a:close/>
                </a:path>
                <a:path w="2258694" h="3829684">
                  <a:moveTo>
                    <a:pt x="1152479" y="2209800"/>
                  </a:moveTo>
                  <a:lnTo>
                    <a:pt x="1145314" y="2209800"/>
                  </a:lnTo>
                  <a:lnTo>
                    <a:pt x="1157783" y="2197100"/>
                  </a:lnTo>
                  <a:lnTo>
                    <a:pt x="1158860" y="2197100"/>
                  </a:lnTo>
                  <a:lnTo>
                    <a:pt x="1153910" y="2208075"/>
                  </a:lnTo>
                  <a:lnTo>
                    <a:pt x="1152479" y="2209800"/>
                  </a:lnTo>
                  <a:close/>
                </a:path>
                <a:path w="2258694" h="3829684">
                  <a:moveTo>
                    <a:pt x="1153132" y="2209800"/>
                  </a:moveTo>
                  <a:lnTo>
                    <a:pt x="1152479" y="2209800"/>
                  </a:lnTo>
                  <a:lnTo>
                    <a:pt x="1153910" y="2208075"/>
                  </a:lnTo>
                  <a:lnTo>
                    <a:pt x="1153132" y="2209800"/>
                  </a:lnTo>
                  <a:close/>
                </a:path>
                <a:path w="2258694" h="3829684">
                  <a:moveTo>
                    <a:pt x="1342758" y="2235200"/>
                  </a:moveTo>
                  <a:lnTo>
                    <a:pt x="1143311" y="2235200"/>
                  </a:lnTo>
                  <a:lnTo>
                    <a:pt x="1147935" y="2222500"/>
                  </a:lnTo>
                  <a:lnTo>
                    <a:pt x="1146390" y="2222500"/>
                  </a:lnTo>
                  <a:lnTo>
                    <a:pt x="1149655" y="2209800"/>
                  </a:lnTo>
                  <a:lnTo>
                    <a:pt x="1341408" y="2209800"/>
                  </a:lnTo>
                  <a:lnTo>
                    <a:pt x="1342758" y="2235200"/>
                  </a:lnTo>
                  <a:close/>
                </a:path>
                <a:path w="2258694" h="3829684">
                  <a:moveTo>
                    <a:pt x="1143157" y="2223161"/>
                  </a:moveTo>
                  <a:lnTo>
                    <a:pt x="1143408" y="2222500"/>
                  </a:lnTo>
                  <a:lnTo>
                    <a:pt x="1143575" y="2222500"/>
                  </a:lnTo>
                  <a:lnTo>
                    <a:pt x="1143157" y="2223161"/>
                  </a:lnTo>
                  <a:close/>
                </a:path>
                <a:path w="2258694" h="3829684">
                  <a:moveTo>
                    <a:pt x="1123403" y="2260600"/>
                  </a:moveTo>
                  <a:lnTo>
                    <a:pt x="1126333" y="2247900"/>
                  </a:lnTo>
                  <a:lnTo>
                    <a:pt x="1129482" y="2247900"/>
                  </a:lnTo>
                  <a:lnTo>
                    <a:pt x="1129600" y="2244875"/>
                  </a:lnTo>
                  <a:lnTo>
                    <a:pt x="1133956" y="2235200"/>
                  </a:lnTo>
                  <a:lnTo>
                    <a:pt x="1135536" y="2235200"/>
                  </a:lnTo>
                  <a:lnTo>
                    <a:pt x="1143157" y="2223161"/>
                  </a:lnTo>
                  <a:lnTo>
                    <a:pt x="1138572" y="2235200"/>
                  </a:lnTo>
                  <a:lnTo>
                    <a:pt x="1123403" y="2260600"/>
                  </a:lnTo>
                  <a:close/>
                </a:path>
                <a:path w="2258694" h="3829684">
                  <a:moveTo>
                    <a:pt x="1127524" y="2245344"/>
                  </a:moveTo>
                  <a:lnTo>
                    <a:pt x="1129385" y="2235200"/>
                  </a:lnTo>
                  <a:lnTo>
                    <a:pt x="1128999" y="2240442"/>
                  </a:lnTo>
                  <a:lnTo>
                    <a:pt x="1127524" y="2245344"/>
                  </a:lnTo>
                  <a:close/>
                </a:path>
                <a:path w="2258694" h="3829684">
                  <a:moveTo>
                    <a:pt x="1129887" y="2237490"/>
                  </a:moveTo>
                  <a:lnTo>
                    <a:pt x="1129977" y="2235200"/>
                  </a:lnTo>
                  <a:lnTo>
                    <a:pt x="1130577" y="2235200"/>
                  </a:lnTo>
                  <a:lnTo>
                    <a:pt x="1129887" y="2237490"/>
                  </a:lnTo>
                  <a:close/>
                </a:path>
                <a:path w="2258694" h="3829684">
                  <a:moveTo>
                    <a:pt x="1347074" y="2311400"/>
                  </a:moveTo>
                  <a:lnTo>
                    <a:pt x="1077637" y="2311400"/>
                  </a:lnTo>
                  <a:lnTo>
                    <a:pt x="1087468" y="2298700"/>
                  </a:lnTo>
                  <a:lnTo>
                    <a:pt x="1093407" y="2298700"/>
                  </a:lnTo>
                  <a:lnTo>
                    <a:pt x="1104773" y="2273300"/>
                  </a:lnTo>
                  <a:lnTo>
                    <a:pt x="1108506" y="2273300"/>
                  </a:lnTo>
                  <a:lnTo>
                    <a:pt x="1113210" y="2260600"/>
                  </a:lnTo>
                  <a:lnTo>
                    <a:pt x="1123403" y="2260600"/>
                  </a:lnTo>
                  <a:lnTo>
                    <a:pt x="1130988" y="2247900"/>
                  </a:lnTo>
                  <a:lnTo>
                    <a:pt x="1134614" y="2247900"/>
                  </a:lnTo>
                  <a:lnTo>
                    <a:pt x="1138652" y="2235200"/>
                  </a:lnTo>
                  <a:lnTo>
                    <a:pt x="1344735" y="2235200"/>
                  </a:lnTo>
                  <a:lnTo>
                    <a:pt x="1345480" y="2260600"/>
                  </a:lnTo>
                  <a:lnTo>
                    <a:pt x="1346176" y="2273300"/>
                  </a:lnTo>
                  <a:lnTo>
                    <a:pt x="1346736" y="2286000"/>
                  </a:lnTo>
                  <a:lnTo>
                    <a:pt x="1347074" y="2311400"/>
                  </a:lnTo>
                  <a:close/>
                </a:path>
                <a:path w="2258694" h="3829684">
                  <a:moveTo>
                    <a:pt x="1128491" y="2247337"/>
                  </a:moveTo>
                  <a:lnTo>
                    <a:pt x="1128999" y="2240442"/>
                  </a:lnTo>
                  <a:lnTo>
                    <a:pt x="1129887" y="2237490"/>
                  </a:lnTo>
                  <a:lnTo>
                    <a:pt x="1129600" y="2244875"/>
                  </a:lnTo>
                  <a:lnTo>
                    <a:pt x="1128491" y="2247337"/>
                  </a:lnTo>
                  <a:close/>
                </a:path>
                <a:path w="2258694" h="3829684">
                  <a:moveTo>
                    <a:pt x="1129482" y="2247900"/>
                  </a:moveTo>
                  <a:lnTo>
                    <a:pt x="1128450" y="2247900"/>
                  </a:lnTo>
                  <a:lnTo>
                    <a:pt x="1128491" y="2247337"/>
                  </a:lnTo>
                  <a:lnTo>
                    <a:pt x="1129600" y="2244875"/>
                  </a:lnTo>
                  <a:lnTo>
                    <a:pt x="1129482" y="2247900"/>
                  </a:lnTo>
                  <a:close/>
                </a:path>
                <a:path w="2258694" h="3829684">
                  <a:moveTo>
                    <a:pt x="1127056" y="2247900"/>
                  </a:moveTo>
                  <a:lnTo>
                    <a:pt x="1126756" y="2247900"/>
                  </a:lnTo>
                  <a:lnTo>
                    <a:pt x="1127524" y="2245344"/>
                  </a:lnTo>
                  <a:lnTo>
                    <a:pt x="1127056" y="2247900"/>
                  </a:lnTo>
                  <a:close/>
                </a:path>
                <a:path w="2258694" h="3829684">
                  <a:moveTo>
                    <a:pt x="1128450" y="2247900"/>
                  </a:moveTo>
                  <a:lnTo>
                    <a:pt x="1128238" y="2247900"/>
                  </a:lnTo>
                  <a:lnTo>
                    <a:pt x="1128491" y="2247337"/>
                  </a:lnTo>
                  <a:lnTo>
                    <a:pt x="1128450" y="2247900"/>
                  </a:lnTo>
                  <a:close/>
                </a:path>
                <a:path w="2258694" h="3829684">
                  <a:moveTo>
                    <a:pt x="606040" y="2252389"/>
                  </a:moveTo>
                  <a:lnTo>
                    <a:pt x="606602" y="2247900"/>
                  </a:lnTo>
                  <a:lnTo>
                    <a:pt x="607264" y="2247900"/>
                  </a:lnTo>
                  <a:lnTo>
                    <a:pt x="607236" y="2249773"/>
                  </a:lnTo>
                  <a:lnTo>
                    <a:pt x="606040" y="2252389"/>
                  </a:lnTo>
                  <a:close/>
                </a:path>
                <a:path w="2258694" h="3829684">
                  <a:moveTo>
                    <a:pt x="607236" y="2249773"/>
                  </a:moveTo>
                  <a:lnTo>
                    <a:pt x="607264" y="2247900"/>
                  </a:lnTo>
                  <a:lnTo>
                    <a:pt x="608093" y="2247900"/>
                  </a:lnTo>
                  <a:lnTo>
                    <a:pt x="607236" y="2249773"/>
                  </a:lnTo>
                  <a:close/>
                </a:path>
                <a:path w="2258694" h="3829684">
                  <a:moveTo>
                    <a:pt x="604132" y="2413000"/>
                  </a:moveTo>
                  <a:lnTo>
                    <a:pt x="595738" y="2413000"/>
                  </a:lnTo>
                  <a:lnTo>
                    <a:pt x="602769" y="2324100"/>
                  </a:lnTo>
                  <a:lnTo>
                    <a:pt x="608093" y="2247900"/>
                  </a:lnTo>
                  <a:lnTo>
                    <a:pt x="772983" y="2247900"/>
                  </a:lnTo>
                  <a:lnTo>
                    <a:pt x="768050" y="2260600"/>
                  </a:lnTo>
                  <a:lnTo>
                    <a:pt x="763223" y="2260600"/>
                  </a:lnTo>
                  <a:lnTo>
                    <a:pt x="752951" y="2273300"/>
                  </a:lnTo>
                  <a:lnTo>
                    <a:pt x="744179" y="2273300"/>
                  </a:lnTo>
                  <a:lnTo>
                    <a:pt x="737003" y="2286000"/>
                  </a:lnTo>
                  <a:lnTo>
                    <a:pt x="728375" y="2298700"/>
                  </a:lnTo>
                  <a:lnTo>
                    <a:pt x="719874" y="2298700"/>
                  </a:lnTo>
                  <a:lnTo>
                    <a:pt x="713081" y="2311400"/>
                  </a:lnTo>
                  <a:lnTo>
                    <a:pt x="707221" y="2311400"/>
                  </a:lnTo>
                  <a:lnTo>
                    <a:pt x="701021" y="2324100"/>
                  </a:lnTo>
                  <a:lnTo>
                    <a:pt x="688476" y="2324100"/>
                  </a:lnTo>
                  <a:lnTo>
                    <a:pt x="675283" y="2336800"/>
                  </a:lnTo>
                  <a:lnTo>
                    <a:pt x="668370" y="2349500"/>
                  </a:lnTo>
                  <a:lnTo>
                    <a:pt x="661430" y="2349500"/>
                  </a:lnTo>
                  <a:lnTo>
                    <a:pt x="625875" y="2387600"/>
                  </a:lnTo>
                  <a:lnTo>
                    <a:pt x="618637" y="2400300"/>
                  </a:lnTo>
                  <a:lnTo>
                    <a:pt x="611390" y="2400300"/>
                  </a:lnTo>
                  <a:lnTo>
                    <a:pt x="604132" y="2413000"/>
                  </a:lnTo>
                  <a:close/>
                </a:path>
                <a:path w="2258694" h="3829684">
                  <a:moveTo>
                    <a:pt x="1123403" y="2260600"/>
                  </a:moveTo>
                  <a:lnTo>
                    <a:pt x="1117625" y="2260600"/>
                  </a:lnTo>
                  <a:lnTo>
                    <a:pt x="1122945" y="2247900"/>
                  </a:lnTo>
                  <a:lnTo>
                    <a:pt x="1126333" y="2247900"/>
                  </a:lnTo>
                  <a:lnTo>
                    <a:pt x="1123403" y="2260600"/>
                  </a:lnTo>
                  <a:close/>
                </a:path>
                <a:path w="2258694" h="3829684">
                  <a:moveTo>
                    <a:pt x="607078" y="2260600"/>
                  </a:moveTo>
                  <a:lnTo>
                    <a:pt x="605013" y="2260600"/>
                  </a:lnTo>
                  <a:lnTo>
                    <a:pt x="606040" y="2252389"/>
                  </a:lnTo>
                  <a:lnTo>
                    <a:pt x="607236" y="2249773"/>
                  </a:lnTo>
                  <a:lnTo>
                    <a:pt x="607078" y="2260600"/>
                  </a:lnTo>
                  <a:close/>
                </a:path>
                <a:path w="2258694" h="3829684">
                  <a:moveTo>
                    <a:pt x="598159" y="2273300"/>
                  </a:moveTo>
                  <a:lnTo>
                    <a:pt x="446364" y="2273300"/>
                  </a:lnTo>
                  <a:lnTo>
                    <a:pt x="457702" y="2260600"/>
                  </a:lnTo>
                  <a:lnTo>
                    <a:pt x="600521" y="2260600"/>
                  </a:lnTo>
                  <a:lnTo>
                    <a:pt x="600508" y="2261507"/>
                  </a:lnTo>
                  <a:lnTo>
                    <a:pt x="598159" y="2273300"/>
                  </a:lnTo>
                  <a:close/>
                </a:path>
                <a:path w="2258694" h="3829684">
                  <a:moveTo>
                    <a:pt x="600508" y="2261507"/>
                  </a:moveTo>
                  <a:lnTo>
                    <a:pt x="600521" y="2260600"/>
                  </a:lnTo>
                  <a:lnTo>
                    <a:pt x="600508" y="2261507"/>
                  </a:lnTo>
                  <a:close/>
                </a:path>
                <a:path w="2258694" h="3829684">
                  <a:moveTo>
                    <a:pt x="600522" y="2261440"/>
                  </a:moveTo>
                  <a:lnTo>
                    <a:pt x="600539" y="2260600"/>
                  </a:lnTo>
                  <a:lnTo>
                    <a:pt x="600689" y="2260600"/>
                  </a:lnTo>
                  <a:lnTo>
                    <a:pt x="600522" y="2261440"/>
                  </a:lnTo>
                  <a:close/>
                </a:path>
                <a:path w="2258694" h="3829684">
                  <a:moveTo>
                    <a:pt x="1108206" y="2273300"/>
                  </a:moveTo>
                  <a:lnTo>
                    <a:pt x="1106953" y="2273300"/>
                  </a:lnTo>
                  <a:lnTo>
                    <a:pt x="1112343" y="2260600"/>
                  </a:lnTo>
                  <a:lnTo>
                    <a:pt x="1113210" y="2260600"/>
                  </a:lnTo>
                  <a:lnTo>
                    <a:pt x="1108206" y="2273300"/>
                  </a:lnTo>
                  <a:close/>
                </a:path>
                <a:path w="2258694" h="3829684">
                  <a:moveTo>
                    <a:pt x="600345" y="2273300"/>
                  </a:moveTo>
                  <a:lnTo>
                    <a:pt x="600482" y="2263420"/>
                  </a:lnTo>
                  <a:lnTo>
                    <a:pt x="600345" y="2273300"/>
                  </a:lnTo>
                  <a:close/>
                </a:path>
                <a:path w="2258694" h="3829684">
                  <a:moveTo>
                    <a:pt x="576209" y="2324100"/>
                  </a:moveTo>
                  <a:lnTo>
                    <a:pt x="105640" y="2324100"/>
                  </a:lnTo>
                  <a:lnTo>
                    <a:pt x="140375" y="2311400"/>
                  </a:lnTo>
                  <a:lnTo>
                    <a:pt x="179081" y="2298700"/>
                  </a:lnTo>
                  <a:lnTo>
                    <a:pt x="579395" y="2298700"/>
                  </a:lnTo>
                  <a:lnTo>
                    <a:pt x="577612" y="2311400"/>
                  </a:lnTo>
                  <a:lnTo>
                    <a:pt x="577145" y="2311400"/>
                  </a:lnTo>
                  <a:lnTo>
                    <a:pt x="576209" y="2324100"/>
                  </a:lnTo>
                  <a:close/>
                </a:path>
                <a:path w="2258694" h="3829684">
                  <a:moveTo>
                    <a:pt x="590558" y="2311400"/>
                  </a:moveTo>
                  <a:lnTo>
                    <a:pt x="585211" y="2311400"/>
                  </a:lnTo>
                  <a:lnTo>
                    <a:pt x="584363" y="2298700"/>
                  </a:lnTo>
                  <a:lnTo>
                    <a:pt x="591123" y="2298700"/>
                  </a:lnTo>
                  <a:lnTo>
                    <a:pt x="590558" y="2311400"/>
                  </a:lnTo>
                  <a:close/>
                </a:path>
                <a:path w="2258694" h="3829684">
                  <a:moveTo>
                    <a:pt x="1346897" y="2324100"/>
                  </a:moveTo>
                  <a:lnTo>
                    <a:pt x="1074575" y="2324100"/>
                  </a:lnTo>
                  <a:lnTo>
                    <a:pt x="1074522" y="2311400"/>
                  </a:lnTo>
                  <a:lnTo>
                    <a:pt x="1347347" y="2311400"/>
                  </a:lnTo>
                  <a:lnTo>
                    <a:pt x="1346897" y="2324100"/>
                  </a:lnTo>
                  <a:close/>
                </a:path>
                <a:path w="2258694" h="3829684">
                  <a:moveTo>
                    <a:pt x="1373668" y="2794000"/>
                  </a:moveTo>
                  <a:lnTo>
                    <a:pt x="907388" y="2794000"/>
                  </a:lnTo>
                  <a:lnTo>
                    <a:pt x="937970" y="2781300"/>
                  </a:lnTo>
                  <a:lnTo>
                    <a:pt x="965403" y="2755900"/>
                  </a:lnTo>
                  <a:lnTo>
                    <a:pt x="988119" y="2743200"/>
                  </a:lnTo>
                  <a:lnTo>
                    <a:pt x="1004022" y="2705100"/>
                  </a:lnTo>
                  <a:lnTo>
                    <a:pt x="1011451" y="2679700"/>
                  </a:lnTo>
                  <a:lnTo>
                    <a:pt x="1009493" y="2641600"/>
                  </a:lnTo>
                  <a:lnTo>
                    <a:pt x="997235" y="2616200"/>
                  </a:lnTo>
                  <a:lnTo>
                    <a:pt x="982379" y="2603500"/>
                  </a:lnTo>
                  <a:lnTo>
                    <a:pt x="966255" y="2578100"/>
                  </a:lnTo>
                  <a:lnTo>
                    <a:pt x="953048" y="2565400"/>
                  </a:lnTo>
                  <a:lnTo>
                    <a:pt x="946943" y="2540000"/>
                  </a:lnTo>
                  <a:lnTo>
                    <a:pt x="951040" y="2514600"/>
                  </a:lnTo>
                  <a:lnTo>
                    <a:pt x="963604" y="2501900"/>
                  </a:lnTo>
                  <a:lnTo>
                    <a:pt x="981636" y="2489200"/>
                  </a:lnTo>
                  <a:lnTo>
                    <a:pt x="1002133" y="2476500"/>
                  </a:lnTo>
                  <a:lnTo>
                    <a:pt x="1023287" y="2463800"/>
                  </a:lnTo>
                  <a:lnTo>
                    <a:pt x="1043884" y="2451100"/>
                  </a:lnTo>
                  <a:lnTo>
                    <a:pt x="1061815" y="2438400"/>
                  </a:lnTo>
                  <a:lnTo>
                    <a:pt x="1074972" y="2413000"/>
                  </a:lnTo>
                  <a:lnTo>
                    <a:pt x="1080395" y="2400300"/>
                  </a:lnTo>
                  <a:lnTo>
                    <a:pt x="1078474" y="2374900"/>
                  </a:lnTo>
                  <a:lnTo>
                    <a:pt x="1070039" y="2362200"/>
                  </a:lnTo>
                  <a:lnTo>
                    <a:pt x="1055920" y="2336800"/>
                  </a:lnTo>
                  <a:lnTo>
                    <a:pt x="1074460" y="2324100"/>
                  </a:lnTo>
                  <a:lnTo>
                    <a:pt x="1348786" y="2324100"/>
                  </a:lnTo>
                  <a:lnTo>
                    <a:pt x="1349050" y="2311400"/>
                  </a:lnTo>
                  <a:lnTo>
                    <a:pt x="1349412" y="2311400"/>
                  </a:lnTo>
                  <a:lnTo>
                    <a:pt x="1350838" y="2324100"/>
                  </a:lnTo>
                  <a:lnTo>
                    <a:pt x="1352025" y="2336800"/>
                  </a:lnTo>
                  <a:lnTo>
                    <a:pt x="1353010" y="2349500"/>
                  </a:lnTo>
                  <a:lnTo>
                    <a:pt x="1353825" y="2362200"/>
                  </a:lnTo>
                  <a:lnTo>
                    <a:pt x="1356023" y="2387600"/>
                  </a:lnTo>
                  <a:lnTo>
                    <a:pt x="1357563" y="2413000"/>
                  </a:lnTo>
                  <a:lnTo>
                    <a:pt x="1358561" y="2425700"/>
                  </a:lnTo>
                  <a:lnTo>
                    <a:pt x="1358849" y="2438400"/>
                  </a:lnTo>
                  <a:lnTo>
                    <a:pt x="1351733" y="2438400"/>
                  </a:lnTo>
                  <a:lnTo>
                    <a:pt x="1337691" y="2451100"/>
                  </a:lnTo>
                  <a:lnTo>
                    <a:pt x="1330659" y="2463800"/>
                  </a:lnTo>
                  <a:lnTo>
                    <a:pt x="1323582" y="2463800"/>
                  </a:lnTo>
                  <a:lnTo>
                    <a:pt x="1301690" y="2489200"/>
                  </a:lnTo>
                  <a:lnTo>
                    <a:pt x="1280327" y="2501900"/>
                  </a:lnTo>
                  <a:lnTo>
                    <a:pt x="1260934" y="2527300"/>
                  </a:lnTo>
                  <a:lnTo>
                    <a:pt x="1244954" y="2552700"/>
                  </a:lnTo>
                  <a:lnTo>
                    <a:pt x="1235362" y="2578100"/>
                  </a:lnTo>
                  <a:lnTo>
                    <a:pt x="1231337" y="2603500"/>
                  </a:lnTo>
                  <a:lnTo>
                    <a:pt x="1233908" y="2628900"/>
                  </a:lnTo>
                  <a:lnTo>
                    <a:pt x="1244107" y="2641600"/>
                  </a:lnTo>
                  <a:lnTo>
                    <a:pt x="1263753" y="2667000"/>
                  </a:lnTo>
                  <a:lnTo>
                    <a:pt x="1288888" y="2679700"/>
                  </a:lnTo>
                  <a:lnTo>
                    <a:pt x="1317153" y="2692400"/>
                  </a:lnTo>
                  <a:lnTo>
                    <a:pt x="1368757" y="2692400"/>
                  </a:lnTo>
                  <a:lnTo>
                    <a:pt x="1369529" y="2718073"/>
                  </a:lnTo>
                  <a:lnTo>
                    <a:pt x="1370885" y="2743200"/>
                  </a:lnTo>
                  <a:lnTo>
                    <a:pt x="1373724" y="2768600"/>
                  </a:lnTo>
                  <a:lnTo>
                    <a:pt x="1372912" y="2781300"/>
                  </a:lnTo>
                  <a:lnTo>
                    <a:pt x="1373668" y="2794000"/>
                  </a:lnTo>
                  <a:close/>
                </a:path>
                <a:path w="2258694" h="3829684">
                  <a:moveTo>
                    <a:pt x="565046" y="2336800"/>
                  </a:moveTo>
                  <a:lnTo>
                    <a:pt x="100575" y="2336800"/>
                  </a:lnTo>
                  <a:lnTo>
                    <a:pt x="101890" y="2324100"/>
                  </a:lnTo>
                  <a:lnTo>
                    <a:pt x="568514" y="2324100"/>
                  </a:lnTo>
                  <a:lnTo>
                    <a:pt x="565046" y="2336800"/>
                  </a:lnTo>
                  <a:close/>
                </a:path>
                <a:path w="2258694" h="3829684">
                  <a:moveTo>
                    <a:pt x="575728" y="2336800"/>
                  </a:moveTo>
                  <a:lnTo>
                    <a:pt x="572176" y="2336800"/>
                  </a:lnTo>
                  <a:lnTo>
                    <a:pt x="571806" y="2324100"/>
                  </a:lnTo>
                  <a:lnTo>
                    <a:pt x="577436" y="2324100"/>
                  </a:lnTo>
                  <a:lnTo>
                    <a:pt x="575728" y="2336800"/>
                  </a:lnTo>
                  <a:close/>
                </a:path>
                <a:path w="2258694" h="3829684">
                  <a:moveTo>
                    <a:pt x="87168" y="2349241"/>
                  </a:moveTo>
                  <a:lnTo>
                    <a:pt x="91614" y="2336800"/>
                  </a:lnTo>
                  <a:lnTo>
                    <a:pt x="92791" y="2336800"/>
                  </a:lnTo>
                  <a:lnTo>
                    <a:pt x="92751" y="2342040"/>
                  </a:lnTo>
                  <a:lnTo>
                    <a:pt x="87168" y="2349241"/>
                  </a:lnTo>
                  <a:close/>
                </a:path>
                <a:path w="2258694" h="3829684">
                  <a:moveTo>
                    <a:pt x="92751" y="2342040"/>
                  </a:moveTo>
                  <a:lnTo>
                    <a:pt x="92791" y="2336800"/>
                  </a:lnTo>
                  <a:lnTo>
                    <a:pt x="96815" y="2336800"/>
                  </a:lnTo>
                  <a:lnTo>
                    <a:pt x="92751" y="2342040"/>
                  </a:lnTo>
                  <a:close/>
                </a:path>
                <a:path w="2258694" h="3829684">
                  <a:moveTo>
                    <a:pt x="570233" y="2349500"/>
                  </a:moveTo>
                  <a:lnTo>
                    <a:pt x="92694" y="2349500"/>
                  </a:lnTo>
                  <a:lnTo>
                    <a:pt x="92751" y="2342040"/>
                  </a:lnTo>
                  <a:lnTo>
                    <a:pt x="96815" y="2336800"/>
                  </a:lnTo>
                  <a:lnTo>
                    <a:pt x="573262" y="2336800"/>
                  </a:lnTo>
                  <a:lnTo>
                    <a:pt x="570233" y="2349500"/>
                  </a:lnTo>
                  <a:close/>
                </a:path>
                <a:path w="2258694" h="3829684">
                  <a:moveTo>
                    <a:pt x="87075" y="2349500"/>
                  </a:moveTo>
                  <a:lnTo>
                    <a:pt x="87168" y="2349241"/>
                  </a:lnTo>
                  <a:lnTo>
                    <a:pt x="87075" y="2349500"/>
                  </a:lnTo>
                  <a:close/>
                </a:path>
                <a:path w="2258694" h="3829684">
                  <a:moveTo>
                    <a:pt x="561163" y="2362200"/>
                  </a:moveTo>
                  <a:lnTo>
                    <a:pt x="78619" y="2362200"/>
                  </a:lnTo>
                  <a:lnTo>
                    <a:pt x="82764" y="2349500"/>
                  </a:lnTo>
                  <a:lnTo>
                    <a:pt x="562936" y="2349500"/>
                  </a:lnTo>
                  <a:lnTo>
                    <a:pt x="561163" y="2362200"/>
                  </a:lnTo>
                  <a:close/>
                </a:path>
                <a:path w="2258694" h="3829684">
                  <a:moveTo>
                    <a:pt x="84346" y="2374900"/>
                  </a:moveTo>
                  <a:lnTo>
                    <a:pt x="77030" y="2374900"/>
                  </a:lnTo>
                  <a:lnTo>
                    <a:pt x="82184" y="2362200"/>
                  </a:lnTo>
                  <a:lnTo>
                    <a:pt x="82837" y="2362200"/>
                  </a:lnTo>
                  <a:lnTo>
                    <a:pt x="84346" y="2374900"/>
                  </a:lnTo>
                  <a:close/>
                </a:path>
                <a:path w="2258694" h="3829684">
                  <a:moveTo>
                    <a:pt x="551368" y="2374900"/>
                  </a:moveTo>
                  <a:lnTo>
                    <a:pt x="84346" y="2374900"/>
                  </a:lnTo>
                  <a:lnTo>
                    <a:pt x="86314" y="2362200"/>
                  </a:lnTo>
                  <a:lnTo>
                    <a:pt x="553901" y="2362200"/>
                  </a:lnTo>
                  <a:lnTo>
                    <a:pt x="551368" y="2374900"/>
                  </a:lnTo>
                  <a:close/>
                </a:path>
                <a:path w="2258694" h="3829684">
                  <a:moveTo>
                    <a:pt x="557739" y="2374900"/>
                  </a:moveTo>
                  <a:lnTo>
                    <a:pt x="553989" y="2374900"/>
                  </a:lnTo>
                  <a:lnTo>
                    <a:pt x="556901" y="2362200"/>
                  </a:lnTo>
                  <a:lnTo>
                    <a:pt x="559953" y="2362200"/>
                  </a:lnTo>
                  <a:lnTo>
                    <a:pt x="557739" y="2374900"/>
                  </a:lnTo>
                  <a:close/>
                </a:path>
                <a:path w="2258694" h="3829684">
                  <a:moveTo>
                    <a:pt x="546126" y="2387600"/>
                  </a:moveTo>
                  <a:lnTo>
                    <a:pt x="72803" y="2387600"/>
                  </a:lnTo>
                  <a:lnTo>
                    <a:pt x="76086" y="2374900"/>
                  </a:lnTo>
                  <a:lnTo>
                    <a:pt x="544811" y="2374900"/>
                  </a:lnTo>
                  <a:lnTo>
                    <a:pt x="546126" y="2387600"/>
                  </a:lnTo>
                  <a:close/>
                </a:path>
                <a:path w="2258694" h="3829684">
                  <a:moveTo>
                    <a:pt x="552127" y="2387600"/>
                  </a:moveTo>
                  <a:lnTo>
                    <a:pt x="550909" y="2387600"/>
                  </a:lnTo>
                  <a:lnTo>
                    <a:pt x="553724" y="2374900"/>
                  </a:lnTo>
                  <a:lnTo>
                    <a:pt x="552127" y="2387600"/>
                  </a:lnTo>
                  <a:close/>
                </a:path>
                <a:path w="2258694" h="3829684">
                  <a:moveTo>
                    <a:pt x="536931" y="2413000"/>
                  </a:moveTo>
                  <a:lnTo>
                    <a:pt x="55816" y="2413000"/>
                  </a:lnTo>
                  <a:lnTo>
                    <a:pt x="59478" y="2400300"/>
                  </a:lnTo>
                  <a:lnTo>
                    <a:pt x="63326" y="2400300"/>
                  </a:lnTo>
                  <a:lnTo>
                    <a:pt x="66520" y="2387600"/>
                  </a:lnTo>
                  <a:lnTo>
                    <a:pt x="548279" y="2387600"/>
                  </a:lnTo>
                  <a:lnTo>
                    <a:pt x="541899" y="2400300"/>
                  </a:lnTo>
                  <a:lnTo>
                    <a:pt x="536931" y="2413000"/>
                  </a:lnTo>
                  <a:close/>
                </a:path>
                <a:path w="2258694" h="3829684">
                  <a:moveTo>
                    <a:pt x="47935" y="2425700"/>
                  </a:moveTo>
                  <a:lnTo>
                    <a:pt x="47000" y="2425700"/>
                  </a:lnTo>
                  <a:lnTo>
                    <a:pt x="49444" y="2413000"/>
                  </a:lnTo>
                  <a:lnTo>
                    <a:pt x="51968" y="2413000"/>
                  </a:lnTo>
                  <a:lnTo>
                    <a:pt x="47935" y="2425700"/>
                  </a:lnTo>
                  <a:close/>
                </a:path>
                <a:path w="2258694" h="3829684">
                  <a:moveTo>
                    <a:pt x="529606" y="2425700"/>
                  </a:moveTo>
                  <a:lnTo>
                    <a:pt x="49718" y="2425700"/>
                  </a:lnTo>
                  <a:lnTo>
                    <a:pt x="51968" y="2413000"/>
                  </a:lnTo>
                  <a:lnTo>
                    <a:pt x="534301" y="2413000"/>
                  </a:lnTo>
                  <a:lnTo>
                    <a:pt x="529606" y="2425700"/>
                  </a:lnTo>
                  <a:close/>
                </a:path>
                <a:path w="2258694" h="3829684">
                  <a:moveTo>
                    <a:pt x="495181" y="2489200"/>
                  </a:moveTo>
                  <a:lnTo>
                    <a:pt x="14066" y="2489200"/>
                  </a:lnTo>
                  <a:lnTo>
                    <a:pt x="19120" y="2476500"/>
                  </a:lnTo>
                  <a:lnTo>
                    <a:pt x="30956" y="2451100"/>
                  </a:lnTo>
                  <a:lnTo>
                    <a:pt x="36119" y="2438400"/>
                  </a:lnTo>
                  <a:lnTo>
                    <a:pt x="40249" y="2425700"/>
                  </a:lnTo>
                  <a:lnTo>
                    <a:pt x="39119" y="2438400"/>
                  </a:lnTo>
                  <a:lnTo>
                    <a:pt x="41282" y="2438400"/>
                  </a:lnTo>
                  <a:lnTo>
                    <a:pt x="41282" y="2451100"/>
                  </a:lnTo>
                  <a:lnTo>
                    <a:pt x="514933" y="2451100"/>
                  </a:lnTo>
                  <a:lnTo>
                    <a:pt x="510280" y="2463800"/>
                  </a:lnTo>
                  <a:lnTo>
                    <a:pt x="499867" y="2463800"/>
                  </a:lnTo>
                  <a:lnTo>
                    <a:pt x="499399" y="2476500"/>
                  </a:lnTo>
                  <a:lnTo>
                    <a:pt x="496584" y="2476500"/>
                  </a:lnTo>
                  <a:lnTo>
                    <a:pt x="495181" y="2489200"/>
                  </a:lnTo>
                  <a:close/>
                </a:path>
                <a:path w="2258694" h="3829684">
                  <a:moveTo>
                    <a:pt x="519709" y="2451100"/>
                  </a:moveTo>
                  <a:lnTo>
                    <a:pt x="41467" y="2451100"/>
                  </a:lnTo>
                  <a:lnTo>
                    <a:pt x="45314" y="2438400"/>
                  </a:lnTo>
                  <a:lnTo>
                    <a:pt x="44935" y="2438400"/>
                  </a:lnTo>
                  <a:lnTo>
                    <a:pt x="45782" y="2425700"/>
                  </a:lnTo>
                  <a:lnTo>
                    <a:pt x="526888" y="2425700"/>
                  </a:lnTo>
                  <a:lnTo>
                    <a:pt x="523923" y="2438400"/>
                  </a:lnTo>
                  <a:lnTo>
                    <a:pt x="519709" y="2451100"/>
                  </a:lnTo>
                  <a:close/>
                </a:path>
                <a:path w="2258694" h="3829684">
                  <a:moveTo>
                    <a:pt x="1368757" y="2692400"/>
                  </a:moveTo>
                  <a:lnTo>
                    <a:pt x="1367027" y="2692400"/>
                  </a:lnTo>
                  <a:lnTo>
                    <a:pt x="1351733" y="2438400"/>
                  </a:lnTo>
                  <a:lnTo>
                    <a:pt x="1358849" y="2438400"/>
                  </a:lnTo>
                  <a:lnTo>
                    <a:pt x="1359137" y="2451100"/>
                  </a:lnTo>
                  <a:lnTo>
                    <a:pt x="1360115" y="2463800"/>
                  </a:lnTo>
                  <a:lnTo>
                    <a:pt x="1360668" y="2463800"/>
                  </a:lnTo>
                  <a:lnTo>
                    <a:pt x="1360884" y="2476500"/>
                  </a:lnTo>
                  <a:lnTo>
                    <a:pt x="1360758" y="2489200"/>
                  </a:lnTo>
                  <a:lnTo>
                    <a:pt x="1360580" y="2501900"/>
                  </a:lnTo>
                  <a:lnTo>
                    <a:pt x="1360273" y="2501900"/>
                  </a:lnTo>
                  <a:lnTo>
                    <a:pt x="1361705" y="2514600"/>
                  </a:lnTo>
                  <a:lnTo>
                    <a:pt x="1362733" y="2527300"/>
                  </a:lnTo>
                  <a:lnTo>
                    <a:pt x="1362835" y="2540000"/>
                  </a:lnTo>
                  <a:lnTo>
                    <a:pt x="1362296" y="2552700"/>
                  </a:lnTo>
                  <a:lnTo>
                    <a:pt x="1363268" y="2565400"/>
                  </a:lnTo>
                  <a:lnTo>
                    <a:pt x="1364939" y="2590800"/>
                  </a:lnTo>
                  <a:lnTo>
                    <a:pt x="1366458" y="2616200"/>
                  </a:lnTo>
                  <a:lnTo>
                    <a:pt x="1366973" y="2628900"/>
                  </a:lnTo>
                  <a:lnTo>
                    <a:pt x="1368147" y="2654300"/>
                  </a:lnTo>
                  <a:lnTo>
                    <a:pt x="1366250" y="2654300"/>
                  </a:lnTo>
                  <a:lnTo>
                    <a:pt x="1368379" y="2679700"/>
                  </a:lnTo>
                  <a:lnTo>
                    <a:pt x="1368757" y="2692400"/>
                  </a:lnTo>
                  <a:close/>
                </a:path>
                <a:path w="2258694" h="3829684">
                  <a:moveTo>
                    <a:pt x="505400" y="2476500"/>
                  </a:moveTo>
                  <a:lnTo>
                    <a:pt x="501649" y="2476500"/>
                  </a:lnTo>
                  <a:lnTo>
                    <a:pt x="504553" y="2463800"/>
                  </a:lnTo>
                  <a:lnTo>
                    <a:pt x="507085" y="2463800"/>
                  </a:lnTo>
                  <a:lnTo>
                    <a:pt x="505400" y="2476500"/>
                  </a:lnTo>
                  <a:close/>
                </a:path>
                <a:path w="2258694" h="3829684">
                  <a:moveTo>
                    <a:pt x="487953" y="2501900"/>
                  </a:moveTo>
                  <a:lnTo>
                    <a:pt x="7121" y="2501900"/>
                  </a:lnTo>
                  <a:lnTo>
                    <a:pt x="10872" y="2489200"/>
                  </a:lnTo>
                  <a:lnTo>
                    <a:pt x="489930" y="2489200"/>
                  </a:lnTo>
                  <a:lnTo>
                    <a:pt x="487953" y="2501900"/>
                  </a:lnTo>
                  <a:close/>
                </a:path>
                <a:path w="2258694" h="3829684">
                  <a:moveTo>
                    <a:pt x="3371" y="2514600"/>
                  </a:moveTo>
                  <a:lnTo>
                    <a:pt x="1306" y="2514600"/>
                  </a:lnTo>
                  <a:lnTo>
                    <a:pt x="1959" y="2501900"/>
                  </a:lnTo>
                  <a:lnTo>
                    <a:pt x="7968" y="2501900"/>
                  </a:lnTo>
                  <a:lnTo>
                    <a:pt x="3371" y="2514600"/>
                  </a:lnTo>
                  <a:close/>
                </a:path>
                <a:path w="2258694" h="3829684">
                  <a:moveTo>
                    <a:pt x="480329" y="2514600"/>
                  </a:moveTo>
                  <a:lnTo>
                    <a:pt x="12381" y="2514600"/>
                  </a:lnTo>
                  <a:lnTo>
                    <a:pt x="11348" y="2501900"/>
                  </a:lnTo>
                  <a:lnTo>
                    <a:pt x="480920" y="2501900"/>
                  </a:lnTo>
                  <a:lnTo>
                    <a:pt x="480329" y="2514600"/>
                  </a:lnTo>
                  <a:close/>
                </a:path>
                <a:path w="2258694" h="3829684">
                  <a:moveTo>
                    <a:pt x="485518" y="2514600"/>
                  </a:moveTo>
                  <a:lnTo>
                    <a:pt x="481600" y="2514600"/>
                  </a:lnTo>
                  <a:lnTo>
                    <a:pt x="481732" y="2501900"/>
                  </a:lnTo>
                  <a:lnTo>
                    <a:pt x="486453" y="2501900"/>
                  </a:lnTo>
                  <a:lnTo>
                    <a:pt x="485518" y="2514600"/>
                  </a:lnTo>
                  <a:close/>
                </a:path>
                <a:path w="2258694" h="3829684">
                  <a:moveTo>
                    <a:pt x="4129" y="2527300"/>
                  </a:moveTo>
                  <a:lnTo>
                    <a:pt x="0" y="2527300"/>
                  </a:lnTo>
                  <a:lnTo>
                    <a:pt x="2444" y="2514600"/>
                  </a:lnTo>
                  <a:lnTo>
                    <a:pt x="6009" y="2514600"/>
                  </a:lnTo>
                  <a:lnTo>
                    <a:pt x="4335" y="2526528"/>
                  </a:lnTo>
                  <a:lnTo>
                    <a:pt x="4129" y="2527300"/>
                  </a:lnTo>
                  <a:close/>
                </a:path>
                <a:path w="2258694" h="3829684">
                  <a:moveTo>
                    <a:pt x="473401" y="2527300"/>
                  </a:moveTo>
                  <a:lnTo>
                    <a:pt x="4227" y="2527300"/>
                  </a:lnTo>
                  <a:lnTo>
                    <a:pt x="4335" y="2526528"/>
                  </a:lnTo>
                  <a:lnTo>
                    <a:pt x="7509" y="2514600"/>
                  </a:lnTo>
                  <a:lnTo>
                    <a:pt x="474346" y="2514600"/>
                  </a:lnTo>
                  <a:lnTo>
                    <a:pt x="473401" y="2527300"/>
                  </a:lnTo>
                  <a:close/>
                </a:path>
                <a:path w="2258694" h="3829684">
                  <a:moveTo>
                    <a:pt x="468160" y="2540000"/>
                  </a:moveTo>
                  <a:lnTo>
                    <a:pt x="15840" y="2540000"/>
                  </a:lnTo>
                  <a:lnTo>
                    <a:pt x="12204" y="2527300"/>
                  </a:lnTo>
                  <a:lnTo>
                    <a:pt x="469845" y="2527300"/>
                  </a:lnTo>
                  <a:lnTo>
                    <a:pt x="468160" y="2540000"/>
                  </a:lnTo>
                  <a:close/>
                </a:path>
                <a:path w="2258694" h="3829684">
                  <a:moveTo>
                    <a:pt x="443338" y="2603500"/>
                  </a:moveTo>
                  <a:lnTo>
                    <a:pt x="100019" y="2603500"/>
                  </a:lnTo>
                  <a:lnTo>
                    <a:pt x="92397" y="2590800"/>
                  </a:lnTo>
                  <a:lnTo>
                    <a:pt x="77257" y="2590800"/>
                  </a:lnTo>
                  <a:lnTo>
                    <a:pt x="68206" y="2578100"/>
                  </a:lnTo>
                  <a:lnTo>
                    <a:pt x="56654" y="2578100"/>
                  </a:lnTo>
                  <a:lnTo>
                    <a:pt x="55622" y="2565400"/>
                  </a:lnTo>
                  <a:lnTo>
                    <a:pt x="43514" y="2565400"/>
                  </a:lnTo>
                  <a:lnTo>
                    <a:pt x="40046" y="2552700"/>
                  </a:lnTo>
                  <a:lnTo>
                    <a:pt x="33968" y="2552700"/>
                  </a:lnTo>
                  <a:lnTo>
                    <a:pt x="27943" y="2540000"/>
                  </a:lnTo>
                  <a:lnTo>
                    <a:pt x="472007" y="2540000"/>
                  </a:lnTo>
                  <a:lnTo>
                    <a:pt x="467516" y="2552700"/>
                  </a:lnTo>
                  <a:lnTo>
                    <a:pt x="458575" y="2565400"/>
                  </a:lnTo>
                  <a:lnTo>
                    <a:pt x="454084" y="2578100"/>
                  </a:lnTo>
                  <a:lnTo>
                    <a:pt x="448780" y="2590800"/>
                  </a:lnTo>
                  <a:lnTo>
                    <a:pt x="443338" y="2603500"/>
                  </a:lnTo>
                  <a:close/>
                </a:path>
                <a:path w="2258694" h="3829684">
                  <a:moveTo>
                    <a:pt x="50080" y="2578100"/>
                  </a:moveTo>
                  <a:lnTo>
                    <a:pt x="46047" y="2565400"/>
                  </a:lnTo>
                  <a:lnTo>
                    <a:pt x="50927" y="2565400"/>
                  </a:lnTo>
                  <a:lnTo>
                    <a:pt x="50080" y="2578100"/>
                  </a:lnTo>
                  <a:close/>
                </a:path>
                <a:path w="2258694" h="3829684">
                  <a:moveTo>
                    <a:pt x="429878" y="2628900"/>
                  </a:moveTo>
                  <a:lnTo>
                    <a:pt x="140736" y="2628900"/>
                  </a:lnTo>
                  <a:lnTo>
                    <a:pt x="133888" y="2616200"/>
                  </a:lnTo>
                  <a:lnTo>
                    <a:pt x="111465" y="2616200"/>
                  </a:lnTo>
                  <a:lnTo>
                    <a:pt x="113627" y="2603500"/>
                  </a:lnTo>
                  <a:lnTo>
                    <a:pt x="438249" y="2603500"/>
                  </a:lnTo>
                  <a:lnTo>
                    <a:pt x="434008" y="2616200"/>
                  </a:lnTo>
                  <a:lnTo>
                    <a:pt x="429878" y="2628900"/>
                  </a:lnTo>
                  <a:close/>
                </a:path>
                <a:path w="2258694" h="3829684">
                  <a:moveTo>
                    <a:pt x="422183" y="2641600"/>
                  </a:moveTo>
                  <a:lnTo>
                    <a:pt x="169617" y="2641600"/>
                  </a:lnTo>
                  <a:lnTo>
                    <a:pt x="162285" y="2628900"/>
                  </a:lnTo>
                  <a:lnTo>
                    <a:pt x="425845" y="2628900"/>
                  </a:lnTo>
                  <a:lnTo>
                    <a:pt x="422183" y="2641600"/>
                  </a:lnTo>
                  <a:close/>
                </a:path>
                <a:path w="2258694" h="3829684">
                  <a:moveTo>
                    <a:pt x="180236" y="2654300"/>
                  </a:moveTo>
                  <a:lnTo>
                    <a:pt x="176017" y="2641600"/>
                  </a:lnTo>
                  <a:lnTo>
                    <a:pt x="183898" y="2641600"/>
                  </a:lnTo>
                  <a:lnTo>
                    <a:pt x="180236" y="2654300"/>
                  </a:lnTo>
                  <a:close/>
                </a:path>
                <a:path w="2258694" h="3829684">
                  <a:moveTo>
                    <a:pt x="415520" y="2654300"/>
                  </a:moveTo>
                  <a:lnTo>
                    <a:pt x="198723" y="2654300"/>
                  </a:lnTo>
                  <a:lnTo>
                    <a:pt x="194964" y="2641600"/>
                  </a:lnTo>
                  <a:lnTo>
                    <a:pt x="419932" y="2641600"/>
                  </a:lnTo>
                  <a:lnTo>
                    <a:pt x="415520" y="2654300"/>
                  </a:lnTo>
                  <a:close/>
                </a:path>
                <a:path w="2258694" h="3829684">
                  <a:moveTo>
                    <a:pt x="410455" y="2667000"/>
                  </a:moveTo>
                  <a:lnTo>
                    <a:pt x="232301" y="2667000"/>
                  </a:lnTo>
                  <a:lnTo>
                    <a:pt x="232213" y="2654300"/>
                  </a:lnTo>
                  <a:lnTo>
                    <a:pt x="412140" y="2654300"/>
                  </a:lnTo>
                  <a:lnTo>
                    <a:pt x="410455" y="2667000"/>
                  </a:lnTo>
                  <a:close/>
                </a:path>
                <a:path w="2258694" h="3829684">
                  <a:moveTo>
                    <a:pt x="262597" y="2679700"/>
                  </a:moveTo>
                  <a:lnTo>
                    <a:pt x="262314" y="2679700"/>
                  </a:lnTo>
                  <a:lnTo>
                    <a:pt x="260999" y="2667000"/>
                  </a:lnTo>
                  <a:lnTo>
                    <a:pt x="263814" y="2667000"/>
                  </a:lnTo>
                  <a:lnTo>
                    <a:pt x="262597" y="2679700"/>
                  </a:lnTo>
                  <a:close/>
                </a:path>
                <a:path w="2258694" h="3829684">
                  <a:moveTo>
                    <a:pt x="403880" y="2679700"/>
                  </a:moveTo>
                  <a:lnTo>
                    <a:pt x="281552" y="2679700"/>
                  </a:lnTo>
                  <a:lnTo>
                    <a:pt x="278084" y="2667000"/>
                  </a:lnTo>
                  <a:lnTo>
                    <a:pt x="406695" y="2667000"/>
                  </a:lnTo>
                  <a:lnTo>
                    <a:pt x="403880" y="2679700"/>
                  </a:lnTo>
                  <a:close/>
                </a:path>
                <a:path w="2258694" h="3829684">
                  <a:moveTo>
                    <a:pt x="396097" y="2692400"/>
                  </a:moveTo>
                  <a:lnTo>
                    <a:pt x="306879" y="2692400"/>
                  </a:lnTo>
                  <a:lnTo>
                    <a:pt x="307726" y="2679700"/>
                  </a:lnTo>
                  <a:lnTo>
                    <a:pt x="398259" y="2679700"/>
                  </a:lnTo>
                  <a:lnTo>
                    <a:pt x="396097" y="2692400"/>
                  </a:lnTo>
                  <a:close/>
                </a:path>
                <a:path w="2258694" h="3829684">
                  <a:moveTo>
                    <a:pt x="706179" y="2692400"/>
                  </a:moveTo>
                  <a:lnTo>
                    <a:pt x="704272" y="2692400"/>
                  </a:lnTo>
                  <a:lnTo>
                    <a:pt x="708473" y="2679700"/>
                  </a:lnTo>
                  <a:lnTo>
                    <a:pt x="710273" y="2679700"/>
                  </a:lnTo>
                  <a:lnTo>
                    <a:pt x="709287" y="2685662"/>
                  </a:lnTo>
                  <a:lnTo>
                    <a:pt x="706179" y="2692400"/>
                  </a:lnTo>
                  <a:close/>
                </a:path>
                <a:path w="2258694" h="3829684">
                  <a:moveTo>
                    <a:pt x="709287" y="2685662"/>
                  </a:moveTo>
                  <a:lnTo>
                    <a:pt x="710273" y="2679700"/>
                  </a:lnTo>
                  <a:lnTo>
                    <a:pt x="712038" y="2679700"/>
                  </a:lnTo>
                  <a:lnTo>
                    <a:pt x="709287" y="2685662"/>
                  </a:lnTo>
                  <a:close/>
                </a:path>
                <a:path w="2258694" h="3829684">
                  <a:moveTo>
                    <a:pt x="714765" y="2705100"/>
                  </a:moveTo>
                  <a:lnTo>
                    <a:pt x="689341" y="2705100"/>
                  </a:lnTo>
                  <a:lnTo>
                    <a:pt x="702702" y="2692400"/>
                  </a:lnTo>
                  <a:lnTo>
                    <a:pt x="708173" y="2692400"/>
                  </a:lnTo>
                  <a:lnTo>
                    <a:pt x="709287" y="2685662"/>
                  </a:lnTo>
                  <a:lnTo>
                    <a:pt x="712038" y="2679700"/>
                  </a:lnTo>
                  <a:lnTo>
                    <a:pt x="713225" y="2692400"/>
                  </a:lnTo>
                  <a:lnTo>
                    <a:pt x="714765" y="2705100"/>
                  </a:lnTo>
                  <a:close/>
                </a:path>
                <a:path w="2258694" h="3829684">
                  <a:moveTo>
                    <a:pt x="389258" y="2705100"/>
                  </a:moveTo>
                  <a:lnTo>
                    <a:pt x="385878" y="2692400"/>
                  </a:lnTo>
                  <a:lnTo>
                    <a:pt x="389258" y="2692400"/>
                  </a:lnTo>
                  <a:lnTo>
                    <a:pt x="389258" y="2705100"/>
                  </a:lnTo>
                  <a:close/>
                </a:path>
                <a:path w="2258694" h="3829684">
                  <a:moveTo>
                    <a:pt x="701087" y="2946400"/>
                  </a:moveTo>
                  <a:lnTo>
                    <a:pt x="337103" y="2946400"/>
                  </a:lnTo>
                  <a:lnTo>
                    <a:pt x="344595" y="2933700"/>
                  </a:lnTo>
                  <a:lnTo>
                    <a:pt x="354708" y="2933700"/>
                  </a:lnTo>
                  <a:lnTo>
                    <a:pt x="362059" y="2921000"/>
                  </a:lnTo>
                  <a:lnTo>
                    <a:pt x="382499" y="2921000"/>
                  </a:lnTo>
                  <a:lnTo>
                    <a:pt x="389380" y="2908300"/>
                  </a:lnTo>
                  <a:lnTo>
                    <a:pt x="398880" y="2908300"/>
                  </a:lnTo>
                  <a:lnTo>
                    <a:pt x="417884" y="2895600"/>
                  </a:lnTo>
                  <a:lnTo>
                    <a:pt x="425950" y="2882900"/>
                  </a:lnTo>
                  <a:lnTo>
                    <a:pt x="446470" y="2870200"/>
                  </a:lnTo>
                  <a:lnTo>
                    <a:pt x="466270" y="2870200"/>
                  </a:lnTo>
                  <a:lnTo>
                    <a:pt x="485673" y="2857500"/>
                  </a:lnTo>
                  <a:lnTo>
                    <a:pt x="505002" y="2832100"/>
                  </a:lnTo>
                  <a:lnTo>
                    <a:pt x="536691" y="2819400"/>
                  </a:lnTo>
                  <a:lnTo>
                    <a:pt x="546890" y="2806700"/>
                  </a:lnTo>
                  <a:lnTo>
                    <a:pt x="557024" y="2806700"/>
                  </a:lnTo>
                  <a:lnTo>
                    <a:pt x="567114" y="2794000"/>
                  </a:lnTo>
                  <a:lnTo>
                    <a:pt x="581406" y="2781300"/>
                  </a:lnTo>
                  <a:lnTo>
                    <a:pt x="588386" y="2781300"/>
                  </a:lnTo>
                  <a:lnTo>
                    <a:pt x="600008" y="2768600"/>
                  </a:lnTo>
                  <a:lnTo>
                    <a:pt x="607656" y="2768600"/>
                  </a:lnTo>
                  <a:lnTo>
                    <a:pt x="615473" y="2755900"/>
                  </a:lnTo>
                  <a:lnTo>
                    <a:pt x="628018" y="2755900"/>
                  </a:lnTo>
                  <a:lnTo>
                    <a:pt x="640902" y="2743200"/>
                  </a:lnTo>
                  <a:lnTo>
                    <a:pt x="646065" y="2730500"/>
                  </a:lnTo>
                  <a:lnTo>
                    <a:pt x="655481" y="2730500"/>
                  </a:lnTo>
                  <a:lnTo>
                    <a:pt x="656128" y="2728301"/>
                  </a:lnTo>
                  <a:lnTo>
                    <a:pt x="661878" y="2717800"/>
                  </a:lnTo>
                  <a:lnTo>
                    <a:pt x="673335" y="2717800"/>
                  </a:lnTo>
                  <a:lnTo>
                    <a:pt x="679129" y="2705100"/>
                  </a:lnTo>
                  <a:lnTo>
                    <a:pt x="716788" y="2705100"/>
                  </a:lnTo>
                  <a:lnTo>
                    <a:pt x="719319" y="2717800"/>
                  </a:lnTo>
                  <a:lnTo>
                    <a:pt x="744463" y="2755900"/>
                  </a:lnTo>
                  <a:lnTo>
                    <a:pt x="782248" y="2781300"/>
                  </a:lnTo>
                  <a:lnTo>
                    <a:pt x="827544" y="2794000"/>
                  </a:lnTo>
                  <a:lnTo>
                    <a:pt x="1373668" y="2794000"/>
                  </a:lnTo>
                  <a:lnTo>
                    <a:pt x="1376689" y="2844800"/>
                  </a:lnTo>
                  <a:lnTo>
                    <a:pt x="702835" y="2844800"/>
                  </a:lnTo>
                  <a:lnTo>
                    <a:pt x="685480" y="2857500"/>
                  </a:lnTo>
                  <a:lnTo>
                    <a:pt x="674062" y="2870200"/>
                  </a:lnTo>
                  <a:lnTo>
                    <a:pt x="670003" y="2895600"/>
                  </a:lnTo>
                  <a:lnTo>
                    <a:pt x="674728" y="2921000"/>
                  </a:lnTo>
                  <a:lnTo>
                    <a:pt x="685939" y="2933700"/>
                  </a:lnTo>
                  <a:lnTo>
                    <a:pt x="701087" y="2946400"/>
                  </a:lnTo>
                  <a:close/>
                </a:path>
                <a:path w="2258694" h="3829684">
                  <a:moveTo>
                    <a:pt x="659142" y="2718073"/>
                  </a:moveTo>
                  <a:lnTo>
                    <a:pt x="659222" y="2717800"/>
                  </a:lnTo>
                  <a:lnTo>
                    <a:pt x="659399" y="2717800"/>
                  </a:lnTo>
                  <a:lnTo>
                    <a:pt x="659142" y="2718073"/>
                  </a:lnTo>
                  <a:close/>
                </a:path>
                <a:path w="2258694" h="3829684">
                  <a:moveTo>
                    <a:pt x="656128" y="2728301"/>
                  </a:moveTo>
                  <a:lnTo>
                    <a:pt x="659142" y="2718073"/>
                  </a:lnTo>
                  <a:lnTo>
                    <a:pt x="659399" y="2717800"/>
                  </a:lnTo>
                  <a:lnTo>
                    <a:pt x="661878" y="2717800"/>
                  </a:lnTo>
                  <a:lnTo>
                    <a:pt x="656128" y="2728301"/>
                  </a:lnTo>
                  <a:close/>
                </a:path>
                <a:path w="2258694" h="3829684">
                  <a:moveTo>
                    <a:pt x="654925" y="2730500"/>
                  </a:moveTo>
                  <a:lnTo>
                    <a:pt x="647477" y="2730500"/>
                  </a:lnTo>
                  <a:lnTo>
                    <a:pt x="659142" y="2718073"/>
                  </a:lnTo>
                  <a:lnTo>
                    <a:pt x="656128" y="2728301"/>
                  </a:lnTo>
                  <a:lnTo>
                    <a:pt x="654925" y="2730500"/>
                  </a:lnTo>
                  <a:close/>
                </a:path>
                <a:path w="2258694" h="3829684">
                  <a:moveTo>
                    <a:pt x="628018" y="2755900"/>
                  </a:moveTo>
                  <a:lnTo>
                    <a:pt x="622910" y="2755900"/>
                  </a:lnTo>
                  <a:lnTo>
                    <a:pt x="626580" y="2743200"/>
                  </a:lnTo>
                  <a:lnTo>
                    <a:pt x="628062" y="2743200"/>
                  </a:lnTo>
                  <a:lnTo>
                    <a:pt x="628018" y="2755900"/>
                  </a:lnTo>
                  <a:close/>
                </a:path>
                <a:path w="2258694" h="3829684">
                  <a:moveTo>
                    <a:pt x="1378040" y="2844800"/>
                  </a:moveTo>
                  <a:lnTo>
                    <a:pt x="1376778" y="2844800"/>
                  </a:lnTo>
                  <a:lnTo>
                    <a:pt x="1376963" y="2832100"/>
                  </a:lnTo>
                  <a:lnTo>
                    <a:pt x="1378040" y="2832100"/>
                  </a:lnTo>
                  <a:lnTo>
                    <a:pt x="1378040" y="2844800"/>
                  </a:lnTo>
                  <a:close/>
                </a:path>
                <a:path w="2258694" h="3829684">
                  <a:moveTo>
                    <a:pt x="1384967" y="2870200"/>
                  </a:moveTo>
                  <a:lnTo>
                    <a:pt x="1381102" y="2870200"/>
                  </a:lnTo>
                  <a:lnTo>
                    <a:pt x="1382090" y="2832100"/>
                  </a:lnTo>
                  <a:lnTo>
                    <a:pt x="1384067" y="2857500"/>
                  </a:lnTo>
                  <a:lnTo>
                    <a:pt x="1384967" y="2870200"/>
                  </a:lnTo>
                  <a:close/>
                </a:path>
                <a:path w="2258694" h="3829684">
                  <a:moveTo>
                    <a:pt x="1381102" y="2870200"/>
                  </a:moveTo>
                  <a:lnTo>
                    <a:pt x="771187" y="2870200"/>
                  </a:lnTo>
                  <a:lnTo>
                    <a:pt x="761837" y="2857500"/>
                  </a:lnTo>
                  <a:lnTo>
                    <a:pt x="744840" y="2857500"/>
                  </a:lnTo>
                  <a:lnTo>
                    <a:pt x="734978" y="2844800"/>
                  </a:lnTo>
                  <a:lnTo>
                    <a:pt x="1377951" y="2844800"/>
                  </a:lnTo>
                  <a:lnTo>
                    <a:pt x="1381102" y="2870200"/>
                  </a:lnTo>
                  <a:close/>
                </a:path>
                <a:path w="2258694" h="3829684">
                  <a:moveTo>
                    <a:pt x="1386044" y="2946400"/>
                  </a:moveTo>
                  <a:lnTo>
                    <a:pt x="756144" y="2946400"/>
                  </a:lnTo>
                  <a:lnTo>
                    <a:pt x="772282" y="2933700"/>
                  </a:lnTo>
                  <a:lnTo>
                    <a:pt x="783246" y="2908300"/>
                  </a:lnTo>
                  <a:lnTo>
                    <a:pt x="786599" y="2895600"/>
                  </a:lnTo>
                  <a:lnTo>
                    <a:pt x="784223" y="2882900"/>
                  </a:lnTo>
                  <a:lnTo>
                    <a:pt x="778867" y="2870200"/>
                  </a:lnTo>
                  <a:lnTo>
                    <a:pt x="1385143" y="2870200"/>
                  </a:lnTo>
                  <a:lnTo>
                    <a:pt x="1386044" y="2946400"/>
                  </a:lnTo>
                  <a:close/>
                </a:path>
                <a:path w="2258694" h="3829684">
                  <a:moveTo>
                    <a:pt x="284728" y="3200400"/>
                  </a:moveTo>
                  <a:lnTo>
                    <a:pt x="291029" y="3162300"/>
                  </a:lnTo>
                  <a:lnTo>
                    <a:pt x="292737" y="3136900"/>
                  </a:lnTo>
                  <a:lnTo>
                    <a:pt x="295517" y="3111500"/>
                  </a:lnTo>
                  <a:lnTo>
                    <a:pt x="298888" y="3086100"/>
                  </a:lnTo>
                  <a:lnTo>
                    <a:pt x="302369" y="3048000"/>
                  </a:lnTo>
                  <a:lnTo>
                    <a:pt x="314653" y="2959100"/>
                  </a:lnTo>
                  <a:lnTo>
                    <a:pt x="320786" y="2946400"/>
                  </a:lnTo>
                  <a:lnTo>
                    <a:pt x="1386317" y="2946400"/>
                  </a:lnTo>
                  <a:lnTo>
                    <a:pt x="1387491" y="2959100"/>
                  </a:lnTo>
                  <a:lnTo>
                    <a:pt x="1387667" y="2959100"/>
                  </a:lnTo>
                  <a:lnTo>
                    <a:pt x="1387756" y="2971800"/>
                  </a:lnTo>
                  <a:lnTo>
                    <a:pt x="1395495" y="3048000"/>
                  </a:lnTo>
                  <a:lnTo>
                    <a:pt x="1396307" y="3048000"/>
                  </a:lnTo>
                  <a:lnTo>
                    <a:pt x="1403869" y="3175000"/>
                  </a:lnTo>
                  <a:lnTo>
                    <a:pt x="1404496" y="3187700"/>
                  </a:lnTo>
                  <a:lnTo>
                    <a:pt x="290852" y="3187700"/>
                  </a:lnTo>
                  <a:lnTo>
                    <a:pt x="284728" y="3200400"/>
                  </a:lnTo>
                  <a:close/>
                </a:path>
                <a:path w="2258694" h="3829684">
                  <a:moveTo>
                    <a:pt x="1363127" y="3225800"/>
                  </a:moveTo>
                  <a:lnTo>
                    <a:pt x="289590" y="3225800"/>
                  </a:lnTo>
                  <a:lnTo>
                    <a:pt x="290019" y="3213100"/>
                  </a:lnTo>
                  <a:lnTo>
                    <a:pt x="290567" y="3200400"/>
                  </a:lnTo>
                  <a:lnTo>
                    <a:pt x="290941" y="3187700"/>
                  </a:lnTo>
                  <a:lnTo>
                    <a:pt x="1404496" y="3187700"/>
                  </a:lnTo>
                  <a:lnTo>
                    <a:pt x="1404514" y="3187985"/>
                  </a:lnTo>
                  <a:lnTo>
                    <a:pt x="1389967" y="3200400"/>
                  </a:lnTo>
                  <a:lnTo>
                    <a:pt x="1375948" y="3213100"/>
                  </a:lnTo>
                  <a:lnTo>
                    <a:pt x="1363127" y="3225800"/>
                  </a:lnTo>
                  <a:close/>
                </a:path>
                <a:path w="2258694" h="3829684">
                  <a:moveTo>
                    <a:pt x="1407735" y="3238500"/>
                  </a:moveTo>
                  <a:lnTo>
                    <a:pt x="1404514" y="3187985"/>
                  </a:lnTo>
                  <a:lnTo>
                    <a:pt x="1404849" y="3187700"/>
                  </a:lnTo>
                  <a:lnTo>
                    <a:pt x="1407735" y="3238500"/>
                  </a:lnTo>
                  <a:close/>
                </a:path>
                <a:path w="2258694" h="3829684">
                  <a:moveTo>
                    <a:pt x="280802" y="3238500"/>
                  </a:moveTo>
                  <a:lnTo>
                    <a:pt x="282664" y="3225800"/>
                  </a:lnTo>
                  <a:lnTo>
                    <a:pt x="285055" y="3213100"/>
                  </a:lnTo>
                  <a:lnTo>
                    <a:pt x="282664" y="3225800"/>
                  </a:lnTo>
                  <a:lnTo>
                    <a:pt x="280802" y="3238500"/>
                  </a:lnTo>
                  <a:close/>
                </a:path>
                <a:path w="2258694" h="3829684">
                  <a:moveTo>
                    <a:pt x="288073" y="3238500"/>
                  </a:moveTo>
                  <a:lnTo>
                    <a:pt x="288796" y="3225800"/>
                  </a:lnTo>
                  <a:lnTo>
                    <a:pt x="288073" y="3238500"/>
                  </a:lnTo>
                  <a:close/>
                </a:path>
                <a:path w="2258694" h="3829684">
                  <a:moveTo>
                    <a:pt x="796422" y="3492500"/>
                  </a:moveTo>
                  <a:lnTo>
                    <a:pt x="503775" y="3492500"/>
                  </a:lnTo>
                  <a:lnTo>
                    <a:pt x="517630" y="3479800"/>
                  </a:lnTo>
                  <a:lnTo>
                    <a:pt x="528118" y="3454400"/>
                  </a:lnTo>
                  <a:lnTo>
                    <a:pt x="529829" y="3429000"/>
                  </a:lnTo>
                  <a:lnTo>
                    <a:pt x="523940" y="3403600"/>
                  </a:lnTo>
                  <a:lnTo>
                    <a:pt x="511629" y="3390900"/>
                  </a:lnTo>
                  <a:lnTo>
                    <a:pt x="494601" y="3365500"/>
                  </a:lnTo>
                  <a:lnTo>
                    <a:pt x="474467" y="3352701"/>
                  </a:lnTo>
                  <a:lnTo>
                    <a:pt x="452808" y="3340100"/>
                  </a:lnTo>
                  <a:lnTo>
                    <a:pt x="430186" y="3340100"/>
                  </a:lnTo>
                  <a:lnTo>
                    <a:pt x="399558" y="3327400"/>
                  </a:lnTo>
                  <a:lnTo>
                    <a:pt x="366240" y="3314700"/>
                  </a:lnTo>
                  <a:lnTo>
                    <a:pt x="335738" y="3289300"/>
                  </a:lnTo>
                  <a:lnTo>
                    <a:pt x="313558" y="3276600"/>
                  </a:lnTo>
                  <a:lnTo>
                    <a:pt x="313373" y="3276600"/>
                  </a:lnTo>
                  <a:lnTo>
                    <a:pt x="313373" y="3263900"/>
                  </a:lnTo>
                  <a:lnTo>
                    <a:pt x="306946" y="3263900"/>
                  </a:lnTo>
                  <a:lnTo>
                    <a:pt x="301153" y="3251200"/>
                  </a:lnTo>
                  <a:lnTo>
                    <a:pt x="295535" y="3225800"/>
                  </a:lnTo>
                  <a:lnTo>
                    <a:pt x="1351839" y="3225800"/>
                  </a:lnTo>
                  <a:lnTo>
                    <a:pt x="1333196" y="3251200"/>
                  </a:lnTo>
                  <a:lnTo>
                    <a:pt x="575000" y="3251200"/>
                  </a:lnTo>
                  <a:lnTo>
                    <a:pt x="563050" y="3263900"/>
                  </a:lnTo>
                  <a:lnTo>
                    <a:pt x="554941" y="3276600"/>
                  </a:lnTo>
                  <a:lnTo>
                    <a:pt x="550791" y="3289300"/>
                  </a:lnTo>
                  <a:lnTo>
                    <a:pt x="550714" y="3302000"/>
                  </a:lnTo>
                  <a:lnTo>
                    <a:pt x="554300" y="3327400"/>
                  </a:lnTo>
                  <a:lnTo>
                    <a:pt x="578645" y="3365500"/>
                  </a:lnTo>
                  <a:lnTo>
                    <a:pt x="610443" y="3390900"/>
                  </a:lnTo>
                  <a:lnTo>
                    <a:pt x="650972" y="3416300"/>
                  </a:lnTo>
                  <a:lnTo>
                    <a:pt x="810466" y="3416300"/>
                  </a:lnTo>
                  <a:lnTo>
                    <a:pt x="807689" y="3429000"/>
                  </a:lnTo>
                  <a:lnTo>
                    <a:pt x="806342" y="3441700"/>
                  </a:lnTo>
                  <a:lnTo>
                    <a:pt x="803246" y="3467100"/>
                  </a:lnTo>
                  <a:lnTo>
                    <a:pt x="799853" y="3467100"/>
                  </a:lnTo>
                  <a:lnTo>
                    <a:pt x="797821" y="3479800"/>
                  </a:lnTo>
                  <a:lnTo>
                    <a:pt x="796422" y="3492500"/>
                  </a:lnTo>
                  <a:close/>
                </a:path>
                <a:path w="2258694" h="3829684">
                  <a:moveTo>
                    <a:pt x="285779" y="3251200"/>
                  </a:moveTo>
                  <a:lnTo>
                    <a:pt x="285629" y="3251200"/>
                  </a:lnTo>
                  <a:lnTo>
                    <a:pt x="286776" y="3238500"/>
                  </a:lnTo>
                  <a:lnTo>
                    <a:pt x="285779" y="3251200"/>
                  </a:lnTo>
                  <a:close/>
                </a:path>
                <a:path w="2258694" h="3829684">
                  <a:moveTo>
                    <a:pt x="278913" y="3263900"/>
                  </a:moveTo>
                  <a:lnTo>
                    <a:pt x="280888" y="3251200"/>
                  </a:lnTo>
                  <a:lnTo>
                    <a:pt x="278913" y="3263900"/>
                  </a:lnTo>
                  <a:close/>
                </a:path>
                <a:path w="2258694" h="3829684">
                  <a:moveTo>
                    <a:pt x="280652" y="3276600"/>
                  </a:moveTo>
                  <a:lnTo>
                    <a:pt x="280316" y="3276600"/>
                  </a:lnTo>
                  <a:lnTo>
                    <a:pt x="281673" y="3251200"/>
                  </a:lnTo>
                  <a:lnTo>
                    <a:pt x="280652" y="3276600"/>
                  </a:lnTo>
                  <a:close/>
                </a:path>
                <a:path w="2258694" h="3829684">
                  <a:moveTo>
                    <a:pt x="810466" y="3416300"/>
                  </a:moveTo>
                  <a:lnTo>
                    <a:pt x="688453" y="3416300"/>
                  </a:lnTo>
                  <a:lnTo>
                    <a:pt x="704031" y="3403600"/>
                  </a:lnTo>
                  <a:lnTo>
                    <a:pt x="714430" y="3390900"/>
                  </a:lnTo>
                  <a:lnTo>
                    <a:pt x="715472" y="3378200"/>
                  </a:lnTo>
                  <a:lnTo>
                    <a:pt x="716751" y="3378200"/>
                  </a:lnTo>
                  <a:lnTo>
                    <a:pt x="717410" y="3365500"/>
                  </a:lnTo>
                  <a:lnTo>
                    <a:pt x="705667" y="3327400"/>
                  </a:lnTo>
                  <a:lnTo>
                    <a:pt x="664684" y="3289300"/>
                  </a:lnTo>
                  <a:lnTo>
                    <a:pt x="650557" y="3276600"/>
                  </a:lnTo>
                  <a:lnTo>
                    <a:pt x="633996" y="3263900"/>
                  </a:lnTo>
                  <a:lnTo>
                    <a:pt x="615413" y="3251200"/>
                  </a:lnTo>
                  <a:lnTo>
                    <a:pt x="1333196" y="3251200"/>
                  </a:lnTo>
                  <a:lnTo>
                    <a:pt x="1316839" y="3276600"/>
                  </a:lnTo>
                  <a:lnTo>
                    <a:pt x="828471" y="3276600"/>
                  </a:lnTo>
                  <a:lnTo>
                    <a:pt x="827395" y="3289300"/>
                  </a:lnTo>
                  <a:lnTo>
                    <a:pt x="826583" y="3289300"/>
                  </a:lnTo>
                  <a:lnTo>
                    <a:pt x="825594" y="3302000"/>
                  </a:lnTo>
                  <a:lnTo>
                    <a:pt x="824871" y="3302000"/>
                  </a:lnTo>
                  <a:lnTo>
                    <a:pt x="824606" y="3314700"/>
                  </a:lnTo>
                  <a:lnTo>
                    <a:pt x="824842" y="3327400"/>
                  </a:lnTo>
                  <a:lnTo>
                    <a:pt x="823708" y="3340100"/>
                  </a:lnTo>
                  <a:lnTo>
                    <a:pt x="819479" y="3365500"/>
                  </a:lnTo>
                  <a:lnTo>
                    <a:pt x="817591" y="3378200"/>
                  </a:lnTo>
                  <a:lnTo>
                    <a:pt x="816486" y="3390900"/>
                  </a:lnTo>
                  <a:lnTo>
                    <a:pt x="813755" y="3403600"/>
                  </a:lnTo>
                  <a:lnTo>
                    <a:pt x="810466" y="3416300"/>
                  </a:lnTo>
                  <a:close/>
                </a:path>
                <a:path w="2258694" h="3829684">
                  <a:moveTo>
                    <a:pt x="825595" y="3340100"/>
                  </a:moveTo>
                  <a:lnTo>
                    <a:pt x="828745" y="3302000"/>
                  </a:lnTo>
                  <a:lnTo>
                    <a:pt x="829645" y="3289300"/>
                  </a:lnTo>
                  <a:lnTo>
                    <a:pt x="830272" y="3276600"/>
                  </a:lnTo>
                  <a:lnTo>
                    <a:pt x="834861" y="3276600"/>
                  </a:lnTo>
                  <a:lnTo>
                    <a:pt x="833784" y="3289300"/>
                  </a:lnTo>
                  <a:lnTo>
                    <a:pt x="833334" y="3289300"/>
                  </a:lnTo>
                  <a:lnTo>
                    <a:pt x="831534" y="3302000"/>
                  </a:lnTo>
                  <a:lnTo>
                    <a:pt x="830722" y="3314700"/>
                  </a:lnTo>
                  <a:lnTo>
                    <a:pt x="825595" y="3340100"/>
                  </a:lnTo>
                  <a:close/>
                </a:path>
                <a:path w="2258694" h="3829684">
                  <a:moveTo>
                    <a:pt x="1002362" y="3467100"/>
                  </a:moveTo>
                  <a:lnTo>
                    <a:pt x="998535" y="3441700"/>
                  </a:lnTo>
                  <a:lnTo>
                    <a:pt x="996691" y="3416300"/>
                  </a:lnTo>
                  <a:lnTo>
                    <a:pt x="994985" y="3403600"/>
                  </a:lnTo>
                  <a:lnTo>
                    <a:pt x="994685" y="3390900"/>
                  </a:lnTo>
                  <a:lnTo>
                    <a:pt x="994217" y="3390900"/>
                  </a:lnTo>
                  <a:lnTo>
                    <a:pt x="1091395" y="3276600"/>
                  </a:lnTo>
                  <a:lnTo>
                    <a:pt x="1316839" y="3276600"/>
                  </a:lnTo>
                  <a:lnTo>
                    <a:pt x="1303015" y="3302000"/>
                  </a:lnTo>
                  <a:lnTo>
                    <a:pt x="1291972" y="3314700"/>
                  </a:lnTo>
                  <a:lnTo>
                    <a:pt x="1282407" y="3352800"/>
                  </a:lnTo>
                  <a:lnTo>
                    <a:pt x="1279492" y="3390900"/>
                  </a:lnTo>
                  <a:lnTo>
                    <a:pt x="1284529" y="3429000"/>
                  </a:lnTo>
                  <a:lnTo>
                    <a:pt x="1291675" y="3441700"/>
                  </a:lnTo>
                  <a:lnTo>
                    <a:pt x="1000924" y="3441700"/>
                  </a:lnTo>
                  <a:lnTo>
                    <a:pt x="1000958" y="3454400"/>
                  </a:lnTo>
                  <a:lnTo>
                    <a:pt x="1001339" y="3454400"/>
                  </a:lnTo>
                  <a:lnTo>
                    <a:pt x="1002362" y="3467100"/>
                  </a:lnTo>
                  <a:close/>
                </a:path>
                <a:path w="2258694" h="3829684">
                  <a:moveTo>
                    <a:pt x="272487" y="3304362"/>
                  </a:moveTo>
                  <a:lnTo>
                    <a:pt x="273963" y="3289300"/>
                  </a:lnTo>
                  <a:lnTo>
                    <a:pt x="272931" y="3302000"/>
                  </a:lnTo>
                  <a:lnTo>
                    <a:pt x="272487" y="3304362"/>
                  </a:lnTo>
                  <a:close/>
                </a:path>
                <a:path w="2258694" h="3829684">
                  <a:moveTo>
                    <a:pt x="1408962" y="3314700"/>
                  </a:moveTo>
                  <a:lnTo>
                    <a:pt x="1408670" y="3302000"/>
                  </a:lnTo>
                  <a:lnTo>
                    <a:pt x="1408962" y="3314700"/>
                  </a:lnTo>
                  <a:close/>
                </a:path>
                <a:path w="2258694" h="3829684">
                  <a:moveTo>
                    <a:pt x="270230" y="3327400"/>
                  </a:moveTo>
                  <a:lnTo>
                    <a:pt x="269541" y="3327400"/>
                  </a:lnTo>
                  <a:lnTo>
                    <a:pt x="270545" y="3314700"/>
                  </a:lnTo>
                  <a:lnTo>
                    <a:pt x="272487" y="3304362"/>
                  </a:lnTo>
                  <a:lnTo>
                    <a:pt x="270230" y="3327400"/>
                  </a:lnTo>
                  <a:close/>
                </a:path>
                <a:path w="2258694" h="3829684">
                  <a:moveTo>
                    <a:pt x="1409829" y="3340100"/>
                  </a:moveTo>
                  <a:lnTo>
                    <a:pt x="1408970" y="3327400"/>
                  </a:lnTo>
                  <a:lnTo>
                    <a:pt x="1409829" y="3340100"/>
                  </a:lnTo>
                  <a:close/>
                </a:path>
                <a:path w="2258694" h="3829684">
                  <a:moveTo>
                    <a:pt x="1410567" y="3352263"/>
                  </a:moveTo>
                  <a:lnTo>
                    <a:pt x="1409562" y="3340100"/>
                  </a:lnTo>
                  <a:lnTo>
                    <a:pt x="1409790" y="3340100"/>
                  </a:lnTo>
                  <a:lnTo>
                    <a:pt x="1410567" y="3352263"/>
                  </a:lnTo>
                  <a:close/>
                </a:path>
                <a:path w="2258694" h="3829684">
                  <a:moveTo>
                    <a:pt x="1410656" y="3352800"/>
                  </a:moveTo>
                  <a:lnTo>
                    <a:pt x="1409829" y="3340100"/>
                  </a:lnTo>
                  <a:lnTo>
                    <a:pt x="1410294" y="3340100"/>
                  </a:lnTo>
                  <a:lnTo>
                    <a:pt x="1410656" y="3352800"/>
                  </a:lnTo>
                  <a:close/>
                </a:path>
                <a:path w="2258694" h="3829684">
                  <a:moveTo>
                    <a:pt x="1413680" y="3352736"/>
                  </a:moveTo>
                  <a:lnTo>
                    <a:pt x="1413153" y="3340100"/>
                  </a:lnTo>
                  <a:lnTo>
                    <a:pt x="1413680" y="3352736"/>
                  </a:lnTo>
                  <a:close/>
                </a:path>
                <a:path w="2258694" h="3829684">
                  <a:moveTo>
                    <a:pt x="1413595" y="3416300"/>
                  </a:moveTo>
                  <a:lnTo>
                    <a:pt x="1412753" y="3390900"/>
                  </a:lnTo>
                  <a:lnTo>
                    <a:pt x="1411793" y="3378200"/>
                  </a:lnTo>
                  <a:lnTo>
                    <a:pt x="1410567" y="3352263"/>
                  </a:lnTo>
                  <a:lnTo>
                    <a:pt x="1410610" y="3352800"/>
                  </a:lnTo>
                  <a:lnTo>
                    <a:pt x="1411800" y="3378200"/>
                  </a:lnTo>
                  <a:lnTo>
                    <a:pt x="1412760" y="3390900"/>
                  </a:lnTo>
                  <a:lnTo>
                    <a:pt x="1413595" y="3416300"/>
                  </a:lnTo>
                  <a:close/>
                </a:path>
                <a:path w="2258694" h="3829684">
                  <a:moveTo>
                    <a:pt x="1411840" y="3365500"/>
                  </a:moveTo>
                  <a:lnTo>
                    <a:pt x="1411201" y="3352800"/>
                  </a:lnTo>
                  <a:lnTo>
                    <a:pt x="1411840" y="3365500"/>
                  </a:lnTo>
                  <a:close/>
                </a:path>
                <a:path w="2258694" h="3829684">
                  <a:moveTo>
                    <a:pt x="257419" y="3441700"/>
                  </a:moveTo>
                  <a:lnTo>
                    <a:pt x="259255" y="3429000"/>
                  </a:lnTo>
                  <a:lnTo>
                    <a:pt x="260999" y="3416300"/>
                  </a:lnTo>
                  <a:lnTo>
                    <a:pt x="264820" y="3403600"/>
                  </a:lnTo>
                  <a:lnTo>
                    <a:pt x="265288" y="3390900"/>
                  </a:lnTo>
                  <a:lnTo>
                    <a:pt x="264847" y="3403600"/>
                  </a:lnTo>
                  <a:lnTo>
                    <a:pt x="261043" y="3416300"/>
                  </a:lnTo>
                  <a:lnTo>
                    <a:pt x="259287" y="3429000"/>
                  </a:lnTo>
                  <a:lnTo>
                    <a:pt x="257419" y="3441700"/>
                  </a:lnTo>
                  <a:close/>
                </a:path>
                <a:path w="2258694" h="3829684">
                  <a:moveTo>
                    <a:pt x="253410" y="3454400"/>
                  </a:moveTo>
                  <a:lnTo>
                    <a:pt x="255442" y="3441700"/>
                  </a:lnTo>
                  <a:lnTo>
                    <a:pt x="253410" y="3454400"/>
                  </a:lnTo>
                  <a:close/>
                </a:path>
                <a:path w="2258694" h="3829684">
                  <a:moveTo>
                    <a:pt x="1419705" y="3530600"/>
                  </a:moveTo>
                  <a:lnTo>
                    <a:pt x="1012529" y="3530600"/>
                  </a:lnTo>
                  <a:lnTo>
                    <a:pt x="1012300" y="3517900"/>
                  </a:lnTo>
                  <a:lnTo>
                    <a:pt x="1011649" y="3505200"/>
                  </a:lnTo>
                  <a:lnTo>
                    <a:pt x="1010832" y="3492500"/>
                  </a:lnTo>
                  <a:lnTo>
                    <a:pt x="1010102" y="3479800"/>
                  </a:lnTo>
                  <a:lnTo>
                    <a:pt x="1009749" y="3479800"/>
                  </a:lnTo>
                  <a:lnTo>
                    <a:pt x="1009563" y="3467100"/>
                  </a:lnTo>
                  <a:lnTo>
                    <a:pt x="1009446" y="3465017"/>
                  </a:lnTo>
                  <a:lnTo>
                    <a:pt x="1009299" y="3454400"/>
                  </a:lnTo>
                  <a:lnTo>
                    <a:pt x="1006697" y="3454400"/>
                  </a:lnTo>
                  <a:lnTo>
                    <a:pt x="1004233" y="3441700"/>
                  </a:lnTo>
                  <a:lnTo>
                    <a:pt x="1291675" y="3441700"/>
                  </a:lnTo>
                  <a:lnTo>
                    <a:pt x="1298820" y="3454400"/>
                  </a:lnTo>
                  <a:lnTo>
                    <a:pt x="1322471" y="3479800"/>
                  </a:lnTo>
                  <a:lnTo>
                    <a:pt x="1353183" y="3492500"/>
                  </a:lnTo>
                  <a:lnTo>
                    <a:pt x="1386306" y="3505200"/>
                  </a:lnTo>
                  <a:lnTo>
                    <a:pt x="1418331" y="3505200"/>
                  </a:lnTo>
                  <a:lnTo>
                    <a:pt x="1419343" y="3517900"/>
                  </a:lnTo>
                  <a:lnTo>
                    <a:pt x="1419705" y="3530600"/>
                  </a:lnTo>
                  <a:close/>
                </a:path>
                <a:path w="2258694" h="3829684">
                  <a:moveTo>
                    <a:pt x="805151" y="3465017"/>
                  </a:moveTo>
                  <a:lnTo>
                    <a:pt x="805527" y="3454400"/>
                  </a:lnTo>
                  <a:lnTo>
                    <a:pt x="805977" y="3454400"/>
                  </a:lnTo>
                  <a:lnTo>
                    <a:pt x="805151" y="3465017"/>
                  </a:lnTo>
                  <a:close/>
                </a:path>
                <a:path w="2258694" h="3829684">
                  <a:moveTo>
                    <a:pt x="805077" y="3467100"/>
                  </a:moveTo>
                  <a:lnTo>
                    <a:pt x="805151" y="3465017"/>
                  </a:lnTo>
                  <a:lnTo>
                    <a:pt x="805077" y="3467100"/>
                  </a:lnTo>
                  <a:close/>
                </a:path>
                <a:path w="2258694" h="3829684">
                  <a:moveTo>
                    <a:pt x="803639" y="3479800"/>
                  </a:moveTo>
                  <a:lnTo>
                    <a:pt x="799588" y="3479800"/>
                  </a:lnTo>
                  <a:lnTo>
                    <a:pt x="799853" y="3467100"/>
                  </a:lnTo>
                  <a:lnTo>
                    <a:pt x="804989" y="3467100"/>
                  </a:lnTo>
                  <a:lnTo>
                    <a:pt x="803639" y="3479800"/>
                  </a:lnTo>
                  <a:close/>
                </a:path>
                <a:path w="2258694" h="3829684">
                  <a:moveTo>
                    <a:pt x="799579" y="3492500"/>
                  </a:moveTo>
                  <a:lnTo>
                    <a:pt x="799226" y="3492500"/>
                  </a:lnTo>
                  <a:lnTo>
                    <a:pt x="798776" y="3479800"/>
                  </a:lnTo>
                  <a:lnTo>
                    <a:pt x="801477" y="3479800"/>
                  </a:lnTo>
                  <a:lnTo>
                    <a:pt x="799579" y="3492500"/>
                  </a:lnTo>
                  <a:close/>
                </a:path>
                <a:path w="2258694" h="3829684">
                  <a:moveTo>
                    <a:pt x="241726" y="3543300"/>
                  </a:moveTo>
                  <a:lnTo>
                    <a:pt x="241204" y="3543300"/>
                  </a:lnTo>
                  <a:lnTo>
                    <a:pt x="248088" y="3492500"/>
                  </a:lnTo>
                  <a:lnTo>
                    <a:pt x="241726" y="3543300"/>
                  </a:lnTo>
                  <a:close/>
                </a:path>
                <a:path w="2258694" h="3829684">
                  <a:moveTo>
                    <a:pt x="787516" y="3543300"/>
                  </a:moveTo>
                  <a:lnTo>
                    <a:pt x="266355" y="3543300"/>
                  </a:lnTo>
                  <a:lnTo>
                    <a:pt x="358204" y="3517900"/>
                  </a:lnTo>
                  <a:lnTo>
                    <a:pt x="449979" y="3505200"/>
                  </a:lnTo>
                  <a:lnTo>
                    <a:pt x="468744" y="3505200"/>
                  </a:lnTo>
                  <a:lnTo>
                    <a:pt x="487077" y="3492500"/>
                  </a:lnTo>
                  <a:lnTo>
                    <a:pt x="793367" y="3492500"/>
                  </a:lnTo>
                  <a:lnTo>
                    <a:pt x="789140" y="3517900"/>
                  </a:lnTo>
                  <a:lnTo>
                    <a:pt x="789706" y="3517900"/>
                  </a:lnTo>
                  <a:lnTo>
                    <a:pt x="789057" y="3530600"/>
                  </a:lnTo>
                  <a:lnTo>
                    <a:pt x="787516" y="3543300"/>
                  </a:lnTo>
                  <a:close/>
                </a:path>
                <a:path w="2258694" h="3829684">
                  <a:moveTo>
                    <a:pt x="793679" y="3517900"/>
                  </a:moveTo>
                  <a:lnTo>
                    <a:pt x="791840" y="3517900"/>
                  </a:lnTo>
                  <a:lnTo>
                    <a:pt x="792290" y="3505200"/>
                  </a:lnTo>
                  <a:lnTo>
                    <a:pt x="793817" y="3492500"/>
                  </a:lnTo>
                  <a:lnTo>
                    <a:pt x="795410" y="3492500"/>
                  </a:lnTo>
                  <a:lnTo>
                    <a:pt x="793679" y="3517900"/>
                  </a:lnTo>
                  <a:close/>
                </a:path>
                <a:path w="2258694" h="3829684">
                  <a:moveTo>
                    <a:pt x="1423496" y="3606800"/>
                  </a:moveTo>
                  <a:lnTo>
                    <a:pt x="1018379" y="3606800"/>
                  </a:lnTo>
                  <a:lnTo>
                    <a:pt x="1016093" y="3581400"/>
                  </a:lnTo>
                  <a:lnTo>
                    <a:pt x="1013048" y="3556000"/>
                  </a:lnTo>
                  <a:lnTo>
                    <a:pt x="1009902" y="3530600"/>
                  </a:lnTo>
                  <a:lnTo>
                    <a:pt x="1007313" y="3517900"/>
                  </a:lnTo>
                  <a:lnTo>
                    <a:pt x="1006687" y="3505200"/>
                  </a:lnTo>
                  <a:lnTo>
                    <a:pt x="1006051" y="3505200"/>
                  </a:lnTo>
                  <a:lnTo>
                    <a:pt x="1005601" y="3492500"/>
                  </a:lnTo>
                  <a:lnTo>
                    <a:pt x="1007040" y="3492500"/>
                  </a:lnTo>
                  <a:lnTo>
                    <a:pt x="1009275" y="3517900"/>
                  </a:lnTo>
                  <a:lnTo>
                    <a:pt x="1010805" y="3530600"/>
                  </a:lnTo>
                  <a:lnTo>
                    <a:pt x="1419705" y="3530600"/>
                  </a:lnTo>
                  <a:lnTo>
                    <a:pt x="1420068" y="3543300"/>
                  </a:lnTo>
                  <a:lnTo>
                    <a:pt x="1420345" y="3556000"/>
                  </a:lnTo>
                  <a:lnTo>
                    <a:pt x="1423496" y="3606800"/>
                  </a:lnTo>
                  <a:close/>
                </a:path>
                <a:path w="2258694" h="3829684">
                  <a:moveTo>
                    <a:pt x="1418331" y="3505200"/>
                  </a:moveTo>
                  <a:lnTo>
                    <a:pt x="1386306" y="3505200"/>
                  </a:lnTo>
                  <a:lnTo>
                    <a:pt x="1417195" y="3492500"/>
                  </a:lnTo>
                  <a:lnTo>
                    <a:pt x="1418331" y="3505200"/>
                  </a:lnTo>
                  <a:close/>
                </a:path>
                <a:path w="2258694" h="3829684">
                  <a:moveTo>
                    <a:pt x="781606" y="3606800"/>
                  </a:moveTo>
                  <a:lnTo>
                    <a:pt x="232424" y="3606800"/>
                  </a:lnTo>
                  <a:lnTo>
                    <a:pt x="236121" y="3581400"/>
                  </a:lnTo>
                  <a:lnTo>
                    <a:pt x="238085" y="3568700"/>
                  </a:lnTo>
                  <a:lnTo>
                    <a:pt x="240135" y="3556000"/>
                  </a:lnTo>
                  <a:lnTo>
                    <a:pt x="241726" y="3543300"/>
                  </a:lnTo>
                  <a:lnTo>
                    <a:pt x="787339" y="3543300"/>
                  </a:lnTo>
                  <a:lnTo>
                    <a:pt x="787878" y="3556000"/>
                  </a:lnTo>
                  <a:lnTo>
                    <a:pt x="788159" y="3556000"/>
                  </a:lnTo>
                  <a:lnTo>
                    <a:pt x="787134" y="3568700"/>
                  </a:lnTo>
                  <a:lnTo>
                    <a:pt x="785941" y="3568700"/>
                  </a:lnTo>
                  <a:lnTo>
                    <a:pt x="784816" y="3581400"/>
                  </a:lnTo>
                  <a:lnTo>
                    <a:pt x="783104" y="3581400"/>
                  </a:lnTo>
                  <a:lnTo>
                    <a:pt x="780580" y="3594100"/>
                  </a:lnTo>
                  <a:lnTo>
                    <a:pt x="781606" y="3606800"/>
                  </a:lnTo>
                  <a:close/>
                </a:path>
                <a:path w="2258694" h="3829684">
                  <a:moveTo>
                    <a:pt x="788778" y="3556000"/>
                  </a:moveTo>
                  <a:lnTo>
                    <a:pt x="787878" y="3556000"/>
                  </a:lnTo>
                  <a:lnTo>
                    <a:pt x="789140" y="3543300"/>
                  </a:lnTo>
                  <a:lnTo>
                    <a:pt x="788778" y="3556000"/>
                  </a:lnTo>
                  <a:close/>
                </a:path>
                <a:path w="2258694" h="3829684">
                  <a:moveTo>
                    <a:pt x="784719" y="3606800"/>
                  </a:moveTo>
                  <a:lnTo>
                    <a:pt x="781606" y="3606800"/>
                  </a:lnTo>
                  <a:lnTo>
                    <a:pt x="783596" y="3594100"/>
                  </a:lnTo>
                  <a:lnTo>
                    <a:pt x="785112" y="3594100"/>
                  </a:lnTo>
                  <a:lnTo>
                    <a:pt x="784719" y="3606800"/>
                  </a:lnTo>
                  <a:close/>
                </a:path>
                <a:path w="2258694" h="3829684">
                  <a:moveTo>
                    <a:pt x="232990" y="3619500"/>
                  </a:moveTo>
                  <a:lnTo>
                    <a:pt x="232116" y="3619500"/>
                  </a:lnTo>
                  <a:lnTo>
                    <a:pt x="232301" y="3606800"/>
                  </a:lnTo>
                  <a:lnTo>
                    <a:pt x="232990" y="3619500"/>
                  </a:lnTo>
                  <a:close/>
                </a:path>
                <a:path w="2258694" h="3829684">
                  <a:moveTo>
                    <a:pt x="778779" y="3657600"/>
                  </a:moveTo>
                  <a:lnTo>
                    <a:pt x="774199" y="3657600"/>
                  </a:lnTo>
                  <a:lnTo>
                    <a:pt x="777103" y="3644900"/>
                  </a:lnTo>
                  <a:lnTo>
                    <a:pt x="293562" y="3644900"/>
                  </a:lnTo>
                  <a:lnTo>
                    <a:pt x="285302" y="3632200"/>
                  </a:lnTo>
                  <a:lnTo>
                    <a:pt x="266161" y="3632200"/>
                  </a:lnTo>
                  <a:lnTo>
                    <a:pt x="253868" y="3619500"/>
                  </a:lnTo>
                  <a:lnTo>
                    <a:pt x="253030" y="3619500"/>
                  </a:lnTo>
                  <a:lnTo>
                    <a:pt x="235310" y="3606800"/>
                  </a:lnTo>
                  <a:lnTo>
                    <a:pt x="784445" y="3606800"/>
                  </a:lnTo>
                  <a:lnTo>
                    <a:pt x="784719" y="3619500"/>
                  </a:lnTo>
                  <a:lnTo>
                    <a:pt x="778779" y="3657600"/>
                  </a:lnTo>
                  <a:close/>
                </a:path>
                <a:path w="2258694" h="3829684">
                  <a:moveTo>
                    <a:pt x="1400543" y="3619500"/>
                  </a:moveTo>
                  <a:lnTo>
                    <a:pt x="1026233" y="3619500"/>
                  </a:lnTo>
                  <a:lnTo>
                    <a:pt x="1020903" y="3606800"/>
                  </a:lnTo>
                  <a:lnTo>
                    <a:pt x="1399598" y="3606800"/>
                  </a:lnTo>
                  <a:lnTo>
                    <a:pt x="1400543" y="3619500"/>
                  </a:lnTo>
                  <a:close/>
                </a:path>
                <a:path w="2258694" h="3829684">
                  <a:moveTo>
                    <a:pt x="1026958" y="3683000"/>
                  </a:moveTo>
                  <a:lnTo>
                    <a:pt x="1024655" y="3670300"/>
                  </a:lnTo>
                  <a:lnTo>
                    <a:pt x="1022567" y="3657600"/>
                  </a:lnTo>
                  <a:lnTo>
                    <a:pt x="1020777" y="3632200"/>
                  </a:lnTo>
                  <a:lnTo>
                    <a:pt x="1019368" y="3619500"/>
                  </a:lnTo>
                  <a:lnTo>
                    <a:pt x="1020789" y="3632200"/>
                  </a:lnTo>
                  <a:lnTo>
                    <a:pt x="1022573" y="3657600"/>
                  </a:lnTo>
                  <a:lnTo>
                    <a:pt x="1024656" y="3670300"/>
                  </a:lnTo>
                  <a:lnTo>
                    <a:pt x="1026958" y="3683000"/>
                  </a:lnTo>
                  <a:close/>
                </a:path>
                <a:path w="2258694" h="3829684">
                  <a:moveTo>
                    <a:pt x="1035905" y="3632200"/>
                  </a:moveTo>
                  <a:lnTo>
                    <a:pt x="1031308" y="3632200"/>
                  </a:lnTo>
                  <a:lnTo>
                    <a:pt x="1031590" y="3619500"/>
                  </a:lnTo>
                  <a:lnTo>
                    <a:pt x="1034590" y="3619500"/>
                  </a:lnTo>
                  <a:lnTo>
                    <a:pt x="1035905" y="3632200"/>
                  </a:lnTo>
                  <a:close/>
                </a:path>
                <a:path w="2258694" h="3829684">
                  <a:moveTo>
                    <a:pt x="1380837" y="3632200"/>
                  </a:moveTo>
                  <a:lnTo>
                    <a:pt x="1041156" y="3632200"/>
                  </a:lnTo>
                  <a:lnTo>
                    <a:pt x="1039841" y="3619500"/>
                  </a:lnTo>
                  <a:lnTo>
                    <a:pt x="1380837" y="3619500"/>
                  </a:lnTo>
                  <a:lnTo>
                    <a:pt x="1380837" y="3632200"/>
                  </a:lnTo>
                  <a:close/>
                </a:path>
                <a:path w="2258694" h="3829684">
                  <a:moveTo>
                    <a:pt x="229115" y="3644900"/>
                  </a:moveTo>
                  <a:lnTo>
                    <a:pt x="229495" y="3632200"/>
                  </a:lnTo>
                  <a:lnTo>
                    <a:pt x="229115" y="3644900"/>
                  </a:lnTo>
                  <a:close/>
                </a:path>
                <a:path w="2258694" h="3829684">
                  <a:moveTo>
                    <a:pt x="280260" y="3643772"/>
                  </a:moveTo>
                  <a:lnTo>
                    <a:pt x="277606" y="3632200"/>
                  </a:lnTo>
                  <a:lnTo>
                    <a:pt x="285302" y="3632200"/>
                  </a:lnTo>
                  <a:lnTo>
                    <a:pt x="280260" y="3643772"/>
                  </a:lnTo>
                  <a:close/>
                </a:path>
                <a:path w="2258694" h="3829684">
                  <a:moveTo>
                    <a:pt x="1027529" y="3644900"/>
                  </a:moveTo>
                  <a:lnTo>
                    <a:pt x="1025789" y="3632200"/>
                  </a:lnTo>
                  <a:lnTo>
                    <a:pt x="1027529" y="3644900"/>
                  </a:lnTo>
                  <a:close/>
                </a:path>
                <a:path w="2258694" h="3829684">
                  <a:moveTo>
                    <a:pt x="1053811" y="3644900"/>
                  </a:moveTo>
                  <a:lnTo>
                    <a:pt x="1046116" y="3644900"/>
                  </a:lnTo>
                  <a:lnTo>
                    <a:pt x="1045463" y="3632200"/>
                  </a:lnTo>
                  <a:lnTo>
                    <a:pt x="1053723" y="3632200"/>
                  </a:lnTo>
                  <a:lnTo>
                    <a:pt x="1053811" y="3644900"/>
                  </a:lnTo>
                  <a:close/>
                </a:path>
                <a:path w="2258694" h="3829684">
                  <a:moveTo>
                    <a:pt x="1352218" y="3644900"/>
                  </a:moveTo>
                  <a:lnTo>
                    <a:pt x="1067904" y="3644900"/>
                  </a:lnTo>
                  <a:lnTo>
                    <a:pt x="1063024" y="3632200"/>
                  </a:lnTo>
                  <a:lnTo>
                    <a:pt x="1352871" y="3632200"/>
                  </a:lnTo>
                  <a:lnTo>
                    <a:pt x="1352218" y="3644900"/>
                  </a:lnTo>
                  <a:close/>
                </a:path>
                <a:path w="2258694" h="3829684">
                  <a:moveTo>
                    <a:pt x="1364132" y="3644900"/>
                  </a:moveTo>
                  <a:lnTo>
                    <a:pt x="1358316" y="3644900"/>
                  </a:lnTo>
                  <a:lnTo>
                    <a:pt x="1358502" y="3632200"/>
                  </a:lnTo>
                  <a:lnTo>
                    <a:pt x="1361979" y="3632200"/>
                  </a:lnTo>
                  <a:lnTo>
                    <a:pt x="1364132" y="3644900"/>
                  </a:lnTo>
                  <a:close/>
                </a:path>
                <a:path w="2258694" h="3829684">
                  <a:moveTo>
                    <a:pt x="280519" y="3644900"/>
                  </a:moveTo>
                  <a:lnTo>
                    <a:pt x="279769" y="3644900"/>
                  </a:lnTo>
                  <a:lnTo>
                    <a:pt x="280260" y="3643772"/>
                  </a:lnTo>
                  <a:lnTo>
                    <a:pt x="280519" y="3644900"/>
                  </a:lnTo>
                  <a:close/>
                </a:path>
                <a:path w="2258694" h="3829684">
                  <a:moveTo>
                    <a:pt x="770908" y="3657600"/>
                  </a:moveTo>
                  <a:lnTo>
                    <a:pt x="308851" y="3657600"/>
                  </a:lnTo>
                  <a:lnTo>
                    <a:pt x="300224" y="3644900"/>
                  </a:lnTo>
                  <a:lnTo>
                    <a:pt x="771561" y="3644900"/>
                  </a:lnTo>
                  <a:lnTo>
                    <a:pt x="770908" y="3657600"/>
                  </a:lnTo>
                  <a:close/>
                </a:path>
                <a:path w="2258694" h="3829684">
                  <a:moveTo>
                    <a:pt x="1090239" y="3657600"/>
                  </a:moveTo>
                  <a:lnTo>
                    <a:pt x="1089295" y="3644900"/>
                  </a:lnTo>
                  <a:lnTo>
                    <a:pt x="1090513" y="3644900"/>
                  </a:lnTo>
                  <a:lnTo>
                    <a:pt x="1090239" y="3657600"/>
                  </a:lnTo>
                  <a:close/>
                </a:path>
                <a:path w="2258694" h="3829684">
                  <a:moveTo>
                    <a:pt x="1099249" y="3657600"/>
                  </a:moveTo>
                  <a:lnTo>
                    <a:pt x="1095869" y="3657600"/>
                  </a:lnTo>
                  <a:lnTo>
                    <a:pt x="1093619" y="3644900"/>
                  </a:lnTo>
                  <a:lnTo>
                    <a:pt x="1099434" y="3644900"/>
                  </a:lnTo>
                  <a:lnTo>
                    <a:pt x="1099249" y="3657600"/>
                  </a:lnTo>
                  <a:close/>
                </a:path>
                <a:path w="2258694" h="3829684">
                  <a:moveTo>
                    <a:pt x="1317961" y="3657600"/>
                  </a:moveTo>
                  <a:lnTo>
                    <a:pt x="1116422" y="3657600"/>
                  </a:lnTo>
                  <a:lnTo>
                    <a:pt x="1101129" y="3644900"/>
                  </a:lnTo>
                  <a:lnTo>
                    <a:pt x="1320873" y="3644900"/>
                  </a:lnTo>
                  <a:lnTo>
                    <a:pt x="1317961" y="3657600"/>
                  </a:lnTo>
                  <a:close/>
                </a:path>
                <a:path w="2258694" h="3829684">
                  <a:moveTo>
                    <a:pt x="1426902" y="3657600"/>
                  </a:moveTo>
                  <a:lnTo>
                    <a:pt x="1425870" y="3644900"/>
                  </a:lnTo>
                  <a:lnTo>
                    <a:pt x="1426902" y="3657600"/>
                  </a:lnTo>
                  <a:close/>
                </a:path>
                <a:path w="2258694" h="3829684">
                  <a:moveTo>
                    <a:pt x="736271" y="3670300"/>
                  </a:moveTo>
                  <a:lnTo>
                    <a:pt x="339812" y="3670300"/>
                  </a:lnTo>
                  <a:lnTo>
                    <a:pt x="334658" y="3657600"/>
                  </a:lnTo>
                  <a:lnTo>
                    <a:pt x="742369" y="3657600"/>
                  </a:lnTo>
                  <a:lnTo>
                    <a:pt x="736271" y="3670300"/>
                  </a:lnTo>
                  <a:close/>
                </a:path>
                <a:path w="2258694" h="3829684">
                  <a:moveTo>
                    <a:pt x="1128433" y="3670300"/>
                  </a:moveTo>
                  <a:lnTo>
                    <a:pt x="1123552" y="3657600"/>
                  </a:lnTo>
                  <a:lnTo>
                    <a:pt x="1130118" y="3657600"/>
                  </a:lnTo>
                  <a:lnTo>
                    <a:pt x="1128433" y="3670300"/>
                  </a:lnTo>
                  <a:close/>
                </a:path>
                <a:path w="2258694" h="3829684">
                  <a:moveTo>
                    <a:pt x="1138184" y="3670300"/>
                  </a:moveTo>
                  <a:lnTo>
                    <a:pt x="1134910" y="3670300"/>
                  </a:lnTo>
                  <a:lnTo>
                    <a:pt x="1134813" y="3657600"/>
                  </a:lnTo>
                  <a:lnTo>
                    <a:pt x="1141379" y="3657600"/>
                  </a:lnTo>
                  <a:lnTo>
                    <a:pt x="1138184" y="3670300"/>
                  </a:lnTo>
                  <a:close/>
                </a:path>
                <a:path w="2258694" h="3829684">
                  <a:moveTo>
                    <a:pt x="1250787" y="3670300"/>
                  </a:moveTo>
                  <a:lnTo>
                    <a:pt x="1159895" y="3670300"/>
                  </a:lnTo>
                  <a:lnTo>
                    <a:pt x="1153292" y="3657600"/>
                  </a:lnTo>
                  <a:lnTo>
                    <a:pt x="1252852" y="3657600"/>
                  </a:lnTo>
                  <a:lnTo>
                    <a:pt x="1250787" y="3670300"/>
                  </a:lnTo>
                  <a:close/>
                </a:path>
                <a:path w="2258694" h="3829684">
                  <a:moveTo>
                    <a:pt x="1259983" y="3670300"/>
                  </a:moveTo>
                  <a:lnTo>
                    <a:pt x="1254158" y="3670300"/>
                  </a:lnTo>
                  <a:lnTo>
                    <a:pt x="1252852" y="3657600"/>
                  </a:lnTo>
                  <a:lnTo>
                    <a:pt x="1265419" y="3657600"/>
                  </a:lnTo>
                  <a:lnTo>
                    <a:pt x="1259983" y="3670300"/>
                  </a:lnTo>
                  <a:close/>
                </a:path>
                <a:path w="2258694" h="3829684">
                  <a:moveTo>
                    <a:pt x="1423568" y="3670300"/>
                  </a:moveTo>
                  <a:lnTo>
                    <a:pt x="1426121" y="3657600"/>
                  </a:lnTo>
                  <a:lnTo>
                    <a:pt x="1423568" y="3670300"/>
                  </a:lnTo>
                  <a:close/>
                </a:path>
                <a:path w="2258694" h="3829684">
                  <a:moveTo>
                    <a:pt x="700698" y="3683000"/>
                  </a:moveTo>
                  <a:lnTo>
                    <a:pt x="374722" y="3683000"/>
                  </a:lnTo>
                  <a:lnTo>
                    <a:pt x="370407" y="3670300"/>
                  </a:lnTo>
                  <a:lnTo>
                    <a:pt x="704078" y="3670300"/>
                  </a:lnTo>
                  <a:lnTo>
                    <a:pt x="700698" y="3683000"/>
                  </a:lnTo>
                  <a:close/>
                </a:path>
                <a:path w="2258694" h="3829684">
                  <a:moveTo>
                    <a:pt x="1030134" y="3683000"/>
                  </a:moveTo>
                  <a:lnTo>
                    <a:pt x="1029790" y="3670300"/>
                  </a:lnTo>
                  <a:lnTo>
                    <a:pt x="1030134" y="3683000"/>
                  </a:lnTo>
                  <a:close/>
                </a:path>
                <a:path w="2258694" h="3829684">
                  <a:moveTo>
                    <a:pt x="1411371" y="3683000"/>
                  </a:moveTo>
                  <a:lnTo>
                    <a:pt x="1418776" y="3670300"/>
                  </a:lnTo>
                  <a:lnTo>
                    <a:pt x="1411371" y="3683000"/>
                  </a:lnTo>
                  <a:close/>
                </a:path>
                <a:path w="2258694" h="3829684">
                  <a:moveTo>
                    <a:pt x="671886" y="3695700"/>
                  </a:moveTo>
                  <a:lnTo>
                    <a:pt x="417416" y="3695700"/>
                  </a:lnTo>
                  <a:lnTo>
                    <a:pt x="406979" y="3683000"/>
                  </a:lnTo>
                  <a:lnTo>
                    <a:pt x="677516" y="3683000"/>
                  </a:lnTo>
                  <a:lnTo>
                    <a:pt x="671886" y="3695700"/>
                  </a:lnTo>
                  <a:close/>
                </a:path>
                <a:path w="2258694" h="3829684">
                  <a:moveTo>
                    <a:pt x="685114" y="3695700"/>
                  </a:moveTo>
                  <a:lnTo>
                    <a:pt x="677516" y="3683000"/>
                  </a:lnTo>
                  <a:lnTo>
                    <a:pt x="690179" y="3683000"/>
                  </a:lnTo>
                  <a:lnTo>
                    <a:pt x="685114" y="3695700"/>
                  </a:lnTo>
                  <a:close/>
                </a:path>
                <a:path w="2258694" h="3829684">
                  <a:moveTo>
                    <a:pt x="1031519" y="3708400"/>
                  </a:moveTo>
                  <a:lnTo>
                    <a:pt x="1030871" y="3695700"/>
                  </a:lnTo>
                  <a:lnTo>
                    <a:pt x="1030118" y="3683000"/>
                  </a:lnTo>
                  <a:lnTo>
                    <a:pt x="1030901" y="3695700"/>
                  </a:lnTo>
                  <a:lnTo>
                    <a:pt x="1031519" y="3708400"/>
                  </a:lnTo>
                  <a:close/>
                </a:path>
                <a:path w="2258694" h="3829684">
                  <a:moveTo>
                    <a:pt x="222806" y="3708400"/>
                  </a:moveTo>
                  <a:lnTo>
                    <a:pt x="222523" y="3695700"/>
                  </a:lnTo>
                  <a:lnTo>
                    <a:pt x="222806" y="3708400"/>
                  </a:lnTo>
                  <a:close/>
                </a:path>
                <a:path w="2258694" h="3829684">
                  <a:moveTo>
                    <a:pt x="574761" y="3708400"/>
                  </a:moveTo>
                  <a:lnTo>
                    <a:pt x="509643" y="3708400"/>
                  </a:lnTo>
                  <a:lnTo>
                    <a:pt x="503263" y="3695700"/>
                  </a:lnTo>
                  <a:lnTo>
                    <a:pt x="576543" y="3695700"/>
                  </a:lnTo>
                  <a:lnTo>
                    <a:pt x="574761" y="3708400"/>
                  </a:lnTo>
                  <a:close/>
                </a:path>
                <a:path w="2258694" h="3829684">
                  <a:moveTo>
                    <a:pt x="597008" y="3708400"/>
                  </a:moveTo>
                  <a:lnTo>
                    <a:pt x="580488" y="3708400"/>
                  </a:lnTo>
                  <a:lnTo>
                    <a:pt x="576543" y="3695700"/>
                  </a:lnTo>
                  <a:lnTo>
                    <a:pt x="598985" y="3695700"/>
                  </a:lnTo>
                  <a:lnTo>
                    <a:pt x="597008" y="3708400"/>
                  </a:lnTo>
                  <a:close/>
                </a:path>
                <a:path w="2258694" h="3829684">
                  <a:moveTo>
                    <a:pt x="606018" y="3708400"/>
                  </a:moveTo>
                  <a:lnTo>
                    <a:pt x="602735" y="3708400"/>
                  </a:lnTo>
                  <a:lnTo>
                    <a:pt x="598985" y="3695700"/>
                  </a:lnTo>
                  <a:lnTo>
                    <a:pt x="603300" y="3695700"/>
                  </a:lnTo>
                  <a:lnTo>
                    <a:pt x="606018" y="3708400"/>
                  </a:lnTo>
                  <a:close/>
                </a:path>
                <a:path w="2258694" h="3829684">
                  <a:moveTo>
                    <a:pt x="619802" y="3708400"/>
                  </a:moveTo>
                  <a:lnTo>
                    <a:pt x="619052" y="3695700"/>
                  </a:lnTo>
                  <a:lnTo>
                    <a:pt x="620367" y="3695700"/>
                  </a:lnTo>
                  <a:lnTo>
                    <a:pt x="619802" y="3708400"/>
                  </a:lnTo>
                  <a:close/>
                </a:path>
                <a:path w="2258694" h="3829684">
                  <a:moveTo>
                    <a:pt x="1035023" y="3721100"/>
                  </a:moveTo>
                  <a:lnTo>
                    <a:pt x="1034450" y="3708400"/>
                  </a:lnTo>
                  <a:lnTo>
                    <a:pt x="1035023" y="3721100"/>
                  </a:lnTo>
                  <a:close/>
                </a:path>
                <a:path w="2258694" h="3829684">
                  <a:moveTo>
                    <a:pt x="282178" y="3785863"/>
                  </a:moveTo>
                  <a:lnTo>
                    <a:pt x="282346" y="3785793"/>
                  </a:lnTo>
                  <a:lnTo>
                    <a:pt x="282599" y="3785766"/>
                  </a:lnTo>
                  <a:lnTo>
                    <a:pt x="282355" y="3785793"/>
                  </a:lnTo>
                  <a:lnTo>
                    <a:pt x="282178" y="3785863"/>
                  </a:lnTo>
                  <a:close/>
                </a:path>
                <a:path w="2258694" h="3829684">
                  <a:moveTo>
                    <a:pt x="1076932" y="3752372"/>
                  </a:moveTo>
                  <a:lnTo>
                    <a:pt x="1070666" y="3749917"/>
                  </a:lnTo>
                  <a:lnTo>
                    <a:pt x="1070869" y="3749970"/>
                  </a:lnTo>
                  <a:lnTo>
                    <a:pt x="1076932" y="3752372"/>
                  </a:lnTo>
                  <a:close/>
                </a:path>
                <a:path w="2258694" h="3829684">
                  <a:moveTo>
                    <a:pt x="1087901" y="3753264"/>
                  </a:moveTo>
                  <a:lnTo>
                    <a:pt x="1086004" y="3753123"/>
                  </a:lnTo>
                  <a:lnTo>
                    <a:pt x="1084195" y="3753079"/>
                  </a:lnTo>
                  <a:lnTo>
                    <a:pt x="1082174" y="3752894"/>
                  </a:lnTo>
                  <a:lnTo>
                    <a:pt x="1081382" y="3752788"/>
                  </a:lnTo>
                  <a:lnTo>
                    <a:pt x="1076191" y="3751383"/>
                  </a:lnTo>
                  <a:lnTo>
                    <a:pt x="1081504" y="3752797"/>
                  </a:lnTo>
                  <a:lnTo>
                    <a:pt x="1082373" y="3752903"/>
                  </a:lnTo>
                  <a:lnTo>
                    <a:pt x="1084212" y="3753079"/>
                  </a:lnTo>
                  <a:lnTo>
                    <a:pt x="1086012" y="3753123"/>
                  </a:lnTo>
                  <a:lnTo>
                    <a:pt x="1087901" y="3753264"/>
                  </a:lnTo>
                  <a:close/>
                </a:path>
                <a:path w="2258694" h="3829684">
                  <a:moveTo>
                    <a:pt x="1089878" y="3757054"/>
                  </a:moveTo>
                  <a:lnTo>
                    <a:pt x="1083109" y="3754792"/>
                  </a:lnTo>
                  <a:lnTo>
                    <a:pt x="1078413" y="3752953"/>
                  </a:lnTo>
                  <a:lnTo>
                    <a:pt x="1083215" y="3754828"/>
                  </a:lnTo>
                  <a:lnTo>
                    <a:pt x="1089878" y="3757054"/>
                  </a:lnTo>
                  <a:close/>
                </a:path>
                <a:path w="2258694" h="3829684">
                  <a:moveTo>
                    <a:pt x="1295105" y="3758634"/>
                  </a:moveTo>
                  <a:lnTo>
                    <a:pt x="1296852" y="3758475"/>
                  </a:lnTo>
                  <a:lnTo>
                    <a:pt x="1299923" y="3758016"/>
                  </a:lnTo>
                  <a:lnTo>
                    <a:pt x="1303215" y="3757398"/>
                  </a:lnTo>
                  <a:lnTo>
                    <a:pt x="1299915" y="3758025"/>
                  </a:lnTo>
                  <a:lnTo>
                    <a:pt x="1296861" y="3758493"/>
                  </a:lnTo>
                  <a:lnTo>
                    <a:pt x="1295105" y="3758634"/>
                  </a:lnTo>
                  <a:close/>
                </a:path>
                <a:path w="2258694" h="3829684">
                  <a:moveTo>
                    <a:pt x="1292343" y="3761196"/>
                  </a:moveTo>
                  <a:lnTo>
                    <a:pt x="1294205" y="3760851"/>
                  </a:lnTo>
                  <a:lnTo>
                    <a:pt x="1296138" y="3760454"/>
                  </a:lnTo>
                  <a:lnTo>
                    <a:pt x="1298088" y="3760012"/>
                  </a:lnTo>
                  <a:lnTo>
                    <a:pt x="1296146" y="3760454"/>
                  </a:lnTo>
                  <a:lnTo>
                    <a:pt x="1294214" y="3760851"/>
                  </a:lnTo>
                  <a:lnTo>
                    <a:pt x="1292343" y="3761196"/>
                  </a:lnTo>
                  <a:close/>
                </a:path>
                <a:path w="2258694" h="3829684">
                  <a:moveTo>
                    <a:pt x="1312931" y="3754978"/>
                  </a:moveTo>
                  <a:lnTo>
                    <a:pt x="1316312" y="3753856"/>
                  </a:lnTo>
                  <a:lnTo>
                    <a:pt x="1317670" y="3753432"/>
                  </a:lnTo>
                  <a:lnTo>
                    <a:pt x="1316319" y="3753856"/>
                  </a:lnTo>
                  <a:lnTo>
                    <a:pt x="1312931" y="3754978"/>
                  </a:lnTo>
                  <a:close/>
                </a:path>
                <a:path w="2258694" h="3829684">
                  <a:moveTo>
                    <a:pt x="1040054" y="3730702"/>
                  </a:moveTo>
                  <a:lnTo>
                    <a:pt x="1038862" y="3730266"/>
                  </a:lnTo>
                  <a:lnTo>
                    <a:pt x="1038359" y="3730010"/>
                  </a:lnTo>
                  <a:lnTo>
                    <a:pt x="1037641" y="3729798"/>
                  </a:lnTo>
                  <a:lnTo>
                    <a:pt x="1036858" y="3729454"/>
                  </a:lnTo>
                  <a:lnTo>
                    <a:pt x="1036559" y="3729259"/>
                  </a:lnTo>
                  <a:lnTo>
                    <a:pt x="1036963" y="3729471"/>
                  </a:lnTo>
                  <a:lnTo>
                    <a:pt x="1037115" y="3729515"/>
                  </a:lnTo>
                  <a:lnTo>
                    <a:pt x="1037876" y="3729834"/>
                  </a:lnTo>
                  <a:lnTo>
                    <a:pt x="1038386" y="3730010"/>
                  </a:lnTo>
                  <a:lnTo>
                    <a:pt x="1038944" y="3730284"/>
                  </a:lnTo>
                  <a:lnTo>
                    <a:pt x="1040054" y="3730702"/>
                  </a:lnTo>
                  <a:close/>
                </a:path>
                <a:path w="2258694" h="3829684">
                  <a:moveTo>
                    <a:pt x="1041719" y="3731304"/>
                  </a:moveTo>
                  <a:lnTo>
                    <a:pt x="1041148" y="3731114"/>
                  </a:lnTo>
                  <a:lnTo>
                    <a:pt x="1040054" y="3730702"/>
                  </a:lnTo>
                  <a:lnTo>
                    <a:pt x="1041719" y="3731304"/>
                  </a:lnTo>
                  <a:close/>
                </a:path>
                <a:path w="2258694" h="3829684">
                  <a:moveTo>
                    <a:pt x="1046499" y="3732554"/>
                  </a:moveTo>
                  <a:lnTo>
                    <a:pt x="1043124" y="3731812"/>
                  </a:lnTo>
                  <a:lnTo>
                    <a:pt x="1041719" y="3731304"/>
                  </a:lnTo>
                  <a:lnTo>
                    <a:pt x="1043116" y="3731768"/>
                  </a:lnTo>
                  <a:lnTo>
                    <a:pt x="1046499" y="3732554"/>
                  </a:lnTo>
                  <a:close/>
                </a:path>
                <a:path w="2258694" h="3829684">
                  <a:moveTo>
                    <a:pt x="1050687" y="3732174"/>
                  </a:moveTo>
                  <a:lnTo>
                    <a:pt x="1050557" y="3732174"/>
                  </a:lnTo>
                  <a:lnTo>
                    <a:pt x="1050687" y="3732174"/>
                  </a:lnTo>
                  <a:close/>
                </a:path>
                <a:path w="2258694" h="3829684">
                  <a:moveTo>
                    <a:pt x="1048431" y="3732722"/>
                  </a:moveTo>
                  <a:lnTo>
                    <a:pt x="1049408" y="3732616"/>
                  </a:lnTo>
                  <a:lnTo>
                    <a:pt x="1050557" y="3732174"/>
                  </a:lnTo>
                  <a:lnTo>
                    <a:pt x="1049425" y="3732624"/>
                  </a:lnTo>
                  <a:lnTo>
                    <a:pt x="1048431" y="3732722"/>
                  </a:lnTo>
                  <a:close/>
                </a:path>
                <a:path w="2258694" h="3829684">
                  <a:moveTo>
                    <a:pt x="1060836" y="3736245"/>
                  </a:moveTo>
                  <a:lnTo>
                    <a:pt x="1056917" y="3734762"/>
                  </a:lnTo>
                  <a:lnTo>
                    <a:pt x="1053437" y="3733375"/>
                  </a:lnTo>
                  <a:lnTo>
                    <a:pt x="1050599" y="3732174"/>
                  </a:lnTo>
                  <a:lnTo>
                    <a:pt x="1053507" y="3733384"/>
                  </a:lnTo>
                  <a:lnTo>
                    <a:pt x="1056935" y="3734762"/>
                  </a:lnTo>
                  <a:lnTo>
                    <a:pt x="1060836" y="3736245"/>
                  </a:lnTo>
                  <a:close/>
                </a:path>
                <a:path w="2258694" h="3829684">
                  <a:moveTo>
                    <a:pt x="1047704" y="3732801"/>
                  </a:moveTo>
                  <a:lnTo>
                    <a:pt x="1048431" y="3732722"/>
                  </a:lnTo>
                  <a:lnTo>
                    <a:pt x="1047704" y="3732801"/>
                  </a:lnTo>
                  <a:close/>
                </a:path>
                <a:path w="2258694" h="3829684">
                  <a:moveTo>
                    <a:pt x="1047625" y="3732810"/>
                  </a:moveTo>
                  <a:close/>
                </a:path>
                <a:path w="2258694" h="3829684">
                  <a:moveTo>
                    <a:pt x="1293614" y="3758581"/>
                  </a:moveTo>
                  <a:lnTo>
                    <a:pt x="1293775" y="3758423"/>
                  </a:lnTo>
                  <a:lnTo>
                    <a:pt x="1294002" y="3758325"/>
                  </a:lnTo>
                  <a:lnTo>
                    <a:pt x="1294152" y="3758299"/>
                  </a:lnTo>
                  <a:lnTo>
                    <a:pt x="1293785" y="3758431"/>
                  </a:lnTo>
                  <a:lnTo>
                    <a:pt x="1293640" y="3758520"/>
                  </a:lnTo>
                  <a:close/>
                </a:path>
                <a:path w="2258694" h="3829684">
                  <a:moveTo>
                    <a:pt x="1320485" y="3752788"/>
                  </a:moveTo>
                  <a:close/>
                </a:path>
                <a:path w="2258694" h="3829684">
                  <a:moveTo>
                    <a:pt x="1320245" y="3752810"/>
                  </a:moveTo>
                  <a:lnTo>
                    <a:pt x="1320384" y="3752788"/>
                  </a:lnTo>
                  <a:lnTo>
                    <a:pt x="1320245" y="3752810"/>
                  </a:lnTo>
                  <a:close/>
                </a:path>
                <a:path w="2258694" h="3829684">
                  <a:moveTo>
                    <a:pt x="1320362" y="3752911"/>
                  </a:moveTo>
                  <a:close/>
                </a:path>
                <a:path w="2258694" h="3829684">
                  <a:moveTo>
                    <a:pt x="1320220" y="3752814"/>
                  </a:moveTo>
                  <a:close/>
                </a:path>
                <a:path w="2258694" h="3829684">
                  <a:moveTo>
                    <a:pt x="1276487" y="3761358"/>
                  </a:moveTo>
                  <a:lnTo>
                    <a:pt x="1277871" y="3761151"/>
                  </a:lnTo>
                  <a:lnTo>
                    <a:pt x="1277076" y="3761284"/>
                  </a:lnTo>
                  <a:lnTo>
                    <a:pt x="1276487" y="3761358"/>
                  </a:lnTo>
                  <a:close/>
                </a:path>
                <a:path w="2258694" h="3829684">
                  <a:moveTo>
                    <a:pt x="1124631" y="3762856"/>
                  </a:moveTo>
                  <a:lnTo>
                    <a:pt x="1119467" y="3760613"/>
                  </a:lnTo>
                  <a:lnTo>
                    <a:pt x="1120473" y="3759226"/>
                  </a:lnTo>
                  <a:lnTo>
                    <a:pt x="1119564" y="3760622"/>
                  </a:lnTo>
                  <a:lnTo>
                    <a:pt x="1124631" y="3762856"/>
                  </a:lnTo>
                  <a:close/>
                </a:path>
                <a:path w="2258694" h="3829684">
                  <a:moveTo>
                    <a:pt x="1107395" y="3761601"/>
                  </a:moveTo>
                  <a:lnTo>
                    <a:pt x="1103387" y="3760939"/>
                  </a:lnTo>
                  <a:lnTo>
                    <a:pt x="1099153" y="3759897"/>
                  </a:lnTo>
                  <a:lnTo>
                    <a:pt x="1103608" y="3760957"/>
                  </a:lnTo>
                  <a:lnTo>
                    <a:pt x="1107395" y="3761601"/>
                  </a:lnTo>
                  <a:close/>
                </a:path>
                <a:path w="2258694" h="3829684">
                  <a:moveTo>
                    <a:pt x="1113424" y="3762494"/>
                  </a:moveTo>
                  <a:lnTo>
                    <a:pt x="1111763" y="3762344"/>
                  </a:lnTo>
                  <a:lnTo>
                    <a:pt x="1107395" y="3761601"/>
                  </a:lnTo>
                  <a:lnTo>
                    <a:pt x="1111772" y="3762317"/>
                  </a:lnTo>
                  <a:lnTo>
                    <a:pt x="1113424" y="3762494"/>
                  </a:lnTo>
                  <a:close/>
                </a:path>
                <a:path w="2258694" h="3829684">
                  <a:moveTo>
                    <a:pt x="1126333" y="3763607"/>
                  </a:moveTo>
                  <a:lnTo>
                    <a:pt x="1115399" y="3762706"/>
                  </a:lnTo>
                  <a:lnTo>
                    <a:pt x="1113424" y="3762494"/>
                  </a:lnTo>
                  <a:lnTo>
                    <a:pt x="1126333" y="3763607"/>
                  </a:lnTo>
                  <a:close/>
                </a:path>
                <a:path w="2258694" h="3829684">
                  <a:moveTo>
                    <a:pt x="1144876" y="3761603"/>
                  </a:moveTo>
                  <a:lnTo>
                    <a:pt x="1139887" y="3760639"/>
                  </a:lnTo>
                  <a:lnTo>
                    <a:pt x="1139418" y="3760514"/>
                  </a:lnTo>
                  <a:lnTo>
                    <a:pt x="1144876" y="3761603"/>
                  </a:lnTo>
                  <a:close/>
                </a:path>
                <a:path w="2258694" h="3829684">
                  <a:moveTo>
                    <a:pt x="1146347" y="3761839"/>
                  </a:moveTo>
                  <a:lnTo>
                    <a:pt x="1145447" y="3761717"/>
                  </a:lnTo>
                  <a:lnTo>
                    <a:pt x="1144876" y="3761603"/>
                  </a:lnTo>
                  <a:lnTo>
                    <a:pt x="1145528" y="3761726"/>
                  </a:lnTo>
                  <a:lnTo>
                    <a:pt x="1146347" y="3761839"/>
                  </a:lnTo>
                  <a:close/>
                </a:path>
                <a:path w="2258694" h="3829684">
                  <a:moveTo>
                    <a:pt x="1160128" y="3763265"/>
                  </a:moveTo>
                  <a:lnTo>
                    <a:pt x="1159496" y="3763236"/>
                  </a:lnTo>
                  <a:lnTo>
                    <a:pt x="1158790" y="3763165"/>
                  </a:lnTo>
                  <a:lnTo>
                    <a:pt x="1152665" y="3762714"/>
                  </a:lnTo>
                  <a:lnTo>
                    <a:pt x="1146347" y="3761839"/>
                  </a:lnTo>
                  <a:lnTo>
                    <a:pt x="1152621" y="3762671"/>
                  </a:lnTo>
                  <a:lnTo>
                    <a:pt x="1158825" y="3763147"/>
                  </a:lnTo>
                  <a:lnTo>
                    <a:pt x="1160128" y="3763265"/>
                  </a:lnTo>
                  <a:close/>
                </a:path>
                <a:path w="2258694" h="3829684">
                  <a:moveTo>
                    <a:pt x="1264510" y="3761717"/>
                  </a:moveTo>
                  <a:lnTo>
                    <a:pt x="1264783" y="3761710"/>
                  </a:lnTo>
                  <a:lnTo>
                    <a:pt x="1264510" y="3761717"/>
                  </a:lnTo>
                  <a:close/>
                </a:path>
                <a:path w="2258694" h="3829684">
                  <a:moveTo>
                    <a:pt x="659301" y="3809223"/>
                  </a:moveTo>
                  <a:lnTo>
                    <a:pt x="661676" y="3808526"/>
                  </a:lnTo>
                  <a:lnTo>
                    <a:pt x="665789" y="3807254"/>
                  </a:lnTo>
                  <a:lnTo>
                    <a:pt x="669901" y="3805938"/>
                  </a:lnTo>
                  <a:lnTo>
                    <a:pt x="665798" y="3807254"/>
                  </a:lnTo>
                  <a:lnTo>
                    <a:pt x="661694" y="3808526"/>
                  </a:lnTo>
                  <a:lnTo>
                    <a:pt x="659301" y="3809223"/>
                  </a:lnTo>
                  <a:close/>
                </a:path>
                <a:path w="2258694" h="3829684">
                  <a:moveTo>
                    <a:pt x="648880" y="3811962"/>
                  </a:moveTo>
                  <a:lnTo>
                    <a:pt x="651775" y="3811202"/>
                  </a:lnTo>
                  <a:lnTo>
                    <a:pt x="654687" y="3810531"/>
                  </a:lnTo>
                  <a:lnTo>
                    <a:pt x="657573" y="3809727"/>
                  </a:lnTo>
                  <a:lnTo>
                    <a:pt x="659301" y="3809223"/>
                  </a:lnTo>
                  <a:lnTo>
                    <a:pt x="657555" y="3809736"/>
                  </a:lnTo>
                  <a:lnTo>
                    <a:pt x="654678" y="3810540"/>
                  </a:lnTo>
                  <a:lnTo>
                    <a:pt x="651766" y="3811211"/>
                  </a:lnTo>
                  <a:lnTo>
                    <a:pt x="648880" y="3811962"/>
                  </a:lnTo>
                  <a:close/>
                </a:path>
                <a:path w="2258694" h="3829684">
                  <a:moveTo>
                    <a:pt x="299228" y="3790288"/>
                  </a:moveTo>
                  <a:lnTo>
                    <a:pt x="296810" y="3789705"/>
                  </a:lnTo>
                  <a:lnTo>
                    <a:pt x="291771" y="3788142"/>
                  </a:lnTo>
                  <a:lnTo>
                    <a:pt x="296739" y="3789652"/>
                  </a:lnTo>
                  <a:lnTo>
                    <a:pt x="299138" y="3790248"/>
                  </a:lnTo>
                  <a:close/>
                </a:path>
                <a:path w="2258694" h="3829684">
                  <a:moveTo>
                    <a:pt x="342301" y="3808155"/>
                  </a:moveTo>
                  <a:lnTo>
                    <a:pt x="304794" y="3796320"/>
                  </a:lnTo>
                  <a:lnTo>
                    <a:pt x="289572" y="3790248"/>
                  </a:lnTo>
                  <a:lnTo>
                    <a:pt x="292643" y="3791622"/>
                  </a:lnTo>
                  <a:lnTo>
                    <a:pt x="304921" y="3796344"/>
                  </a:lnTo>
                  <a:lnTo>
                    <a:pt x="317298" y="3800650"/>
                  </a:lnTo>
                  <a:lnTo>
                    <a:pt x="329761" y="3804575"/>
                  </a:lnTo>
                  <a:lnTo>
                    <a:pt x="342301" y="3808155"/>
                  </a:lnTo>
                  <a:close/>
                </a:path>
                <a:path w="2258694" h="3829684">
                  <a:moveTo>
                    <a:pt x="545499" y="3829096"/>
                  </a:moveTo>
                  <a:lnTo>
                    <a:pt x="587192" y="3824741"/>
                  </a:lnTo>
                  <a:lnTo>
                    <a:pt x="602771" y="3822021"/>
                  </a:lnTo>
                  <a:lnTo>
                    <a:pt x="594987" y="3823411"/>
                  </a:lnTo>
                  <a:lnTo>
                    <a:pt x="551967" y="3828738"/>
                  </a:lnTo>
                  <a:lnTo>
                    <a:pt x="545499" y="3829096"/>
                  </a:lnTo>
                  <a:close/>
                </a:path>
                <a:path w="2258694" h="3829684">
                  <a:moveTo>
                    <a:pt x="460729" y="3829387"/>
                  </a:moveTo>
                  <a:lnTo>
                    <a:pt x="445683" y="3828015"/>
                  </a:lnTo>
                  <a:lnTo>
                    <a:pt x="430270" y="3826076"/>
                  </a:lnTo>
                  <a:lnTo>
                    <a:pt x="414769" y="3823596"/>
                  </a:lnTo>
                  <a:lnTo>
                    <a:pt x="399600" y="3820626"/>
                  </a:lnTo>
                  <a:lnTo>
                    <a:pt x="385356" y="3818170"/>
                  </a:lnTo>
                  <a:lnTo>
                    <a:pt x="378844" y="3816687"/>
                  </a:lnTo>
                  <a:lnTo>
                    <a:pt x="385463" y="3818170"/>
                  </a:lnTo>
                  <a:lnTo>
                    <a:pt x="399627" y="3820599"/>
                  </a:lnTo>
                  <a:lnTo>
                    <a:pt x="414897" y="3823604"/>
                  </a:lnTo>
                  <a:lnTo>
                    <a:pt x="430345" y="3826079"/>
                  </a:lnTo>
                  <a:lnTo>
                    <a:pt x="445755" y="3828018"/>
                  </a:lnTo>
                  <a:lnTo>
                    <a:pt x="460729" y="3829387"/>
                  </a:lnTo>
                  <a:close/>
                </a:path>
                <a:path w="2258694" h="3829684">
                  <a:moveTo>
                    <a:pt x="286035" y="3786455"/>
                  </a:moveTo>
                  <a:lnTo>
                    <a:pt x="284921" y="3786146"/>
                  </a:lnTo>
                  <a:lnTo>
                    <a:pt x="283791" y="3785881"/>
                  </a:lnTo>
                  <a:lnTo>
                    <a:pt x="282981" y="3785784"/>
                  </a:lnTo>
                  <a:lnTo>
                    <a:pt x="283407" y="3785810"/>
                  </a:lnTo>
                  <a:lnTo>
                    <a:pt x="283875" y="3785890"/>
                  </a:lnTo>
                  <a:lnTo>
                    <a:pt x="284989" y="3786155"/>
                  </a:lnTo>
                  <a:lnTo>
                    <a:pt x="286035" y="3786455"/>
                  </a:lnTo>
                  <a:close/>
                </a:path>
                <a:path w="2258694" h="3829684">
                  <a:moveTo>
                    <a:pt x="220518" y="3746763"/>
                  </a:moveTo>
                  <a:lnTo>
                    <a:pt x="221129" y="3745227"/>
                  </a:lnTo>
                  <a:lnTo>
                    <a:pt x="221129" y="3743744"/>
                  </a:lnTo>
                  <a:lnTo>
                    <a:pt x="221314" y="3742093"/>
                  </a:lnTo>
                  <a:lnTo>
                    <a:pt x="221164" y="3743744"/>
                  </a:lnTo>
                  <a:lnTo>
                    <a:pt x="221153" y="3745227"/>
                  </a:lnTo>
                  <a:lnTo>
                    <a:pt x="220518" y="3746763"/>
                  </a:lnTo>
                  <a:close/>
                </a:path>
                <a:path w="2258694" h="3829684">
                  <a:moveTo>
                    <a:pt x="221831" y="3747424"/>
                  </a:moveTo>
                  <a:lnTo>
                    <a:pt x="220503" y="3746800"/>
                  </a:lnTo>
                  <a:lnTo>
                    <a:pt x="221831" y="3747424"/>
                  </a:lnTo>
                  <a:close/>
                </a:path>
                <a:path w="2258694" h="3829684">
                  <a:moveTo>
                    <a:pt x="223604" y="3748504"/>
                  </a:moveTo>
                  <a:lnTo>
                    <a:pt x="222082" y="3747550"/>
                  </a:lnTo>
                  <a:lnTo>
                    <a:pt x="221831" y="3747424"/>
                  </a:lnTo>
                  <a:lnTo>
                    <a:pt x="222129" y="3747568"/>
                  </a:lnTo>
                  <a:lnTo>
                    <a:pt x="223326" y="3748292"/>
                  </a:lnTo>
                  <a:lnTo>
                    <a:pt x="223604" y="3748504"/>
                  </a:lnTo>
                  <a:close/>
                </a:path>
                <a:path w="2258694" h="3829684">
                  <a:moveTo>
                    <a:pt x="225391" y="3749714"/>
                  </a:moveTo>
                  <a:lnTo>
                    <a:pt x="224032" y="3748831"/>
                  </a:lnTo>
                  <a:lnTo>
                    <a:pt x="223604" y="3748504"/>
                  </a:lnTo>
                  <a:lnTo>
                    <a:pt x="225391" y="3749714"/>
                  </a:lnTo>
                  <a:close/>
                </a:path>
                <a:path w="2258694" h="3829684">
                  <a:moveTo>
                    <a:pt x="727111" y="3781262"/>
                  </a:moveTo>
                  <a:lnTo>
                    <a:pt x="730968" y="3779001"/>
                  </a:lnTo>
                  <a:lnTo>
                    <a:pt x="734798" y="3776660"/>
                  </a:lnTo>
                  <a:lnTo>
                    <a:pt x="740754" y="3772616"/>
                  </a:lnTo>
                  <a:lnTo>
                    <a:pt x="745096" y="3769365"/>
                  </a:lnTo>
                  <a:lnTo>
                    <a:pt x="740746" y="3772633"/>
                  </a:lnTo>
                  <a:lnTo>
                    <a:pt x="738557" y="3774152"/>
                  </a:lnTo>
                  <a:lnTo>
                    <a:pt x="734807" y="3776678"/>
                  </a:lnTo>
                  <a:lnTo>
                    <a:pt x="730977" y="3779010"/>
                  </a:lnTo>
                  <a:lnTo>
                    <a:pt x="727111" y="3781262"/>
                  </a:lnTo>
                  <a:close/>
                </a:path>
                <a:path w="2258694" h="3829684">
                  <a:moveTo>
                    <a:pt x="1117155" y="3754307"/>
                  </a:moveTo>
                  <a:lnTo>
                    <a:pt x="1117022" y="3754307"/>
                  </a:lnTo>
                  <a:lnTo>
                    <a:pt x="1109572" y="3752328"/>
                  </a:lnTo>
                  <a:lnTo>
                    <a:pt x="1104037" y="3750571"/>
                  </a:lnTo>
                  <a:lnTo>
                    <a:pt x="1098685" y="3748690"/>
                  </a:lnTo>
                  <a:lnTo>
                    <a:pt x="1104230" y="3750597"/>
                  </a:lnTo>
                  <a:lnTo>
                    <a:pt x="1109746" y="3752346"/>
                  </a:lnTo>
                  <a:lnTo>
                    <a:pt x="1117155" y="3754307"/>
                  </a:lnTo>
                  <a:close/>
                </a:path>
                <a:path w="2258694" h="3829684">
                  <a:moveTo>
                    <a:pt x="1260468" y="3764137"/>
                  </a:moveTo>
                  <a:lnTo>
                    <a:pt x="1259778" y="3764137"/>
                  </a:lnTo>
                  <a:lnTo>
                    <a:pt x="1260521" y="3764057"/>
                  </a:lnTo>
                  <a:lnTo>
                    <a:pt x="1261959" y="3763960"/>
                  </a:lnTo>
                  <a:lnTo>
                    <a:pt x="1263345" y="3763810"/>
                  </a:lnTo>
                  <a:lnTo>
                    <a:pt x="1261304" y="3764066"/>
                  </a:lnTo>
                  <a:lnTo>
                    <a:pt x="1261112" y="3764066"/>
                  </a:lnTo>
                  <a:lnTo>
                    <a:pt x="1260468" y="3764137"/>
                  </a:lnTo>
                  <a:close/>
                </a:path>
                <a:path w="2258694" h="3829684">
                  <a:moveTo>
                    <a:pt x="1259136" y="3764340"/>
                  </a:moveTo>
                  <a:lnTo>
                    <a:pt x="1261112" y="3764066"/>
                  </a:lnTo>
                  <a:lnTo>
                    <a:pt x="1261304" y="3764066"/>
                  </a:lnTo>
                  <a:lnTo>
                    <a:pt x="1259595" y="3764305"/>
                  </a:lnTo>
                  <a:lnTo>
                    <a:pt x="1259136" y="3764340"/>
                  </a:lnTo>
                  <a:close/>
                </a:path>
                <a:path w="2258694" h="3829684">
                  <a:moveTo>
                    <a:pt x="1259118" y="3764207"/>
                  </a:moveTo>
                  <a:lnTo>
                    <a:pt x="1259762" y="3764137"/>
                  </a:lnTo>
                  <a:lnTo>
                    <a:pt x="1259118" y="3764207"/>
                  </a:lnTo>
                  <a:close/>
                </a:path>
                <a:path w="2258694" h="3829684">
                  <a:moveTo>
                    <a:pt x="2172596" y="1155448"/>
                  </a:moveTo>
                  <a:lnTo>
                    <a:pt x="2064143" y="1155448"/>
                  </a:lnTo>
                  <a:lnTo>
                    <a:pt x="2073931" y="1150368"/>
                  </a:lnTo>
                  <a:lnTo>
                    <a:pt x="2086820" y="1146558"/>
                  </a:lnTo>
                  <a:lnTo>
                    <a:pt x="2098763" y="1144018"/>
                  </a:lnTo>
                  <a:lnTo>
                    <a:pt x="2120348" y="1144018"/>
                  </a:lnTo>
                  <a:lnTo>
                    <a:pt x="2121301" y="1138938"/>
                  </a:lnTo>
                  <a:lnTo>
                    <a:pt x="2129640" y="1135128"/>
                  </a:lnTo>
                  <a:lnTo>
                    <a:pt x="2133082" y="1135128"/>
                  </a:lnTo>
                  <a:lnTo>
                    <a:pt x="2136647" y="1133858"/>
                  </a:lnTo>
                  <a:lnTo>
                    <a:pt x="2149037" y="1130048"/>
                  </a:lnTo>
                  <a:lnTo>
                    <a:pt x="2155126" y="1128778"/>
                  </a:lnTo>
                  <a:lnTo>
                    <a:pt x="2158268" y="1127508"/>
                  </a:lnTo>
                  <a:lnTo>
                    <a:pt x="2161524" y="1126238"/>
                  </a:lnTo>
                  <a:lnTo>
                    <a:pt x="2166466" y="1124968"/>
                  </a:lnTo>
                  <a:lnTo>
                    <a:pt x="2169696" y="1124968"/>
                  </a:lnTo>
                  <a:lnTo>
                    <a:pt x="2170110" y="1126238"/>
                  </a:lnTo>
                  <a:lnTo>
                    <a:pt x="2168619" y="1126238"/>
                  </a:lnTo>
                  <a:lnTo>
                    <a:pt x="2166995" y="1127508"/>
                  </a:lnTo>
                  <a:lnTo>
                    <a:pt x="2165116" y="1128778"/>
                  </a:lnTo>
                  <a:lnTo>
                    <a:pt x="2167498" y="1128778"/>
                  </a:lnTo>
                  <a:lnTo>
                    <a:pt x="2172820" y="1144018"/>
                  </a:lnTo>
                  <a:lnTo>
                    <a:pt x="2172414" y="1145288"/>
                  </a:lnTo>
                  <a:lnTo>
                    <a:pt x="2174435" y="1151638"/>
                  </a:lnTo>
                  <a:lnTo>
                    <a:pt x="2176411" y="1151638"/>
                  </a:lnTo>
                  <a:lnTo>
                    <a:pt x="2177351" y="1152908"/>
                  </a:lnTo>
                  <a:lnTo>
                    <a:pt x="2171699" y="1152908"/>
                  </a:lnTo>
                  <a:lnTo>
                    <a:pt x="2172596" y="1155448"/>
                  </a:lnTo>
                  <a:close/>
                </a:path>
                <a:path w="2258694" h="3829684">
                  <a:moveTo>
                    <a:pt x="2120348" y="1144018"/>
                  </a:moveTo>
                  <a:lnTo>
                    <a:pt x="2105717" y="1144018"/>
                  </a:lnTo>
                  <a:lnTo>
                    <a:pt x="2110500" y="1142748"/>
                  </a:lnTo>
                  <a:lnTo>
                    <a:pt x="2120348" y="1144018"/>
                  </a:lnTo>
                  <a:close/>
                </a:path>
                <a:path w="2258694" h="3829684">
                  <a:moveTo>
                    <a:pt x="2181168" y="1173228"/>
                  </a:moveTo>
                  <a:lnTo>
                    <a:pt x="2017920" y="1173228"/>
                  </a:lnTo>
                  <a:lnTo>
                    <a:pt x="2018723" y="1169418"/>
                  </a:lnTo>
                  <a:lnTo>
                    <a:pt x="2021379" y="1168148"/>
                  </a:lnTo>
                  <a:lnTo>
                    <a:pt x="2028834" y="1164338"/>
                  </a:lnTo>
                  <a:lnTo>
                    <a:pt x="2036980" y="1160528"/>
                  </a:lnTo>
                  <a:lnTo>
                    <a:pt x="2045614" y="1157988"/>
                  </a:lnTo>
                  <a:lnTo>
                    <a:pt x="2054533" y="1156718"/>
                  </a:lnTo>
                  <a:lnTo>
                    <a:pt x="2057181" y="1156718"/>
                  </a:lnTo>
                  <a:lnTo>
                    <a:pt x="2060225" y="1151638"/>
                  </a:lnTo>
                  <a:lnTo>
                    <a:pt x="2062273" y="1155448"/>
                  </a:lnTo>
                  <a:lnTo>
                    <a:pt x="2172596" y="1155448"/>
                  </a:lnTo>
                  <a:lnTo>
                    <a:pt x="2174391" y="1160528"/>
                  </a:lnTo>
                  <a:lnTo>
                    <a:pt x="2175820" y="1170688"/>
                  </a:lnTo>
                  <a:lnTo>
                    <a:pt x="2181058" y="1170688"/>
                  </a:lnTo>
                  <a:lnTo>
                    <a:pt x="2181309" y="1171958"/>
                  </a:lnTo>
                  <a:lnTo>
                    <a:pt x="2181168" y="1173228"/>
                  </a:lnTo>
                  <a:close/>
                </a:path>
                <a:path w="2258694" h="3829684">
                  <a:moveTo>
                    <a:pt x="2177215" y="1161798"/>
                  </a:moveTo>
                  <a:lnTo>
                    <a:pt x="2171699" y="1152908"/>
                  </a:lnTo>
                  <a:lnTo>
                    <a:pt x="2177351" y="1152908"/>
                  </a:lnTo>
                  <a:lnTo>
                    <a:pt x="2178291" y="1154178"/>
                  </a:lnTo>
                  <a:lnTo>
                    <a:pt x="2178918" y="1160528"/>
                  </a:lnTo>
                  <a:lnTo>
                    <a:pt x="2177215" y="1161798"/>
                  </a:lnTo>
                  <a:close/>
                </a:path>
                <a:path w="2258694" h="3829684">
                  <a:moveTo>
                    <a:pt x="2187169" y="1194818"/>
                  </a:moveTo>
                  <a:lnTo>
                    <a:pt x="1926010" y="1194818"/>
                  </a:lnTo>
                  <a:lnTo>
                    <a:pt x="1927766" y="1193548"/>
                  </a:lnTo>
                  <a:lnTo>
                    <a:pt x="1930581" y="1193548"/>
                  </a:lnTo>
                  <a:lnTo>
                    <a:pt x="1931190" y="1192278"/>
                  </a:lnTo>
                  <a:lnTo>
                    <a:pt x="1937712" y="1191008"/>
                  </a:lnTo>
                  <a:lnTo>
                    <a:pt x="1938409" y="1191008"/>
                  </a:lnTo>
                  <a:lnTo>
                    <a:pt x="1950873" y="1185928"/>
                  </a:lnTo>
                  <a:lnTo>
                    <a:pt x="1977384" y="1178308"/>
                  </a:lnTo>
                  <a:lnTo>
                    <a:pt x="1990678" y="1175768"/>
                  </a:lnTo>
                  <a:lnTo>
                    <a:pt x="1993696" y="1175768"/>
                  </a:lnTo>
                  <a:lnTo>
                    <a:pt x="2005768" y="1171958"/>
                  </a:lnTo>
                  <a:lnTo>
                    <a:pt x="2009280" y="1168148"/>
                  </a:lnTo>
                  <a:lnTo>
                    <a:pt x="2011548" y="1171958"/>
                  </a:lnTo>
                  <a:lnTo>
                    <a:pt x="2016866" y="1171958"/>
                  </a:lnTo>
                  <a:lnTo>
                    <a:pt x="2017920" y="1173228"/>
                  </a:lnTo>
                  <a:lnTo>
                    <a:pt x="2181168" y="1173228"/>
                  </a:lnTo>
                  <a:lnTo>
                    <a:pt x="2180841" y="1174498"/>
                  </a:lnTo>
                  <a:lnTo>
                    <a:pt x="2180021" y="1174498"/>
                  </a:lnTo>
                  <a:lnTo>
                    <a:pt x="2180197" y="1179578"/>
                  </a:lnTo>
                  <a:lnTo>
                    <a:pt x="2184195" y="1180848"/>
                  </a:lnTo>
                  <a:lnTo>
                    <a:pt x="2183542" y="1185928"/>
                  </a:lnTo>
                  <a:lnTo>
                    <a:pt x="2183312" y="1185928"/>
                  </a:lnTo>
                  <a:lnTo>
                    <a:pt x="2184486" y="1189738"/>
                  </a:lnTo>
                  <a:lnTo>
                    <a:pt x="2186104" y="1189738"/>
                  </a:lnTo>
                  <a:lnTo>
                    <a:pt x="2187169" y="1194818"/>
                  </a:lnTo>
                  <a:close/>
                </a:path>
                <a:path w="2258694" h="3829684">
                  <a:moveTo>
                    <a:pt x="2178450" y="1170688"/>
                  </a:moveTo>
                  <a:lnTo>
                    <a:pt x="2175820" y="1170688"/>
                  </a:lnTo>
                  <a:lnTo>
                    <a:pt x="2177532" y="1168148"/>
                  </a:lnTo>
                  <a:lnTo>
                    <a:pt x="2178450" y="1170688"/>
                  </a:lnTo>
                  <a:close/>
                </a:path>
                <a:path w="2258694" h="3829684">
                  <a:moveTo>
                    <a:pt x="2181058" y="1170688"/>
                  </a:moveTo>
                  <a:lnTo>
                    <a:pt x="2178450" y="1170688"/>
                  </a:lnTo>
                  <a:lnTo>
                    <a:pt x="2179200" y="1168148"/>
                  </a:lnTo>
                  <a:lnTo>
                    <a:pt x="2179482" y="1168148"/>
                  </a:lnTo>
                  <a:lnTo>
                    <a:pt x="2180030" y="1169418"/>
                  </a:lnTo>
                  <a:lnTo>
                    <a:pt x="2180806" y="1169418"/>
                  </a:lnTo>
                  <a:lnTo>
                    <a:pt x="2181058" y="1170688"/>
                  </a:lnTo>
                  <a:close/>
                </a:path>
                <a:path w="2258694" h="3829684">
                  <a:moveTo>
                    <a:pt x="2016866" y="1171958"/>
                  </a:moveTo>
                  <a:lnTo>
                    <a:pt x="2011548" y="1171958"/>
                  </a:lnTo>
                  <a:lnTo>
                    <a:pt x="2014760" y="1169418"/>
                  </a:lnTo>
                  <a:lnTo>
                    <a:pt x="2016866" y="1171958"/>
                  </a:lnTo>
                  <a:close/>
                </a:path>
                <a:path w="2258694" h="3829684">
                  <a:moveTo>
                    <a:pt x="2186104" y="1189738"/>
                  </a:moveTo>
                  <a:lnTo>
                    <a:pt x="2185139" y="1189738"/>
                  </a:lnTo>
                  <a:lnTo>
                    <a:pt x="2185571" y="1187198"/>
                  </a:lnTo>
                  <a:lnTo>
                    <a:pt x="2186104" y="1189738"/>
                  </a:lnTo>
                  <a:close/>
                </a:path>
                <a:path w="2258694" h="3829684">
                  <a:moveTo>
                    <a:pt x="2066387" y="1230378"/>
                  </a:moveTo>
                  <a:lnTo>
                    <a:pt x="1811377" y="1230378"/>
                  </a:lnTo>
                  <a:lnTo>
                    <a:pt x="1813425" y="1229108"/>
                  </a:lnTo>
                  <a:lnTo>
                    <a:pt x="1817219" y="1227838"/>
                  </a:lnTo>
                  <a:lnTo>
                    <a:pt x="1820122" y="1224028"/>
                  </a:lnTo>
                  <a:lnTo>
                    <a:pt x="1825973" y="1221488"/>
                  </a:lnTo>
                  <a:lnTo>
                    <a:pt x="1833201" y="1218948"/>
                  </a:lnTo>
                  <a:lnTo>
                    <a:pt x="1840199" y="1217678"/>
                  </a:lnTo>
                  <a:lnTo>
                    <a:pt x="1862583" y="1210058"/>
                  </a:lnTo>
                  <a:lnTo>
                    <a:pt x="1873879" y="1207518"/>
                  </a:lnTo>
                  <a:lnTo>
                    <a:pt x="1891832" y="1202438"/>
                  </a:lnTo>
                  <a:lnTo>
                    <a:pt x="1898168" y="1201168"/>
                  </a:lnTo>
                  <a:lnTo>
                    <a:pt x="1910461" y="1201168"/>
                  </a:lnTo>
                  <a:lnTo>
                    <a:pt x="1908502" y="1199898"/>
                  </a:lnTo>
                  <a:lnTo>
                    <a:pt x="1907399" y="1198628"/>
                  </a:lnTo>
                  <a:lnTo>
                    <a:pt x="1909084" y="1197358"/>
                  </a:lnTo>
                  <a:lnTo>
                    <a:pt x="1911344" y="1196088"/>
                  </a:lnTo>
                  <a:lnTo>
                    <a:pt x="1919321" y="1196088"/>
                  </a:lnTo>
                  <a:lnTo>
                    <a:pt x="1922286" y="1193548"/>
                  </a:lnTo>
                  <a:lnTo>
                    <a:pt x="1924528" y="1194818"/>
                  </a:lnTo>
                  <a:lnTo>
                    <a:pt x="2187169" y="1194818"/>
                  </a:lnTo>
                  <a:lnTo>
                    <a:pt x="2188016" y="1199898"/>
                  </a:lnTo>
                  <a:lnTo>
                    <a:pt x="2188404" y="1206248"/>
                  </a:lnTo>
                  <a:lnTo>
                    <a:pt x="2187954" y="1206248"/>
                  </a:lnTo>
                  <a:lnTo>
                    <a:pt x="2189578" y="1207518"/>
                  </a:lnTo>
                  <a:lnTo>
                    <a:pt x="2101490" y="1207518"/>
                  </a:lnTo>
                  <a:lnTo>
                    <a:pt x="2085720" y="1218948"/>
                  </a:lnTo>
                  <a:lnTo>
                    <a:pt x="2080010" y="1224028"/>
                  </a:lnTo>
                  <a:lnTo>
                    <a:pt x="2074751" y="1226568"/>
                  </a:lnTo>
                  <a:lnTo>
                    <a:pt x="2071053" y="1226568"/>
                  </a:lnTo>
                  <a:lnTo>
                    <a:pt x="2066387" y="1230378"/>
                  </a:lnTo>
                  <a:close/>
                </a:path>
                <a:path w="2258694" h="3829684">
                  <a:moveTo>
                    <a:pt x="2234673" y="1354838"/>
                  </a:moveTo>
                  <a:lnTo>
                    <a:pt x="2094747" y="1354838"/>
                  </a:lnTo>
                  <a:lnTo>
                    <a:pt x="2097615" y="1353568"/>
                  </a:lnTo>
                  <a:lnTo>
                    <a:pt x="2100625" y="1352298"/>
                  </a:lnTo>
                  <a:lnTo>
                    <a:pt x="2103493" y="1351028"/>
                  </a:lnTo>
                  <a:lnTo>
                    <a:pt x="2106123" y="1349758"/>
                  </a:lnTo>
                  <a:lnTo>
                    <a:pt x="2106723" y="1348488"/>
                  </a:lnTo>
                  <a:lnTo>
                    <a:pt x="2107835" y="1347218"/>
                  </a:lnTo>
                  <a:lnTo>
                    <a:pt x="2108911" y="1345948"/>
                  </a:lnTo>
                  <a:lnTo>
                    <a:pt x="2109820" y="1343408"/>
                  </a:lnTo>
                  <a:lnTo>
                    <a:pt x="2110350" y="1342138"/>
                  </a:lnTo>
                  <a:lnTo>
                    <a:pt x="2111153" y="1338328"/>
                  </a:lnTo>
                  <a:lnTo>
                    <a:pt x="2110738" y="1334518"/>
                  </a:lnTo>
                  <a:lnTo>
                    <a:pt x="2108523" y="1329438"/>
                  </a:lnTo>
                  <a:lnTo>
                    <a:pt x="2106396" y="1325628"/>
                  </a:lnTo>
                  <a:lnTo>
                    <a:pt x="2104066" y="1323088"/>
                  </a:lnTo>
                  <a:lnTo>
                    <a:pt x="2101560" y="1320548"/>
                  </a:lnTo>
                  <a:lnTo>
                    <a:pt x="2099248" y="1319278"/>
                  </a:lnTo>
                  <a:lnTo>
                    <a:pt x="2098260" y="1319278"/>
                  </a:lnTo>
                  <a:lnTo>
                    <a:pt x="2093724" y="1314198"/>
                  </a:lnTo>
                  <a:lnTo>
                    <a:pt x="2092700" y="1310388"/>
                  </a:lnTo>
                  <a:lnTo>
                    <a:pt x="2087238" y="1309118"/>
                  </a:lnTo>
                  <a:lnTo>
                    <a:pt x="2082455" y="1306578"/>
                  </a:lnTo>
                  <a:lnTo>
                    <a:pt x="2080222" y="1305308"/>
                  </a:lnTo>
                  <a:lnTo>
                    <a:pt x="2079728" y="1301498"/>
                  </a:lnTo>
                  <a:lnTo>
                    <a:pt x="2078448" y="1301498"/>
                  </a:lnTo>
                  <a:lnTo>
                    <a:pt x="2076357" y="1300228"/>
                  </a:lnTo>
                  <a:lnTo>
                    <a:pt x="2073763" y="1300228"/>
                  </a:lnTo>
                  <a:lnTo>
                    <a:pt x="2073860" y="1298958"/>
                  </a:lnTo>
                  <a:lnTo>
                    <a:pt x="2072677" y="1298958"/>
                  </a:lnTo>
                  <a:lnTo>
                    <a:pt x="2069324" y="1297688"/>
                  </a:lnTo>
                  <a:lnTo>
                    <a:pt x="2062961" y="1293878"/>
                  </a:lnTo>
                  <a:lnTo>
                    <a:pt x="2064188" y="1292608"/>
                  </a:lnTo>
                  <a:lnTo>
                    <a:pt x="2068141" y="1291338"/>
                  </a:lnTo>
                  <a:lnTo>
                    <a:pt x="2069509" y="1290068"/>
                  </a:lnTo>
                  <a:lnTo>
                    <a:pt x="2070709" y="1290068"/>
                  </a:lnTo>
                  <a:lnTo>
                    <a:pt x="2071847" y="1288798"/>
                  </a:lnTo>
                  <a:lnTo>
                    <a:pt x="2076666" y="1283718"/>
                  </a:lnTo>
                  <a:lnTo>
                    <a:pt x="2078607" y="1282448"/>
                  </a:lnTo>
                  <a:lnTo>
                    <a:pt x="2084740" y="1276098"/>
                  </a:lnTo>
                  <a:lnTo>
                    <a:pt x="2090309" y="1272288"/>
                  </a:lnTo>
                  <a:lnTo>
                    <a:pt x="2095198" y="1265938"/>
                  </a:lnTo>
                  <a:lnTo>
                    <a:pt x="2096760" y="1263398"/>
                  </a:lnTo>
                  <a:lnTo>
                    <a:pt x="2101243" y="1258318"/>
                  </a:lnTo>
                  <a:lnTo>
                    <a:pt x="2104508" y="1255778"/>
                  </a:lnTo>
                  <a:lnTo>
                    <a:pt x="2106220" y="1255778"/>
                  </a:lnTo>
                  <a:lnTo>
                    <a:pt x="2107579" y="1253238"/>
                  </a:lnTo>
                  <a:lnTo>
                    <a:pt x="2110217" y="1249428"/>
                  </a:lnTo>
                  <a:lnTo>
                    <a:pt x="2113500" y="1246888"/>
                  </a:lnTo>
                  <a:lnTo>
                    <a:pt x="2117727" y="1239268"/>
                  </a:lnTo>
                  <a:lnTo>
                    <a:pt x="2120569" y="1232918"/>
                  </a:lnTo>
                  <a:lnTo>
                    <a:pt x="2121972" y="1224028"/>
                  </a:lnTo>
                  <a:lnTo>
                    <a:pt x="2122140" y="1222758"/>
                  </a:lnTo>
                  <a:lnTo>
                    <a:pt x="2122907" y="1221488"/>
                  </a:lnTo>
                  <a:lnTo>
                    <a:pt x="2123957" y="1218948"/>
                  </a:lnTo>
                  <a:lnTo>
                    <a:pt x="2124372" y="1218948"/>
                  </a:lnTo>
                  <a:lnTo>
                    <a:pt x="2125111" y="1213868"/>
                  </a:lnTo>
                  <a:lnTo>
                    <a:pt x="2122444" y="1208788"/>
                  </a:lnTo>
                  <a:lnTo>
                    <a:pt x="2117837" y="1207518"/>
                  </a:lnTo>
                  <a:lnTo>
                    <a:pt x="2189578" y="1207518"/>
                  </a:lnTo>
                  <a:lnTo>
                    <a:pt x="2189869" y="1206248"/>
                  </a:lnTo>
                  <a:lnTo>
                    <a:pt x="2190116" y="1204978"/>
                  </a:lnTo>
                  <a:lnTo>
                    <a:pt x="2192323" y="1206248"/>
                  </a:lnTo>
                  <a:lnTo>
                    <a:pt x="2193673" y="1210058"/>
                  </a:lnTo>
                  <a:lnTo>
                    <a:pt x="2194405" y="1213868"/>
                  </a:lnTo>
                  <a:lnTo>
                    <a:pt x="2197653" y="1218948"/>
                  </a:lnTo>
                  <a:lnTo>
                    <a:pt x="2198712" y="1225298"/>
                  </a:lnTo>
                  <a:lnTo>
                    <a:pt x="2199126" y="1230378"/>
                  </a:lnTo>
                  <a:lnTo>
                    <a:pt x="2200627" y="1232918"/>
                  </a:lnTo>
                  <a:lnTo>
                    <a:pt x="2200759" y="1234236"/>
                  </a:lnTo>
                  <a:lnTo>
                    <a:pt x="2200727" y="1236728"/>
                  </a:lnTo>
                  <a:lnTo>
                    <a:pt x="2200415" y="1239268"/>
                  </a:lnTo>
                  <a:lnTo>
                    <a:pt x="2200516" y="1240538"/>
                  </a:lnTo>
                  <a:lnTo>
                    <a:pt x="2198764" y="1240538"/>
                  </a:lnTo>
                  <a:lnTo>
                    <a:pt x="2200000" y="1243078"/>
                  </a:lnTo>
                  <a:lnTo>
                    <a:pt x="2203044" y="1244348"/>
                  </a:lnTo>
                  <a:lnTo>
                    <a:pt x="2202179" y="1249428"/>
                  </a:lnTo>
                  <a:lnTo>
                    <a:pt x="2201728" y="1250444"/>
                  </a:lnTo>
                  <a:lnTo>
                    <a:pt x="2201791" y="1253238"/>
                  </a:lnTo>
                  <a:lnTo>
                    <a:pt x="2201968" y="1255778"/>
                  </a:lnTo>
                  <a:lnTo>
                    <a:pt x="2206292" y="1259588"/>
                  </a:lnTo>
                  <a:lnTo>
                    <a:pt x="2205807" y="1265938"/>
                  </a:lnTo>
                  <a:lnTo>
                    <a:pt x="2206054" y="1267208"/>
                  </a:lnTo>
                  <a:lnTo>
                    <a:pt x="2206830" y="1269748"/>
                  </a:lnTo>
                  <a:lnTo>
                    <a:pt x="2205718" y="1269748"/>
                  </a:lnTo>
                  <a:lnTo>
                    <a:pt x="2205039" y="1271018"/>
                  </a:lnTo>
                  <a:lnTo>
                    <a:pt x="2208684" y="1277368"/>
                  </a:lnTo>
                  <a:lnTo>
                    <a:pt x="2206733" y="1286258"/>
                  </a:lnTo>
                  <a:lnTo>
                    <a:pt x="2211596" y="1293878"/>
                  </a:lnTo>
                  <a:lnTo>
                    <a:pt x="2210811" y="1296418"/>
                  </a:lnTo>
                  <a:lnTo>
                    <a:pt x="2211896" y="1300228"/>
                  </a:lnTo>
                  <a:lnTo>
                    <a:pt x="2075925" y="1300228"/>
                  </a:lnTo>
                  <a:lnTo>
                    <a:pt x="2073665" y="1301498"/>
                  </a:lnTo>
                  <a:lnTo>
                    <a:pt x="2212258" y="1301498"/>
                  </a:lnTo>
                  <a:lnTo>
                    <a:pt x="2214067" y="1307848"/>
                  </a:lnTo>
                  <a:lnTo>
                    <a:pt x="2215249" y="1307848"/>
                  </a:lnTo>
                  <a:lnTo>
                    <a:pt x="2218197" y="1310388"/>
                  </a:lnTo>
                  <a:lnTo>
                    <a:pt x="2221859" y="1310388"/>
                  </a:lnTo>
                  <a:lnTo>
                    <a:pt x="2222053" y="1311658"/>
                  </a:lnTo>
                  <a:lnTo>
                    <a:pt x="2222636" y="1325628"/>
                  </a:lnTo>
                  <a:lnTo>
                    <a:pt x="2222874" y="1325628"/>
                  </a:lnTo>
                  <a:lnTo>
                    <a:pt x="2223898" y="1328168"/>
                  </a:lnTo>
                  <a:lnTo>
                    <a:pt x="2224816" y="1328168"/>
                  </a:lnTo>
                  <a:lnTo>
                    <a:pt x="2224039" y="1329438"/>
                  </a:lnTo>
                  <a:lnTo>
                    <a:pt x="2231170" y="1343408"/>
                  </a:lnTo>
                  <a:lnTo>
                    <a:pt x="2231902" y="1344678"/>
                  </a:lnTo>
                  <a:lnTo>
                    <a:pt x="2234293" y="1353568"/>
                  </a:lnTo>
                  <a:lnTo>
                    <a:pt x="2234673" y="1354838"/>
                  </a:lnTo>
                  <a:close/>
                </a:path>
                <a:path w="2258694" h="3829684">
                  <a:moveTo>
                    <a:pt x="2110958" y="1210058"/>
                  </a:moveTo>
                  <a:lnTo>
                    <a:pt x="2107005" y="1207518"/>
                  </a:lnTo>
                  <a:lnTo>
                    <a:pt x="2110500" y="1207518"/>
                  </a:lnTo>
                  <a:lnTo>
                    <a:pt x="2112150" y="1208788"/>
                  </a:lnTo>
                  <a:lnTo>
                    <a:pt x="2111797" y="1208788"/>
                  </a:lnTo>
                  <a:lnTo>
                    <a:pt x="2110958" y="1210058"/>
                  </a:lnTo>
                  <a:close/>
                </a:path>
                <a:path w="2258694" h="3829684">
                  <a:moveTo>
                    <a:pt x="2112759" y="1208788"/>
                  </a:moveTo>
                  <a:lnTo>
                    <a:pt x="2112167" y="1208788"/>
                  </a:lnTo>
                  <a:lnTo>
                    <a:pt x="2110500" y="1207518"/>
                  </a:lnTo>
                  <a:lnTo>
                    <a:pt x="2117837" y="1207518"/>
                  </a:lnTo>
                  <a:lnTo>
                    <a:pt x="2112759" y="1208788"/>
                  </a:lnTo>
                  <a:close/>
                </a:path>
                <a:path w="2258694" h="3829684">
                  <a:moveTo>
                    <a:pt x="2060887" y="1236728"/>
                  </a:moveTo>
                  <a:lnTo>
                    <a:pt x="1788645" y="1236728"/>
                  </a:lnTo>
                  <a:lnTo>
                    <a:pt x="1799923" y="1232918"/>
                  </a:lnTo>
                  <a:lnTo>
                    <a:pt x="1800664" y="1232918"/>
                  </a:lnTo>
                  <a:lnTo>
                    <a:pt x="1802500" y="1227838"/>
                  </a:lnTo>
                  <a:lnTo>
                    <a:pt x="1810707" y="1226568"/>
                  </a:lnTo>
                  <a:lnTo>
                    <a:pt x="1814633" y="1225298"/>
                  </a:lnTo>
                  <a:lnTo>
                    <a:pt x="1810486" y="1229108"/>
                  </a:lnTo>
                  <a:lnTo>
                    <a:pt x="1811245" y="1229108"/>
                  </a:lnTo>
                  <a:lnTo>
                    <a:pt x="1811377" y="1230378"/>
                  </a:lnTo>
                  <a:lnTo>
                    <a:pt x="2066387" y="1230378"/>
                  </a:lnTo>
                  <a:lnTo>
                    <a:pt x="2064832" y="1231648"/>
                  </a:lnTo>
                  <a:lnTo>
                    <a:pt x="2061946" y="1235458"/>
                  </a:lnTo>
                  <a:lnTo>
                    <a:pt x="2060887" y="1236728"/>
                  </a:lnTo>
                  <a:close/>
                </a:path>
                <a:path w="2258694" h="3829684">
                  <a:moveTo>
                    <a:pt x="2067320" y="1232918"/>
                  </a:moveTo>
                  <a:lnTo>
                    <a:pt x="2071053" y="1226568"/>
                  </a:lnTo>
                  <a:lnTo>
                    <a:pt x="2073709" y="1226568"/>
                  </a:lnTo>
                  <a:lnTo>
                    <a:pt x="2072209" y="1227838"/>
                  </a:lnTo>
                  <a:lnTo>
                    <a:pt x="2070753" y="1229108"/>
                  </a:lnTo>
                  <a:lnTo>
                    <a:pt x="2067320" y="1232918"/>
                  </a:lnTo>
                  <a:close/>
                </a:path>
                <a:path w="2258694" h="3829684">
                  <a:moveTo>
                    <a:pt x="1747027" y="1244348"/>
                  </a:moveTo>
                  <a:lnTo>
                    <a:pt x="1746727" y="1244348"/>
                  </a:lnTo>
                  <a:lnTo>
                    <a:pt x="1747063" y="1243078"/>
                  </a:lnTo>
                  <a:lnTo>
                    <a:pt x="1772651" y="1236728"/>
                  </a:lnTo>
                  <a:lnTo>
                    <a:pt x="1778196" y="1235458"/>
                  </a:lnTo>
                  <a:lnTo>
                    <a:pt x="1792263" y="1229108"/>
                  </a:lnTo>
                  <a:lnTo>
                    <a:pt x="1787524" y="1234188"/>
                  </a:lnTo>
                  <a:lnTo>
                    <a:pt x="1787277" y="1236728"/>
                  </a:lnTo>
                  <a:lnTo>
                    <a:pt x="2060887" y="1236728"/>
                  </a:lnTo>
                  <a:lnTo>
                    <a:pt x="2056651" y="1241808"/>
                  </a:lnTo>
                  <a:lnTo>
                    <a:pt x="2055669" y="1243078"/>
                  </a:lnTo>
                  <a:lnTo>
                    <a:pt x="1748827" y="1243078"/>
                  </a:lnTo>
                  <a:lnTo>
                    <a:pt x="1747027" y="1244348"/>
                  </a:lnTo>
                  <a:close/>
                </a:path>
                <a:path w="2258694" h="3829684">
                  <a:moveTo>
                    <a:pt x="1788777" y="1236300"/>
                  </a:moveTo>
                  <a:lnTo>
                    <a:pt x="1789827" y="1232918"/>
                  </a:lnTo>
                  <a:lnTo>
                    <a:pt x="1799923" y="1232918"/>
                  </a:lnTo>
                  <a:lnTo>
                    <a:pt x="1796021" y="1234236"/>
                  </a:lnTo>
                  <a:lnTo>
                    <a:pt x="1788777" y="1236300"/>
                  </a:lnTo>
                  <a:close/>
                </a:path>
                <a:path w="2258694" h="3829684">
                  <a:moveTo>
                    <a:pt x="1788645" y="1236728"/>
                  </a:moveTo>
                  <a:lnTo>
                    <a:pt x="1788777" y="1236300"/>
                  </a:lnTo>
                  <a:lnTo>
                    <a:pt x="1796021" y="1234236"/>
                  </a:lnTo>
                  <a:lnTo>
                    <a:pt x="1788645" y="1236728"/>
                  </a:lnTo>
                  <a:close/>
                </a:path>
                <a:path w="2258694" h="3829684">
                  <a:moveTo>
                    <a:pt x="1788645" y="1236728"/>
                  </a:moveTo>
                  <a:lnTo>
                    <a:pt x="1787277" y="1236728"/>
                  </a:lnTo>
                  <a:lnTo>
                    <a:pt x="1788777" y="1236300"/>
                  </a:lnTo>
                  <a:lnTo>
                    <a:pt x="1788645" y="1236728"/>
                  </a:lnTo>
                  <a:close/>
                </a:path>
                <a:path w="2258694" h="3829684">
                  <a:moveTo>
                    <a:pt x="2200617" y="1241808"/>
                  </a:moveTo>
                  <a:lnTo>
                    <a:pt x="2198764" y="1240538"/>
                  </a:lnTo>
                  <a:lnTo>
                    <a:pt x="2200516" y="1240538"/>
                  </a:lnTo>
                  <a:lnTo>
                    <a:pt x="2200617" y="1241808"/>
                  </a:lnTo>
                  <a:close/>
                </a:path>
                <a:path w="2258694" h="3829684">
                  <a:moveTo>
                    <a:pt x="1748077" y="1248158"/>
                  </a:moveTo>
                  <a:lnTo>
                    <a:pt x="1746401" y="1248158"/>
                  </a:lnTo>
                  <a:lnTo>
                    <a:pt x="1749754" y="1244348"/>
                  </a:lnTo>
                  <a:lnTo>
                    <a:pt x="1749048" y="1244348"/>
                  </a:lnTo>
                  <a:lnTo>
                    <a:pt x="1748827" y="1243078"/>
                  </a:lnTo>
                  <a:lnTo>
                    <a:pt x="1761791" y="1243078"/>
                  </a:lnTo>
                  <a:lnTo>
                    <a:pt x="1759505" y="1244348"/>
                  </a:lnTo>
                  <a:lnTo>
                    <a:pt x="1761928" y="1245153"/>
                  </a:lnTo>
                  <a:lnTo>
                    <a:pt x="1762073" y="1245618"/>
                  </a:lnTo>
                  <a:lnTo>
                    <a:pt x="1761941" y="1245849"/>
                  </a:lnTo>
                  <a:lnTo>
                    <a:pt x="1748077" y="1248158"/>
                  </a:lnTo>
                  <a:close/>
                </a:path>
                <a:path w="2258694" h="3829684">
                  <a:moveTo>
                    <a:pt x="2043608" y="1253238"/>
                  </a:moveTo>
                  <a:lnTo>
                    <a:pt x="1727825" y="1253238"/>
                  </a:lnTo>
                  <a:lnTo>
                    <a:pt x="1729890" y="1251968"/>
                  </a:lnTo>
                  <a:lnTo>
                    <a:pt x="1730984" y="1250698"/>
                  </a:lnTo>
                  <a:lnTo>
                    <a:pt x="1754370" y="1250698"/>
                  </a:lnTo>
                  <a:lnTo>
                    <a:pt x="1754212" y="1250444"/>
                  </a:lnTo>
                  <a:lnTo>
                    <a:pt x="1757917" y="1249428"/>
                  </a:lnTo>
                  <a:lnTo>
                    <a:pt x="1759144" y="1248158"/>
                  </a:lnTo>
                  <a:lnTo>
                    <a:pt x="1760617" y="1248158"/>
                  </a:lnTo>
                  <a:lnTo>
                    <a:pt x="1761941" y="1245849"/>
                  </a:lnTo>
                  <a:lnTo>
                    <a:pt x="1763327" y="1245618"/>
                  </a:lnTo>
                  <a:lnTo>
                    <a:pt x="1761928" y="1245153"/>
                  </a:lnTo>
                  <a:lnTo>
                    <a:pt x="1761676" y="1244348"/>
                  </a:lnTo>
                  <a:lnTo>
                    <a:pt x="1761791" y="1243078"/>
                  </a:lnTo>
                  <a:lnTo>
                    <a:pt x="2055669" y="1243078"/>
                  </a:lnTo>
                  <a:lnTo>
                    <a:pt x="2053704" y="1245618"/>
                  </a:lnTo>
                  <a:lnTo>
                    <a:pt x="2050050" y="1245618"/>
                  </a:lnTo>
                  <a:lnTo>
                    <a:pt x="2049159" y="1246888"/>
                  </a:lnTo>
                  <a:lnTo>
                    <a:pt x="2044897" y="1251968"/>
                  </a:lnTo>
                  <a:lnTo>
                    <a:pt x="2044270" y="1251968"/>
                  </a:lnTo>
                  <a:lnTo>
                    <a:pt x="2043608" y="1253238"/>
                  </a:lnTo>
                  <a:close/>
                </a:path>
                <a:path w="2258694" h="3829684">
                  <a:moveTo>
                    <a:pt x="1761941" y="1245849"/>
                  </a:moveTo>
                  <a:lnTo>
                    <a:pt x="1762073" y="1245618"/>
                  </a:lnTo>
                  <a:lnTo>
                    <a:pt x="1761928" y="1245153"/>
                  </a:lnTo>
                  <a:lnTo>
                    <a:pt x="1763327" y="1245618"/>
                  </a:lnTo>
                  <a:lnTo>
                    <a:pt x="1761941" y="1245849"/>
                  </a:lnTo>
                  <a:close/>
                </a:path>
                <a:path w="2258694" h="3829684">
                  <a:moveTo>
                    <a:pt x="1727825" y="1253238"/>
                  </a:moveTo>
                  <a:lnTo>
                    <a:pt x="1724736" y="1253238"/>
                  </a:lnTo>
                  <a:lnTo>
                    <a:pt x="1729334" y="1246888"/>
                  </a:lnTo>
                  <a:lnTo>
                    <a:pt x="1729890" y="1251968"/>
                  </a:lnTo>
                  <a:lnTo>
                    <a:pt x="1727825" y="1253238"/>
                  </a:lnTo>
                  <a:close/>
                </a:path>
                <a:path w="2258694" h="3829684">
                  <a:moveTo>
                    <a:pt x="1753284" y="1250698"/>
                  </a:moveTo>
                  <a:lnTo>
                    <a:pt x="1733199" y="1250698"/>
                  </a:lnTo>
                  <a:lnTo>
                    <a:pt x="1731831" y="1249428"/>
                  </a:lnTo>
                  <a:lnTo>
                    <a:pt x="1734028" y="1248158"/>
                  </a:lnTo>
                  <a:lnTo>
                    <a:pt x="1735476" y="1246888"/>
                  </a:lnTo>
                  <a:lnTo>
                    <a:pt x="1737602" y="1246888"/>
                  </a:lnTo>
                  <a:lnTo>
                    <a:pt x="1737761" y="1248158"/>
                  </a:lnTo>
                  <a:lnTo>
                    <a:pt x="1748077" y="1248158"/>
                  </a:lnTo>
                  <a:lnTo>
                    <a:pt x="1753584" y="1249428"/>
                  </a:lnTo>
                  <a:lnTo>
                    <a:pt x="1754212" y="1250444"/>
                  </a:lnTo>
                  <a:lnTo>
                    <a:pt x="1753284" y="1250698"/>
                  </a:lnTo>
                  <a:close/>
                </a:path>
                <a:path w="2258694" h="3829684">
                  <a:moveTo>
                    <a:pt x="1746401" y="1248158"/>
                  </a:moveTo>
                  <a:lnTo>
                    <a:pt x="1737964" y="1248158"/>
                  </a:lnTo>
                  <a:lnTo>
                    <a:pt x="1741715" y="1246888"/>
                  </a:lnTo>
                  <a:lnTo>
                    <a:pt x="1746401" y="1248158"/>
                  </a:lnTo>
                  <a:close/>
                </a:path>
                <a:path w="2258694" h="3829684">
                  <a:moveTo>
                    <a:pt x="1754370" y="1250698"/>
                  </a:moveTo>
                  <a:lnTo>
                    <a:pt x="1753284" y="1250698"/>
                  </a:lnTo>
                  <a:lnTo>
                    <a:pt x="1754212" y="1250444"/>
                  </a:lnTo>
                  <a:lnTo>
                    <a:pt x="1754370" y="1250698"/>
                  </a:lnTo>
                  <a:close/>
                </a:path>
                <a:path w="2258694" h="3829684">
                  <a:moveTo>
                    <a:pt x="2013384" y="1283718"/>
                  </a:moveTo>
                  <a:lnTo>
                    <a:pt x="1636498" y="1283718"/>
                  </a:lnTo>
                  <a:lnTo>
                    <a:pt x="1639719" y="1279908"/>
                  </a:lnTo>
                  <a:lnTo>
                    <a:pt x="1648455" y="1279908"/>
                  </a:lnTo>
                  <a:lnTo>
                    <a:pt x="1649955" y="1278638"/>
                  </a:lnTo>
                  <a:lnTo>
                    <a:pt x="1651685" y="1277368"/>
                  </a:lnTo>
                  <a:lnTo>
                    <a:pt x="1650326" y="1274828"/>
                  </a:lnTo>
                  <a:lnTo>
                    <a:pt x="1657077" y="1272288"/>
                  </a:lnTo>
                  <a:lnTo>
                    <a:pt x="1667808" y="1265938"/>
                  </a:lnTo>
                  <a:lnTo>
                    <a:pt x="1673729" y="1264668"/>
                  </a:lnTo>
                  <a:lnTo>
                    <a:pt x="1680718" y="1262128"/>
                  </a:lnTo>
                  <a:lnTo>
                    <a:pt x="1687631" y="1260858"/>
                  </a:lnTo>
                  <a:lnTo>
                    <a:pt x="1701433" y="1255778"/>
                  </a:lnTo>
                  <a:lnTo>
                    <a:pt x="1708534" y="1254508"/>
                  </a:lnTo>
                  <a:lnTo>
                    <a:pt x="1713740" y="1253238"/>
                  </a:lnTo>
                  <a:lnTo>
                    <a:pt x="1718903" y="1250698"/>
                  </a:lnTo>
                  <a:lnTo>
                    <a:pt x="1722609" y="1253238"/>
                  </a:lnTo>
                  <a:lnTo>
                    <a:pt x="2043608" y="1253238"/>
                  </a:lnTo>
                  <a:lnTo>
                    <a:pt x="2041146" y="1255778"/>
                  </a:lnTo>
                  <a:lnTo>
                    <a:pt x="2032133" y="1264668"/>
                  </a:lnTo>
                  <a:lnTo>
                    <a:pt x="1680613" y="1264668"/>
                  </a:lnTo>
                  <a:lnTo>
                    <a:pt x="1676297" y="1268478"/>
                  </a:lnTo>
                  <a:lnTo>
                    <a:pt x="1666043" y="1268478"/>
                  </a:lnTo>
                  <a:lnTo>
                    <a:pt x="1662972" y="1272288"/>
                  </a:lnTo>
                  <a:lnTo>
                    <a:pt x="1659301" y="1274828"/>
                  </a:lnTo>
                  <a:lnTo>
                    <a:pt x="1657139" y="1277368"/>
                  </a:lnTo>
                  <a:lnTo>
                    <a:pt x="2020255" y="1277368"/>
                  </a:lnTo>
                  <a:lnTo>
                    <a:pt x="2013384" y="1283718"/>
                  </a:lnTo>
                  <a:close/>
                </a:path>
                <a:path w="2258694" h="3829684">
                  <a:moveTo>
                    <a:pt x="2020255" y="1277368"/>
                  </a:moveTo>
                  <a:lnTo>
                    <a:pt x="1661798" y="1277368"/>
                  </a:lnTo>
                  <a:lnTo>
                    <a:pt x="1678680" y="1272288"/>
                  </a:lnTo>
                  <a:lnTo>
                    <a:pt x="1678186" y="1272288"/>
                  </a:lnTo>
                  <a:lnTo>
                    <a:pt x="1680207" y="1271018"/>
                  </a:lnTo>
                  <a:lnTo>
                    <a:pt x="1682880" y="1268478"/>
                  </a:lnTo>
                  <a:lnTo>
                    <a:pt x="1690646" y="1268478"/>
                  </a:lnTo>
                  <a:lnTo>
                    <a:pt x="1688228" y="1265938"/>
                  </a:lnTo>
                  <a:lnTo>
                    <a:pt x="1684937" y="1265938"/>
                  </a:lnTo>
                  <a:lnTo>
                    <a:pt x="1680613" y="1264668"/>
                  </a:lnTo>
                  <a:lnTo>
                    <a:pt x="2032133" y="1264668"/>
                  </a:lnTo>
                  <a:lnTo>
                    <a:pt x="2030846" y="1265938"/>
                  </a:lnTo>
                  <a:lnTo>
                    <a:pt x="2020255" y="1277368"/>
                  </a:lnTo>
                  <a:close/>
                </a:path>
                <a:path w="2258694" h="3829684">
                  <a:moveTo>
                    <a:pt x="1674276" y="1273558"/>
                  </a:moveTo>
                  <a:lnTo>
                    <a:pt x="1666043" y="1268478"/>
                  </a:lnTo>
                  <a:lnTo>
                    <a:pt x="1676297" y="1268478"/>
                  </a:lnTo>
                  <a:lnTo>
                    <a:pt x="1674276" y="1273558"/>
                  </a:lnTo>
                  <a:close/>
                </a:path>
                <a:path w="2258694" h="3829684">
                  <a:moveTo>
                    <a:pt x="1635086" y="1281178"/>
                  </a:moveTo>
                  <a:lnTo>
                    <a:pt x="1626962" y="1277756"/>
                  </a:lnTo>
                  <a:lnTo>
                    <a:pt x="1632694" y="1273558"/>
                  </a:lnTo>
                  <a:lnTo>
                    <a:pt x="1634265" y="1277368"/>
                  </a:lnTo>
                  <a:lnTo>
                    <a:pt x="1639128" y="1277368"/>
                  </a:lnTo>
                  <a:lnTo>
                    <a:pt x="1635624" y="1278638"/>
                  </a:lnTo>
                  <a:lnTo>
                    <a:pt x="1635086" y="1281178"/>
                  </a:lnTo>
                  <a:close/>
                </a:path>
                <a:path w="2258694" h="3829684">
                  <a:moveTo>
                    <a:pt x="1639128" y="1277368"/>
                  </a:moveTo>
                  <a:lnTo>
                    <a:pt x="1634265" y="1277368"/>
                  </a:lnTo>
                  <a:lnTo>
                    <a:pt x="1636312" y="1274828"/>
                  </a:lnTo>
                  <a:lnTo>
                    <a:pt x="1642631" y="1276098"/>
                  </a:lnTo>
                  <a:lnTo>
                    <a:pt x="1639128" y="1277368"/>
                  </a:lnTo>
                  <a:close/>
                </a:path>
                <a:path w="2258694" h="3829684">
                  <a:moveTo>
                    <a:pt x="1626377" y="1278185"/>
                  </a:moveTo>
                  <a:lnTo>
                    <a:pt x="1626040" y="1277368"/>
                  </a:lnTo>
                  <a:lnTo>
                    <a:pt x="1626962" y="1277756"/>
                  </a:lnTo>
                  <a:lnTo>
                    <a:pt x="1626377" y="1278185"/>
                  </a:lnTo>
                  <a:close/>
                </a:path>
                <a:path w="2258694" h="3829684">
                  <a:moveTo>
                    <a:pt x="2004947" y="1291338"/>
                  </a:moveTo>
                  <a:lnTo>
                    <a:pt x="1611568" y="1291338"/>
                  </a:lnTo>
                  <a:lnTo>
                    <a:pt x="1616510" y="1288798"/>
                  </a:lnTo>
                  <a:lnTo>
                    <a:pt x="1615724" y="1287528"/>
                  </a:lnTo>
                  <a:lnTo>
                    <a:pt x="1615724" y="1286258"/>
                  </a:lnTo>
                  <a:lnTo>
                    <a:pt x="1609891" y="1286258"/>
                  </a:lnTo>
                  <a:lnTo>
                    <a:pt x="1608629" y="1281178"/>
                  </a:lnTo>
                  <a:lnTo>
                    <a:pt x="1617445" y="1278638"/>
                  </a:lnTo>
                  <a:lnTo>
                    <a:pt x="1625758" y="1278638"/>
                  </a:lnTo>
                  <a:lnTo>
                    <a:pt x="1626377" y="1278185"/>
                  </a:lnTo>
                  <a:lnTo>
                    <a:pt x="1628132" y="1282448"/>
                  </a:lnTo>
                  <a:lnTo>
                    <a:pt x="1634886" y="1282448"/>
                  </a:lnTo>
                  <a:lnTo>
                    <a:pt x="1636498" y="1283718"/>
                  </a:lnTo>
                  <a:lnTo>
                    <a:pt x="2013384" y="1283718"/>
                  </a:lnTo>
                  <a:lnTo>
                    <a:pt x="2009262" y="1287528"/>
                  </a:lnTo>
                  <a:lnTo>
                    <a:pt x="2004947" y="1291338"/>
                  </a:lnTo>
                  <a:close/>
                </a:path>
                <a:path w="2258694" h="3829684">
                  <a:moveTo>
                    <a:pt x="1648455" y="1279908"/>
                  </a:moveTo>
                  <a:lnTo>
                    <a:pt x="1640204" y="1279908"/>
                  </a:lnTo>
                  <a:lnTo>
                    <a:pt x="1642543" y="1278638"/>
                  </a:lnTo>
                  <a:lnTo>
                    <a:pt x="1646011" y="1278638"/>
                  </a:lnTo>
                  <a:lnTo>
                    <a:pt x="1648455" y="1279908"/>
                  </a:lnTo>
                  <a:close/>
                </a:path>
                <a:path w="2258694" h="3829684">
                  <a:moveTo>
                    <a:pt x="1634886" y="1282448"/>
                  </a:moveTo>
                  <a:lnTo>
                    <a:pt x="1628564" y="1282448"/>
                  </a:lnTo>
                  <a:lnTo>
                    <a:pt x="1631662" y="1279908"/>
                  </a:lnTo>
                  <a:lnTo>
                    <a:pt x="1634886" y="1282448"/>
                  </a:lnTo>
                  <a:close/>
                </a:path>
                <a:path w="2258694" h="3829684">
                  <a:moveTo>
                    <a:pt x="2000632" y="1295148"/>
                  </a:moveTo>
                  <a:lnTo>
                    <a:pt x="1593248" y="1295148"/>
                  </a:lnTo>
                  <a:lnTo>
                    <a:pt x="1598631" y="1293878"/>
                  </a:lnTo>
                  <a:lnTo>
                    <a:pt x="1597969" y="1291338"/>
                  </a:lnTo>
                  <a:lnTo>
                    <a:pt x="1602240" y="1290068"/>
                  </a:lnTo>
                  <a:lnTo>
                    <a:pt x="1608082" y="1284988"/>
                  </a:lnTo>
                  <a:lnTo>
                    <a:pt x="1611550" y="1288798"/>
                  </a:lnTo>
                  <a:lnTo>
                    <a:pt x="1611568" y="1291338"/>
                  </a:lnTo>
                  <a:lnTo>
                    <a:pt x="2004947" y="1291338"/>
                  </a:lnTo>
                  <a:lnTo>
                    <a:pt x="2000632" y="1295148"/>
                  </a:lnTo>
                  <a:close/>
                </a:path>
                <a:path w="2258694" h="3829684">
                  <a:moveTo>
                    <a:pt x="1989954" y="1302768"/>
                  </a:moveTo>
                  <a:lnTo>
                    <a:pt x="1558840" y="1302768"/>
                  </a:lnTo>
                  <a:lnTo>
                    <a:pt x="1563464" y="1300228"/>
                  </a:lnTo>
                  <a:lnTo>
                    <a:pt x="1561373" y="1300228"/>
                  </a:lnTo>
                  <a:lnTo>
                    <a:pt x="1568742" y="1296418"/>
                  </a:lnTo>
                  <a:lnTo>
                    <a:pt x="1572828" y="1296418"/>
                  </a:lnTo>
                  <a:lnTo>
                    <a:pt x="1589021" y="1292608"/>
                  </a:lnTo>
                  <a:lnTo>
                    <a:pt x="1595763" y="1291338"/>
                  </a:lnTo>
                  <a:lnTo>
                    <a:pt x="1593248" y="1295148"/>
                  </a:lnTo>
                  <a:lnTo>
                    <a:pt x="2000632" y="1295148"/>
                  </a:lnTo>
                  <a:lnTo>
                    <a:pt x="1997755" y="1297688"/>
                  </a:lnTo>
                  <a:lnTo>
                    <a:pt x="1989954" y="1302768"/>
                  </a:lnTo>
                  <a:close/>
                </a:path>
                <a:path w="2258694" h="3829684">
                  <a:moveTo>
                    <a:pt x="1558646" y="1298958"/>
                  </a:moveTo>
                  <a:lnTo>
                    <a:pt x="1555293" y="1298958"/>
                  </a:lnTo>
                  <a:lnTo>
                    <a:pt x="1563518" y="1296418"/>
                  </a:lnTo>
                  <a:lnTo>
                    <a:pt x="1568742" y="1296418"/>
                  </a:lnTo>
                  <a:lnTo>
                    <a:pt x="1558646" y="1298958"/>
                  </a:lnTo>
                  <a:close/>
                </a:path>
                <a:path w="2258694" h="3829684">
                  <a:moveTo>
                    <a:pt x="1557949" y="1364998"/>
                  </a:moveTo>
                  <a:lnTo>
                    <a:pt x="1557561" y="1363728"/>
                  </a:lnTo>
                  <a:lnTo>
                    <a:pt x="1557411" y="1362458"/>
                  </a:lnTo>
                  <a:lnTo>
                    <a:pt x="1555787" y="1356108"/>
                  </a:lnTo>
                  <a:lnTo>
                    <a:pt x="1555293" y="1353568"/>
                  </a:lnTo>
                  <a:lnTo>
                    <a:pt x="1555469" y="1352298"/>
                  </a:lnTo>
                  <a:lnTo>
                    <a:pt x="1552893" y="1345948"/>
                  </a:lnTo>
                  <a:lnTo>
                    <a:pt x="1540538" y="1304038"/>
                  </a:lnTo>
                  <a:lnTo>
                    <a:pt x="1539859" y="1302768"/>
                  </a:lnTo>
                  <a:lnTo>
                    <a:pt x="1539876" y="1301498"/>
                  </a:lnTo>
                  <a:lnTo>
                    <a:pt x="1541147" y="1301498"/>
                  </a:lnTo>
                  <a:lnTo>
                    <a:pt x="1540953" y="1302768"/>
                  </a:lnTo>
                  <a:lnTo>
                    <a:pt x="1541915" y="1304038"/>
                  </a:lnTo>
                  <a:lnTo>
                    <a:pt x="1543212" y="1305308"/>
                  </a:lnTo>
                  <a:lnTo>
                    <a:pt x="1545409" y="1307848"/>
                  </a:lnTo>
                  <a:lnTo>
                    <a:pt x="1547227" y="1309118"/>
                  </a:lnTo>
                  <a:lnTo>
                    <a:pt x="1549795" y="1312928"/>
                  </a:lnTo>
                  <a:lnTo>
                    <a:pt x="1550783" y="1316738"/>
                  </a:lnTo>
                  <a:lnTo>
                    <a:pt x="1551666" y="1318008"/>
                  </a:lnTo>
                  <a:lnTo>
                    <a:pt x="1972045" y="1318008"/>
                  </a:lnTo>
                  <a:lnTo>
                    <a:pt x="1966313" y="1323088"/>
                  </a:lnTo>
                  <a:lnTo>
                    <a:pt x="1964495" y="1324358"/>
                  </a:lnTo>
                  <a:lnTo>
                    <a:pt x="1629014" y="1324358"/>
                  </a:lnTo>
                  <a:lnTo>
                    <a:pt x="1622158" y="1325628"/>
                  </a:lnTo>
                  <a:lnTo>
                    <a:pt x="1615777" y="1331978"/>
                  </a:lnTo>
                  <a:lnTo>
                    <a:pt x="1613456" y="1337058"/>
                  </a:lnTo>
                  <a:lnTo>
                    <a:pt x="1610897" y="1343408"/>
                  </a:lnTo>
                  <a:lnTo>
                    <a:pt x="1610624" y="1348488"/>
                  </a:lnTo>
                  <a:lnTo>
                    <a:pt x="1612380" y="1354838"/>
                  </a:lnTo>
                  <a:lnTo>
                    <a:pt x="1613714" y="1359918"/>
                  </a:lnTo>
                  <a:lnTo>
                    <a:pt x="1565309" y="1359918"/>
                  </a:lnTo>
                  <a:lnTo>
                    <a:pt x="1557949" y="1364998"/>
                  </a:lnTo>
                  <a:close/>
                </a:path>
                <a:path w="2258694" h="3829684">
                  <a:moveTo>
                    <a:pt x="1972045" y="1318008"/>
                  </a:moveTo>
                  <a:lnTo>
                    <a:pt x="1552822" y="1318008"/>
                  </a:lnTo>
                  <a:lnTo>
                    <a:pt x="1552275" y="1315468"/>
                  </a:lnTo>
                  <a:lnTo>
                    <a:pt x="1548957" y="1306578"/>
                  </a:lnTo>
                  <a:lnTo>
                    <a:pt x="1549521" y="1306578"/>
                  </a:lnTo>
                  <a:lnTo>
                    <a:pt x="1549724" y="1305308"/>
                  </a:lnTo>
                  <a:lnTo>
                    <a:pt x="1549830" y="1304038"/>
                  </a:lnTo>
                  <a:lnTo>
                    <a:pt x="1551445" y="1302768"/>
                  </a:lnTo>
                  <a:lnTo>
                    <a:pt x="1553572" y="1301498"/>
                  </a:lnTo>
                  <a:lnTo>
                    <a:pt x="1557667" y="1301498"/>
                  </a:lnTo>
                  <a:lnTo>
                    <a:pt x="1558840" y="1302768"/>
                  </a:lnTo>
                  <a:lnTo>
                    <a:pt x="1989954" y="1302768"/>
                  </a:lnTo>
                  <a:lnTo>
                    <a:pt x="1980203" y="1309118"/>
                  </a:lnTo>
                  <a:lnTo>
                    <a:pt x="1973478" y="1316738"/>
                  </a:lnTo>
                  <a:lnTo>
                    <a:pt x="1972045" y="1318008"/>
                  </a:lnTo>
                  <a:close/>
                </a:path>
                <a:path w="2258694" h="3829684">
                  <a:moveTo>
                    <a:pt x="2215320" y="1307848"/>
                  </a:moveTo>
                  <a:lnTo>
                    <a:pt x="2214067" y="1307848"/>
                  </a:lnTo>
                  <a:lnTo>
                    <a:pt x="2214385" y="1305308"/>
                  </a:lnTo>
                  <a:lnTo>
                    <a:pt x="2214473" y="1304038"/>
                  </a:lnTo>
                  <a:lnTo>
                    <a:pt x="2214799" y="1304038"/>
                  </a:lnTo>
                  <a:lnTo>
                    <a:pt x="2215355" y="1305308"/>
                  </a:lnTo>
                  <a:lnTo>
                    <a:pt x="2215496" y="1306578"/>
                  </a:lnTo>
                  <a:lnTo>
                    <a:pt x="2215320" y="1307848"/>
                  </a:lnTo>
                  <a:close/>
                </a:path>
                <a:path w="2258694" h="3829684">
                  <a:moveTo>
                    <a:pt x="2221859" y="1310388"/>
                  </a:moveTo>
                  <a:lnTo>
                    <a:pt x="2218197" y="1310388"/>
                  </a:lnTo>
                  <a:lnTo>
                    <a:pt x="2219326" y="1304038"/>
                  </a:lnTo>
                  <a:lnTo>
                    <a:pt x="2221197" y="1307848"/>
                  </a:lnTo>
                  <a:lnTo>
                    <a:pt x="2221859" y="1310388"/>
                  </a:lnTo>
                  <a:close/>
                </a:path>
                <a:path w="2258694" h="3829684">
                  <a:moveTo>
                    <a:pt x="2058063" y="1338328"/>
                  </a:moveTo>
                  <a:lnTo>
                    <a:pt x="2020576" y="1338328"/>
                  </a:lnTo>
                  <a:lnTo>
                    <a:pt x="2020505" y="1337058"/>
                  </a:lnTo>
                  <a:lnTo>
                    <a:pt x="2020655" y="1335788"/>
                  </a:lnTo>
                  <a:lnTo>
                    <a:pt x="2021714" y="1335788"/>
                  </a:lnTo>
                  <a:lnTo>
                    <a:pt x="2022067" y="1334518"/>
                  </a:lnTo>
                  <a:lnTo>
                    <a:pt x="2022799" y="1334518"/>
                  </a:lnTo>
                  <a:lnTo>
                    <a:pt x="2027371" y="1329438"/>
                  </a:lnTo>
                  <a:lnTo>
                    <a:pt x="2031615" y="1325628"/>
                  </a:lnTo>
                  <a:lnTo>
                    <a:pt x="2032868" y="1324358"/>
                  </a:lnTo>
                  <a:lnTo>
                    <a:pt x="2034333" y="1323088"/>
                  </a:lnTo>
                  <a:lnTo>
                    <a:pt x="2035772" y="1323088"/>
                  </a:lnTo>
                  <a:lnTo>
                    <a:pt x="2036090" y="1324358"/>
                  </a:lnTo>
                  <a:lnTo>
                    <a:pt x="2039213" y="1324358"/>
                  </a:lnTo>
                  <a:lnTo>
                    <a:pt x="2038790" y="1325628"/>
                  </a:lnTo>
                  <a:lnTo>
                    <a:pt x="2041834" y="1326898"/>
                  </a:lnTo>
                  <a:lnTo>
                    <a:pt x="2042761" y="1328168"/>
                  </a:lnTo>
                  <a:lnTo>
                    <a:pt x="2043723" y="1329438"/>
                  </a:lnTo>
                  <a:lnTo>
                    <a:pt x="2045709" y="1329438"/>
                  </a:lnTo>
                  <a:lnTo>
                    <a:pt x="2047262" y="1330708"/>
                  </a:lnTo>
                  <a:lnTo>
                    <a:pt x="2049459" y="1331978"/>
                  </a:lnTo>
                  <a:lnTo>
                    <a:pt x="2054657" y="1335788"/>
                  </a:lnTo>
                  <a:lnTo>
                    <a:pt x="2058063" y="1338328"/>
                  </a:lnTo>
                  <a:close/>
                </a:path>
                <a:path w="2258694" h="3829684">
                  <a:moveTo>
                    <a:pt x="2038516" y="1324358"/>
                  </a:moveTo>
                  <a:lnTo>
                    <a:pt x="2036628" y="1324358"/>
                  </a:lnTo>
                  <a:lnTo>
                    <a:pt x="2037201" y="1323088"/>
                  </a:lnTo>
                  <a:lnTo>
                    <a:pt x="2037996" y="1323088"/>
                  </a:lnTo>
                  <a:lnTo>
                    <a:pt x="2038516" y="1324358"/>
                  </a:lnTo>
                  <a:close/>
                </a:path>
                <a:path w="2258694" h="3829684">
                  <a:moveTo>
                    <a:pt x="1661507" y="1331978"/>
                  </a:moveTo>
                  <a:lnTo>
                    <a:pt x="1659592" y="1329438"/>
                  </a:lnTo>
                  <a:lnTo>
                    <a:pt x="1649391" y="1329438"/>
                  </a:lnTo>
                  <a:lnTo>
                    <a:pt x="1642216" y="1326898"/>
                  </a:lnTo>
                  <a:lnTo>
                    <a:pt x="1641069" y="1326898"/>
                  </a:lnTo>
                  <a:lnTo>
                    <a:pt x="1641184" y="1325628"/>
                  </a:lnTo>
                  <a:lnTo>
                    <a:pt x="1639401" y="1324358"/>
                  </a:lnTo>
                  <a:lnTo>
                    <a:pt x="1964495" y="1324358"/>
                  </a:lnTo>
                  <a:lnTo>
                    <a:pt x="1959042" y="1328168"/>
                  </a:lnTo>
                  <a:lnTo>
                    <a:pt x="1665355" y="1328168"/>
                  </a:lnTo>
                  <a:lnTo>
                    <a:pt x="1663157" y="1329438"/>
                  </a:lnTo>
                  <a:lnTo>
                    <a:pt x="1659592" y="1329438"/>
                  </a:lnTo>
                  <a:lnTo>
                    <a:pt x="1653512" y="1330708"/>
                  </a:lnTo>
                  <a:lnTo>
                    <a:pt x="1664481" y="1330708"/>
                  </a:lnTo>
                  <a:lnTo>
                    <a:pt x="1661507" y="1331978"/>
                  </a:lnTo>
                  <a:close/>
                </a:path>
                <a:path w="2258694" h="3829684">
                  <a:moveTo>
                    <a:pt x="1665946" y="1329438"/>
                  </a:moveTo>
                  <a:lnTo>
                    <a:pt x="1665566" y="1329438"/>
                  </a:lnTo>
                  <a:lnTo>
                    <a:pt x="1665355" y="1328168"/>
                  </a:lnTo>
                  <a:lnTo>
                    <a:pt x="1669785" y="1328168"/>
                  </a:lnTo>
                  <a:lnTo>
                    <a:pt x="1665946" y="1329438"/>
                  </a:lnTo>
                  <a:close/>
                </a:path>
                <a:path w="2258694" h="3829684">
                  <a:moveTo>
                    <a:pt x="1686945" y="1333248"/>
                  </a:moveTo>
                  <a:lnTo>
                    <a:pt x="1675062" y="1333248"/>
                  </a:lnTo>
                  <a:lnTo>
                    <a:pt x="1672688" y="1331978"/>
                  </a:lnTo>
                  <a:lnTo>
                    <a:pt x="1674541" y="1330708"/>
                  </a:lnTo>
                  <a:lnTo>
                    <a:pt x="1669785" y="1328168"/>
                  </a:lnTo>
                  <a:lnTo>
                    <a:pt x="1959042" y="1328168"/>
                  </a:lnTo>
                  <a:lnTo>
                    <a:pt x="1954816" y="1331978"/>
                  </a:lnTo>
                  <a:lnTo>
                    <a:pt x="1692449" y="1331978"/>
                  </a:lnTo>
                  <a:lnTo>
                    <a:pt x="1686945" y="1333248"/>
                  </a:lnTo>
                  <a:close/>
                </a:path>
                <a:path w="2258694" h="3829684">
                  <a:moveTo>
                    <a:pt x="1699859" y="1337058"/>
                  </a:moveTo>
                  <a:lnTo>
                    <a:pt x="1698924" y="1334518"/>
                  </a:lnTo>
                  <a:lnTo>
                    <a:pt x="1698138" y="1334518"/>
                  </a:lnTo>
                  <a:lnTo>
                    <a:pt x="1692449" y="1331978"/>
                  </a:lnTo>
                  <a:lnTo>
                    <a:pt x="1703777" y="1331978"/>
                  </a:lnTo>
                  <a:lnTo>
                    <a:pt x="1704342" y="1334518"/>
                  </a:lnTo>
                  <a:lnTo>
                    <a:pt x="1701686" y="1335788"/>
                  </a:lnTo>
                  <a:lnTo>
                    <a:pt x="1699859" y="1337058"/>
                  </a:lnTo>
                  <a:close/>
                </a:path>
                <a:path w="2258694" h="3829684">
                  <a:moveTo>
                    <a:pt x="1734002" y="1338328"/>
                  </a:moveTo>
                  <a:lnTo>
                    <a:pt x="1725425" y="1338328"/>
                  </a:lnTo>
                  <a:lnTo>
                    <a:pt x="1722971" y="1337058"/>
                  </a:lnTo>
                  <a:lnTo>
                    <a:pt x="1719062" y="1335788"/>
                  </a:lnTo>
                  <a:lnTo>
                    <a:pt x="1714270" y="1333248"/>
                  </a:lnTo>
                  <a:lnTo>
                    <a:pt x="1710475" y="1333248"/>
                  </a:lnTo>
                  <a:lnTo>
                    <a:pt x="1703777" y="1331978"/>
                  </a:lnTo>
                  <a:lnTo>
                    <a:pt x="1954816" y="1331978"/>
                  </a:lnTo>
                  <a:lnTo>
                    <a:pt x="1951999" y="1334518"/>
                  </a:lnTo>
                  <a:lnTo>
                    <a:pt x="1950858" y="1335788"/>
                  </a:lnTo>
                  <a:lnTo>
                    <a:pt x="1725760" y="1335788"/>
                  </a:lnTo>
                  <a:lnTo>
                    <a:pt x="1734002" y="1338328"/>
                  </a:lnTo>
                  <a:close/>
                </a:path>
                <a:path w="2258694" h="3829684">
                  <a:moveTo>
                    <a:pt x="1745889" y="1342138"/>
                  </a:moveTo>
                  <a:lnTo>
                    <a:pt x="1733782" y="1340868"/>
                  </a:lnTo>
                  <a:lnTo>
                    <a:pt x="1733632" y="1340868"/>
                  </a:lnTo>
                  <a:lnTo>
                    <a:pt x="1733941" y="1339598"/>
                  </a:lnTo>
                  <a:lnTo>
                    <a:pt x="1734108" y="1338328"/>
                  </a:lnTo>
                  <a:lnTo>
                    <a:pt x="1734655" y="1337058"/>
                  </a:lnTo>
                  <a:lnTo>
                    <a:pt x="1734814" y="1335788"/>
                  </a:lnTo>
                  <a:lnTo>
                    <a:pt x="1950858" y="1335788"/>
                  </a:lnTo>
                  <a:lnTo>
                    <a:pt x="1949717" y="1337058"/>
                  </a:lnTo>
                  <a:lnTo>
                    <a:pt x="1741724" y="1337058"/>
                  </a:lnTo>
                  <a:lnTo>
                    <a:pt x="1745889" y="1342138"/>
                  </a:lnTo>
                  <a:close/>
                </a:path>
                <a:path w="2258694" h="3829684">
                  <a:moveTo>
                    <a:pt x="1917494" y="1368808"/>
                  </a:moveTo>
                  <a:lnTo>
                    <a:pt x="1907620" y="1368808"/>
                  </a:lnTo>
                  <a:lnTo>
                    <a:pt x="1899042" y="1367538"/>
                  </a:lnTo>
                  <a:lnTo>
                    <a:pt x="1887587" y="1364998"/>
                  </a:lnTo>
                  <a:lnTo>
                    <a:pt x="1870265" y="1364998"/>
                  </a:lnTo>
                  <a:lnTo>
                    <a:pt x="1847286" y="1362458"/>
                  </a:lnTo>
                  <a:lnTo>
                    <a:pt x="1836934" y="1359918"/>
                  </a:lnTo>
                  <a:lnTo>
                    <a:pt x="1830924" y="1357378"/>
                  </a:lnTo>
                  <a:lnTo>
                    <a:pt x="1825718" y="1353568"/>
                  </a:lnTo>
                  <a:lnTo>
                    <a:pt x="1802384" y="1353568"/>
                  </a:lnTo>
                  <a:lnTo>
                    <a:pt x="1793930" y="1352298"/>
                  </a:lnTo>
                  <a:lnTo>
                    <a:pt x="1785414" y="1349758"/>
                  </a:lnTo>
                  <a:lnTo>
                    <a:pt x="1776829" y="1345948"/>
                  </a:lnTo>
                  <a:lnTo>
                    <a:pt x="1750617" y="1338328"/>
                  </a:lnTo>
                  <a:lnTo>
                    <a:pt x="1741724" y="1337058"/>
                  </a:lnTo>
                  <a:lnTo>
                    <a:pt x="1949717" y="1337058"/>
                  </a:lnTo>
                  <a:lnTo>
                    <a:pt x="1947434" y="1339598"/>
                  </a:lnTo>
                  <a:lnTo>
                    <a:pt x="1942708" y="1344678"/>
                  </a:lnTo>
                  <a:lnTo>
                    <a:pt x="1932814" y="1353568"/>
                  </a:lnTo>
                  <a:lnTo>
                    <a:pt x="1929540" y="1357378"/>
                  </a:lnTo>
                  <a:lnTo>
                    <a:pt x="1922383" y="1363728"/>
                  </a:lnTo>
                  <a:lnTo>
                    <a:pt x="1917494" y="1368808"/>
                  </a:lnTo>
                  <a:close/>
                </a:path>
                <a:path w="2258694" h="3829684">
                  <a:moveTo>
                    <a:pt x="2235052" y="1356108"/>
                  </a:moveTo>
                  <a:lnTo>
                    <a:pt x="2000711" y="1356108"/>
                  </a:lnTo>
                  <a:lnTo>
                    <a:pt x="2004603" y="1352298"/>
                  </a:lnTo>
                  <a:lnTo>
                    <a:pt x="2006482" y="1351028"/>
                  </a:lnTo>
                  <a:lnTo>
                    <a:pt x="2006782" y="1347218"/>
                  </a:lnTo>
                  <a:lnTo>
                    <a:pt x="2010145" y="1347218"/>
                  </a:lnTo>
                  <a:lnTo>
                    <a:pt x="2013595" y="1343408"/>
                  </a:lnTo>
                  <a:lnTo>
                    <a:pt x="2015236" y="1340868"/>
                  </a:lnTo>
                  <a:lnTo>
                    <a:pt x="2017478" y="1338328"/>
                  </a:lnTo>
                  <a:lnTo>
                    <a:pt x="2020470" y="1337058"/>
                  </a:lnTo>
                  <a:lnTo>
                    <a:pt x="2018934" y="1338328"/>
                  </a:lnTo>
                  <a:lnTo>
                    <a:pt x="2058063" y="1338328"/>
                  </a:lnTo>
                  <a:lnTo>
                    <a:pt x="2059766" y="1339598"/>
                  </a:lnTo>
                  <a:lnTo>
                    <a:pt x="2065688" y="1343408"/>
                  </a:lnTo>
                  <a:lnTo>
                    <a:pt x="2069941" y="1344678"/>
                  </a:lnTo>
                  <a:lnTo>
                    <a:pt x="2073701" y="1347218"/>
                  </a:lnTo>
                  <a:lnTo>
                    <a:pt x="2077566" y="1349758"/>
                  </a:lnTo>
                  <a:lnTo>
                    <a:pt x="2079851" y="1351028"/>
                  </a:lnTo>
                  <a:lnTo>
                    <a:pt x="2083893" y="1353568"/>
                  </a:lnTo>
                  <a:lnTo>
                    <a:pt x="2088897" y="1353568"/>
                  </a:lnTo>
                  <a:lnTo>
                    <a:pt x="2090988" y="1354838"/>
                  </a:lnTo>
                  <a:lnTo>
                    <a:pt x="2234673" y="1354838"/>
                  </a:lnTo>
                  <a:lnTo>
                    <a:pt x="2235052" y="1356108"/>
                  </a:lnTo>
                  <a:close/>
                </a:path>
                <a:path w="2258694" h="3829684">
                  <a:moveTo>
                    <a:pt x="2241850" y="1378968"/>
                  </a:moveTo>
                  <a:lnTo>
                    <a:pt x="1980776" y="1378968"/>
                  </a:lnTo>
                  <a:lnTo>
                    <a:pt x="1984112" y="1377698"/>
                  </a:lnTo>
                  <a:lnTo>
                    <a:pt x="1985841" y="1377698"/>
                  </a:lnTo>
                  <a:lnTo>
                    <a:pt x="1987915" y="1373888"/>
                  </a:lnTo>
                  <a:lnTo>
                    <a:pt x="1988956" y="1370078"/>
                  </a:lnTo>
                  <a:lnTo>
                    <a:pt x="1985585" y="1366268"/>
                  </a:lnTo>
                  <a:lnTo>
                    <a:pt x="1993581" y="1362458"/>
                  </a:lnTo>
                  <a:lnTo>
                    <a:pt x="1999087" y="1354838"/>
                  </a:lnTo>
                  <a:lnTo>
                    <a:pt x="2000711" y="1356108"/>
                  </a:lnTo>
                  <a:lnTo>
                    <a:pt x="2235052" y="1356108"/>
                  </a:lnTo>
                  <a:lnTo>
                    <a:pt x="2236570" y="1361188"/>
                  </a:lnTo>
                  <a:lnTo>
                    <a:pt x="2239862" y="1373888"/>
                  </a:lnTo>
                  <a:lnTo>
                    <a:pt x="2241850" y="1378968"/>
                  </a:lnTo>
                  <a:close/>
                </a:path>
                <a:path w="2258694" h="3829684">
                  <a:moveTo>
                    <a:pt x="1562397" y="1373888"/>
                  </a:moveTo>
                  <a:lnTo>
                    <a:pt x="1561355" y="1373888"/>
                  </a:lnTo>
                  <a:lnTo>
                    <a:pt x="1559052" y="1370078"/>
                  </a:lnTo>
                  <a:lnTo>
                    <a:pt x="1558585" y="1367538"/>
                  </a:lnTo>
                  <a:lnTo>
                    <a:pt x="1557949" y="1364998"/>
                  </a:lnTo>
                  <a:lnTo>
                    <a:pt x="1565309" y="1359918"/>
                  </a:lnTo>
                  <a:lnTo>
                    <a:pt x="1613714" y="1359918"/>
                  </a:lnTo>
                  <a:lnTo>
                    <a:pt x="1614048" y="1361188"/>
                  </a:lnTo>
                  <a:lnTo>
                    <a:pt x="1616417" y="1363728"/>
                  </a:lnTo>
                  <a:lnTo>
                    <a:pt x="1565583" y="1363728"/>
                  </a:lnTo>
                  <a:lnTo>
                    <a:pt x="1563959" y="1366268"/>
                  </a:lnTo>
                  <a:lnTo>
                    <a:pt x="1562397" y="1373888"/>
                  </a:lnTo>
                  <a:close/>
                </a:path>
                <a:path w="2258694" h="3829684">
                  <a:moveTo>
                    <a:pt x="1664913" y="1378968"/>
                  </a:moveTo>
                  <a:lnTo>
                    <a:pt x="1572351" y="1378968"/>
                  </a:lnTo>
                  <a:lnTo>
                    <a:pt x="1568433" y="1364998"/>
                  </a:lnTo>
                  <a:lnTo>
                    <a:pt x="1565583" y="1363728"/>
                  </a:lnTo>
                  <a:lnTo>
                    <a:pt x="1616417" y="1363728"/>
                  </a:lnTo>
                  <a:lnTo>
                    <a:pt x="1618787" y="1366268"/>
                  </a:lnTo>
                  <a:lnTo>
                    <a:pt x="1624505" y="1368808"/>
                  </a:lnTo>
                  <a:lnTo>
                    <a:pt x="1631441" y="1371348"/>
                  </a:lnTo>
                  <a:lnTo>
                    <a:pt x="1635050" y="1371348"/>
                  </a:lnTo>
                  <a:lnTo>
                    <a:pt x="1664913" y="1378968"/>
                  </a:lnTo>
                  <a:close/>
                </a:path>
                <a:path w="2258694" h="3829684">
                  <a:moveTo>
                    <a:pt x="1915977" y="1370078"/>
                  </a:moveTo>
                  <a:lnTo>
                    <a:pt x="1913603" y="1370078"/>
                  </a:lnTo>
                  <a:lnTo>
                    <a:pt x="1911891" y="1368808"/>
                  </a:lnTo>
                  <a:lnTo>
                    <a:pt x="1916665" y="1368808"/>
                  </a:lnTo>
                  <a:lnTo>
                    <a:pt x="1915977" y="1370078"/>
                  </a:lnTo>
                  <a:close/>
                </a:path>
                <a:path w="2258694" h="3829684">
                  <a:moveTo>
                    <a:pt x="1670967" y="1380238"/>
                  </a:moveTo>
                  <a:lnTo>
                    <a:pt x="1564727" y="1380238"/>
                  </a:lnTo>
                  <a:lnTo>
                    <a:pt x="1566146" y="1378968"/>
                  </a:lnTo>
                  <a:lnTo>
                    <a:pt x="1566564" y="1376428"/>
                  </a:lnTo>
                  <a:lnTo>
                    <a:pt x="1567231" y="1373888"/>
                  </a:lnTo>
                  <a:lnTo>
                    <a:pt x="1569395" y="1376428"/>
                  </a:lnTo>
                  <a:lnTo>
                    <a:pt x="1570242" y="1376428"/>
                  </a:lnTo>
                  <a:lnTo>
                    <a:pt x="1570666" y="1377698"/>
                  </a:lnTo>
                  <a:lnTo>
                    <a:pt x="1572351" y="1378968"/>
                  </a:lnTo>
                  <a:lnTo>
                    <a:pt x="1664913" y="1378968"/>
                  </a:lnTo>
                  <a:lnTo>
                    <a:pt x="1670967" y="1380238"/>
                  </a:lnTo>
                  <a:close/>
                </a:path>
                <a:path w="2258694" h="3829684">
                  <a:moveTo>
                    <a:pt x="1956755" y="1400558"/>
                  </a:moveTo>
                  <a:lnTo>
                    <a:pt x="1956031" y="1399288"/>
                  </a:lnTo>
                  <a:lnTo>
                    <a:pt x="1958670" y="1396748"/>
                  </a:lnTo>
                  <a:lnTo>
                    <a:pt x="1959897" y="1395478"/>
                  </a:lnTo>
                  <a:lnTo>
                    <a:pt x="1963982" y="1390398"/>
                  </a:lnTo>
                  <a:lnTo>
                    <a:pt x="1973151" y="1384048"/>
                  </a:lnTo>
                  <a:lnTo>
                    <a:pt x="1973513" y="1384048"/>
                  </a:lnTo>
                  <a:lnTo>
                    <a:pt x="1977767" y="1375158"/>
                  </a:lnTo>
                  <a:lnTo>
                    <a:pt x="1980776" y="1378968"/>
                  </a:lnTo>
                  <a:lnTo>
                    <a:pt x="2241850" y="1378968"/>
                  </a:lnTo>
                  <a:lnTo>
                    <a:pt x="2244336" y="1385318"/>
                  </a:lnTo>
                  <a:lnTo>
                    <a:pt x="2244373" y="1391668"/>
                  </a:lnTo>
                  <a:lnTo>
                    <a:pt x="2242333" y="1391668"/>
                  </a:lnTo>
                  <a:lnTo>
                    <a:pt x="2242095" y="1392938"/>
                  </a:lnTo>
                  <a:lnTo>
                    <a:pt x="1963391" y="1392938"/>
                  </a:lnTo>
                  <a:lnTo>
                    <a:pt x="1962985" y="1394208"/>
                  </a:lnTo>
                  <a:lnTo>
                    <a:pt x="1960965" y="1395478"/>
                  </a:lnTo>
                  <a:lnTo>
                    <a:pt x="1959482" y="1398018"/>
                  </a:lnTo>
                  <a:lnTo>
                    <a:pt x="1956755" y="1400558"/>
                  </a:lnTo>
                  <a:close/>
                </a:path>
                <a:path w="2258694" h="3829684">
                  <a:moveTo>
                    <a:pt x="1570798" y="1395478"/>
                  </a:moveTo>
                  <a:lnTo>
                    <a:pt x="1566430" y="1392938"/>
                  </a:lnTo>
                  <a:lnTo>
                    <a:pt x="1565088" y="1386588"/>
                  </a:lnTo>
                  <a:lnTo>
                    <a:pt x="1563112" y="1381508"/>
                  </a:lnTo>
                  <a:lnTo>
                    <a:pt x="1564171" y="1378968"/>
                  </a:lnTo>
                  <a:lnTo>
                    <a:pt x="1564727" y="1380238"/>
                  </a:lnTo>
                  <a:lnTo>
                    <a:pt x="1670967" y="1380238"/>
                  </a:lnTo>
                  <a:lnTo>
                    <a:pt x="1673747" y="1381508"/>
                  </a:lnTo>
                  <a:lnTo>
                    <a:pt x="1678803" y="1384048"/>
                  </a:lnTo>
                  <a:lnTo>
                    <a:pt x="1572263" y="1384048"/>
                  </a:lnTo>
                  <a:lnTo>
                    <a:pt x="1572122" y="1385318"/>
                  </a:lnTo>
                  <a:lnTo>
                    <a:pt x="1570877" y="1385318"/>
                  </a:lnTo>
                  <a:lnTo>
                    <a:pt x="1571247" y="1386588"/>
                  </a:lnTo>
                  <a:lnTo>
                    <a:pt x="1569642" y="1386588"/>
                  </a:lnTo>
                  <a:lnTo>
                    <a:pt x="1569315" y="1387858"/>
                  </a:lnTo>
                  <a:lnTo>
                    <a:pt x="1568786" y="1389128"/>
                  </a:lnTo>
                  <a:lnTo>
                    <a:pt x="1570198" y="1392938"/>
                  </a:lnTo>
                  <a:lnTo>
                    <a:pt x="1570798" y="1395478"/>
                  </a:lnTo>
                  <a:close/>
                </a:path>
                <a:path w="2258694" h="3829684">
                  <a:moveTo>
                    <a:pt x="1573595" y="1392766"/>
                  </a:moveTo>
                  <a:lnTo>
                    <a:pt x="1574328" y="1387858"/>
                  </a:lnTo>
                  <a:lnTo>
                    <a:pt x="1572475" y="1384048"/>
                  </a:lnTo>
                  <a:lnTo>
                    <a:pt x="1678803" y="1384048"/>
                  </a:lnTo>
                  <a:lnTo>
                    <a:pt x="1686640" y="1386588"/>
                  </a:lnTo>
                  <a:lnTo>
                    <a:pt x="1702824" y="1386588"/>
                  </a:lnTo>
                  <a:lnTo>
                    <a:pt x="1707898" y="1387858"/>
                  </a:lnTo>
                  <a:lnTo>
                    <a:pt x="1722938" y="1387858"/>
                  </a:lnTo>
                  <a:lnTo>
                    <a:pt x="1724092" y="1391668"/>
                  </a:lnTo>
                  <a:lnTo>
                    <a:pt x="1574063" y="1391668"/>
                  </a:lnTo>
                  <a:lnTo>
                    <a:pt x="1573595" y="1392766"/>
                  </a:lnTo>
                  <a:close/>
                </a:path>
                <a:path w="2258694" h="3829684">
                  <a:moveTo>
                    <a:pt x="1702824" y="1386588"/>
                  </a:moveTo>
                  <a:lnTo>
                    <a:pt x="1686640" y="1386588"/>
                  </a:lnTo>
                  <a:lnTo>
                    <a:pt x="1691732" y="1385318"/>
                  </a:lnTo>
                  <a:lnTo>
                    <a:pt x="1702824" y="1386588"/>
                  </a:lnTo>
                  <a:close/>
                </a:path>
                <a:path w="2258694" h="3829684">
                  <a:moveTo>
                    <a:pt x="1722938" y="1387858"/>
                  </a:moveTo>
                  <a:lnTo>
                    <a:pt x="1715214" y="1387858"/>
                  </a:lnTo>
                  <a:lnTo>
                    <a:pt x="1722168" y="1385318"/>
                  </a:lnTo>
                  <a:lnTo>
                    <a:pt x="1722938" y="1387858"/>
                  </a:lnTo>
                  <a:close/>
                </a:path>
                <a:path w="2258694" h="3829684">
                  <a:moveTo>
                    <a:pt x="1573092" y="1392938"/>
                  </a:moveTo>
                  <a:lnTo>
                    <a:pt x="1570171" y="1386588"/>
                  </a:lnTo>
                  <a:lnTo>
                    <a:pt x="1571247" y="1386588"/>
                  </a:lnTo>
                  <a:lnTo>
                    <a:pt x="1573092" y="1392938"/>
                  </a:lnTo>
                  <a:close/>
                </a:path>
                <a:path w="2258694" h="3829684">
                  <a:moveTo>
                    <a:pt x="1738864" y="1405638"/>
                  </a:moveTo>
                  <a:lnTo>
                    <a:pt x="1575899" y="1405638"/>
                  </a:lnTo>
                  <a:lnTo>
                    <a:pt x="1577876" y="1404368"/>
                  </a:lnTo>
                  <a:lnTo>
                    <a:pt x="1576499" y="1398018"/>
                  </a:lnTo>
                  <a:lnTo>
                    <a:pt x="1574425" y="1394422"/>
                  </a:lnTo>
                  <a:lnTo>
                    <a:pt x="1574063" y="1391668"/>
                  </a:lnTo>
                  <a:lnTo>
                    <a:pt x="1724092" y="1391668"/>
                  </a:lnTo>
                  <a:lnTo>
                    <a:pt x="1729131" y="1387858"/>
                  </a:lnTo>
                  <a:lnTo>
                    <a:pt x="1739659" y="1392938"/>
                  </a:lnTo>
                  <a:lnTo>
                    <a:pt x="1744477" y="1392938"/>
                  </a:lnTo>
                  <a:lnTo>
                    <a:pt x="1744830" y="1394208"/>
                  </a:lnTo>
                  <a:lnTo>
                    <a:pt x="1745112" y="1394208"/>
                  </a:lnTo>
                  <a:lnTo>
                    <a:pt x="1745209" y="1395478"/>
                  </a:lnTo>
                  <a:lnTo>
                    <a:pt x="1744459" y="1395478"/>
                  </a:lnTo>
                  <a:lnTo>
                    <a:pt x="1743259" y="1396748"/>
                  </a:lnTo>
                  <a:lnTo>
                    <a:pt x="1745712" y="1396748"/>
                  </a:lnTo>
                  <a:lnTo>
                    <a:pt x="1744398" y="1398018"/>
                  </a:lnTo>
                  <a:lnTo>
                    <a:pt x="1741503" y="1398018"/>
                  </a:lnTo>
                  <a:lnTo>
                    <a:pt x="1741635" y="1399288"/>
                  </a:lnTo>
                  <a:lnTo>
                    <a:pt x="1741070" y="1400558"/>
                  </a:lnTo>
                  <a:lnTo>
                    <a:pt x="1738864" y="1405638"/>
                  </a:lnTo>
                  <a:close/>
                </a:path>
                <a:path w="2258694" h="3829684">
                  <a:moveTo>
                    <a:pt x="1574425" y="1394422"/>
                  </a:moveTo>
                  <a:lnTo>
                    <a:pt x="1573569" y="1392938"/>
                  </a:lnTo>
                  <a:lnTo>
                    <a:pt x="1573595" y="1392766"/>
                  </a:lnTo>
                  <a:lnTo>
                    <a:pt x="1574063" y="1391668"/>
                  </a:lnTo>
                  <a:lnTo>
                    <a:pt x="1574425" y="1394422"/>
                  </a:lnTo>
                  <a:close/>
                </a:path>
                <a:path w="2258694" h="3829684">
                  <a:moveTo>
                    <a:pt x="2244380" y="1392938"/>
                  </a:moveTo>
                  <a:lnTo>
                    <a:pt x="2242333" y="1391668"/>
                  </a:lnTo>
                  <a:lnTo>
                    <a:pt x="2244373" y="1391668"/>
                  </a:lnTo>
                  <a:lnTo>
                    <a:pt x="2244380" y="1392938"/>
                  </a:lnTo>
                  <a:close/>
                </a:path>
                <a:path w="2258694" h="3829684">
                  <a:moveTo>
                    <a:pt x="1575398" y="1401828"/>
                  </a:moveTo>
                  <a:lnTo>
                    <a:pt x="1570260" y="1401828"/>
                  </a:lnTo>
                  <a:lnTo>
                    <a:pt x="1571354" y="1398018"/>
                  </a:lnTo>
                  <a:lnTo>
                    <a:pt x="1573595" y="1392766"/>
                  </a:lnTo>
                  <a:lnTo>
                    <a:pt x="1573569" y="1392938"/>
                  </a:lnTo>
                  <a:lnTo>
                    <a:pt x="1574425" y="1394422"/>
                  </a:lnTo>
                  <a:lnTo>
                    <a:pt x="1575398" y="1401828"/>
                  </a:lnTo>
                  <a:close/>
                </a:path>
                <a:path w="2258694" h="3829684">
                  <a:moveTo>
                    <a:pt x="2245894" y="1410718"/>
                  </a:moveTo>
                  <a:lnTo>
                    <a:pt x="1950984" y="1410718"/>
                  </a:lnTo>
                  <a:lnTo>
                    <a:pt x="1952705" y="1409448"/>
                  </a:lnTo>
                  <a:lnTo>
                    <a:pt x="1952449" y="1409448"/>
                  </a:lnTo>
                  <a:lnTo>
                    <a:pt x="1954099" y="1408178"/>
                  </a:lnTo>
                  <a:lnTo>
                    <a:pt x="1949590" y="1408178"/>
                  </a:lnTo>
                  <a:lnTo>
                    <a:pt x="1952202" y="1405638"/>
                  </a:lnTo>
                  <a:lnTo>
                    <a:pt x="1959270" y="1403098"/>
                  </a:lnTo>
                  <a:lnTo>
                    <a:pt x="1960691" y="1396748"/>
                  </a:lnTo>
                  <a:lnTo>
                    <a:pt x="1964547" y="1394208"/>
                  </a:lnTo>
                  <a:lnTo>
                    <a:pt x="1964803" y="1392938"/>
                  </a:lnTo>
                  <a:lnTo>
                    <a:pt x="2242095" y="1392938"/>
                  </a:lnTo>
                  <a:lnTo>
                    <a:pt x="2241857" y="1394208"/>
                  </a:lnTo>
                  <a:lnTo>
                    <a:pt x="2242148" y="1394208"/>
                  </a:lnTo>
                  <a:lnTo>
                    <a:pt x="2242474" y="1395478"/>
                  </a:lnTo>
                  <a:lnTo>
                    <a:pt x="2244160" y="1398018"/>
                  </a:lnTo>
                  <a:lnTo>
                    <a:pt x="2245642" y="1399288"/>
                  </a:lnTo>
                  <a:lnTo>
                    <a:pt x="2242686" y="1399288"/>
                  </a:lnTo>
                  <a:lnTo>
                    <a:pt x="2245474" y="1408178"/>
                  </a:lnTo>
                  <a:lnTo>
                    <a:pt x="2245684" y="1409448"/>
                  </a:lnTo>
                  <a:lnTo>
                    <a:pt x="1952705" y="1409448"/>
                  </a:lnTo>
                  <a:lnTo>
                    <a:pt x="1952304" y="1409573"/>
                  </a:lnTo>
                  <a:lnTo>
                    <a:pt x="2245705" y="1409573"/>
                  </a:lnTo>
                  <a:lnTo>
                    <a:pt x="2245894" y="1410718"/>
                  </a:lnTo>
                  <a:close/>
                </a:path>
                <a:path w="2258694" h="3829684">
                  <a:moveTo>
                    <a:pt x="1789871" y="1399288"/>
                  </a:moveTo>
                  <a:lnTo>
                    <a:pt x="1783376" y="1399288"/>
                  </a:lnTo>
                  <a:lnTo>
                    <a:pt x="1784197" y="1398018"/>
                  </a:lnTo>
                  <a:lnTo>
                    <a:pt x="1785538" y="1398018"/>
                  </a:lnTo>
                  <a:lnTo>
                    <a:pt x="1785256" y="1396748"/>
                  </a:lnTo>
                  <a:lnTo>
                    <a:pt x="1786112" y="1396748"/>
                  </a:lnTo>
                  <a:lnTo>
                    <a:pt x="1787939" y="1398018"/>
                  </a:lnTo>
                  <a:lnTo>
                    <a:pt x="1789871" y="1399288"/>
                  </a:lnTo>
                  <a:close/>
                </a:path>
                <a:path w="2258694" h="3829684">
                  <a:moveTo>
                    <a:pt x="1745254" y="1399288"/>
                  </a:moveTo>
                  <a:lnTo>
                    <a:pt x="1742712" y="1399288"/>
                  </a:lnTo>
                  <a:lnTo>
                    <a:pt x="1742209" y="1398018"/>
                  </a:lnTo>
                  <a:lnTo>
                    <a:pt x="1746409" y="1398018"/>
                  </a:lnTo>
                  <a:lnTo>
                    <a:pt x="1745254" y="1399288"/>
                  </a:lnTo>
                  <a:close/>
                </a:path>
                <a:path w="2258694" h="3829684">
                  <a:moveTo>
                    <a:pt x="2258323" y="1462788"/>
                  </a:moveTo>
                  <a:lnTo>
                    <a:pt x="1745298" y="1462788"/>
                  </a:lnTo>
                  <a:lnTo>
                    <a:pt x="1749683" y="1461518"/>
                  </a:lnTo>
                  <a:lnTo>
                    <a:pt x="1754466" y="1460248"/>
                  </a:lnTo>
                  <a:lnTo>
                    <a:pt x="1755278" y="1458978"/>
                  </a:lnTo>
                  <a:lnTo>
                    <a:pt x="1757070" y="1457708"/>
                  </a:lnTo>
                  <a:lnTo>
                    <a:pt x="1763123" y="1452628"/>
                  </a:lnTo>
                  <a:lnTo>
                    <a:pt x="1764888" y="1447548"/>
                  </a:lnTo>
                  <a:lnTo>
                    <a:pt x="1766512" y="1443738"/>
                  </a:lnTo>
                  <a:lnTo>
                    <a:pt x="1769839" y="1434848"/>
                  </a:lnTo>
                  <a:lnTo>
                    <a:pt x="1769671" y="1434848"/>
                  </a:lnTo>
                  <a:lnTo>
                    <a:pt x="1771586" y="1432308"/>
                  </a:lnTo>
                  <a:lnTo>
                    <a:pt x="1772601" y="1429768"/>
                  </a:lnTo>
                  <a:lnTo>
                    <a:pt x="1775690" y="1420878"/>
                  </a:lnTo>
                  <a:lnTo>
                    <a:pt x="1777808" y="1413258"/>
                  </a:lnTo>
                  <a:lnTo>
                    <a:pt x="1781241" y="1403098"/>
                  </a:lnTo>
                  <a:lnTo>
                    <a:pt x="1781505" y="1401828"/>
                  </a:lnTo>
                  <a:lnTo>
                    <a:pt x="1782635" y="1399288"/>
                  </a:lnTo>
                  <a:lnTo>
                    <a:pt x="1793410" y="1399288"/>
                  </a:lnTo>
                  <a:lnTo>
                    <a:pt x="1841178" y="1409448"/>
                  </a:lnTo>
                  <a:lnTo>
                    <a:pt x="1907946" y="1425958"/>
                  </a:lnTo>
                  <a:lnTo>
                    <a:pt x="2248415" y="1425958"/>
                  </a:lnTo>
                  <a:lnTo>
                    <a:pt x="2248625" y="1427228"/>
                  </a:lnTo>
                  <a:lnTo>
                    <a:pt x="2252578" y="1437388"/>
                  </a:lnTo>
                  <a:lnTo>
                    <a:pt x="2252481" y="1442468"/>
                  </a:lnTo>
                  <a:lnTo>
                    <a:pt x="2258323" y="1462788"/>
                  </a:lnTo>
                  <a:close/>
                </a:path>
                <a:path w="2258694" h="3829684">
                  <a:moveTo>
                    <a:pt x="2246860" y="1409448"/>
                  </a:moveTo>
                  <a:lnTo>
                    <a:pt x="2243745" y="1401828"/>
                  </a:lnTo>
                  <a:lnTo>
                    <a:pt x="2242686" y="1399288"/>
                  </a:lnTo>
                  <a:lnTo>
                    <a:pt x="2245642" y="1399288"/>
                  </a:lnTo>
                  <a:lnTo>
                    <a:pt x="2248219" y="1404368"/>
                  </a:lnTo>
                  <a:lnTo>
                    <a:pt x="2249048" y="1408178"/>
                  </a:lnTo>
                  <a:lnTo>
                    <a:pt x="2246860" y="1409448"/>
                  </a:lnTo>
                  <a:close/>
                </a:path>
                <a:path w="2258694" h="3829684">
                  <a:moveTo>
                    <a:pt x="2228943" y="1470408"/>
                  </a:moveTo>
                  <a:lnTo>
                    <a:pt x="1598561" y="1470408"/>
                  </a:lnTo>
                  <a:lnTo>
                    <a:pt x="1596460" y="1462788"/>
                  </a:lnTo>
                  <a:lnTo>
                    <a:pt x="1595031" y="1461518"/>
                  </a:lnTo>
                  <a:lnTo>
                    <a:pt x="1593160" y="1460248"/>
                  </a:lnTo>
                  <a:lnTo>
                    <a:pt x="1589348" y="1458978"/>
                  </a:lnTo>
                  <a:lnTo>
                    <a:pt x="1588280" y="1457708"/>
                  </a:lnTo>
                  <a:lnTo>
                    <a:pt x="1587274" y="1456438"/>
                  </a:lnTo>
                  <a:lnTo>
                    <a:pt x="1586656" y="1456438"/>
                  </a:lnTo>
                  <a:lnTo>
                    <a:pt x="1582817" y="1450088"/>
                  </a:lnTo>
                  <a:lnTo>
                    <a:pt x="1582570" y="1447548"/>
                  </a:lnTo>
                  <a:lnTo>
                    <a:pt x="1580117" y="1443738"/>
                  </a:lnTo>
                  <a:lnTo>
                    <a:pt x="1578732" y="1439928"/>
                  </a:lnTo>
                  <a:lnTo>
                    <a:pt x="1582703" y="1431038"/>
                  </a:lnTo>
                  <a:lnTo>
                    <a:pt x="1575996" y="1427228"/>
                  </a:lnTo>
                  <a:lnTo>
                    <a:pt x="1576208" y="1422148"/>
                  </a:lnTo>
                  <a:lnTo>
                    <a:pt x="1571928" y="1411988"/>
                  </a:lnTo>
                  <a:lnTo>
                    <a:pt x="1569483" y="1408178"/>
                  </a:lnTo>
                  <a:lnTo>
                    <a:pt x="1569033" y="1404368"/>
                  </a:lnTo>
                  <a:lnTo>
                    <a:pt x="1568283" y="1400558"/>
                  </a:lnTo>
                  <a:lnTo>
                    <a:pt x="1570260" y="1401828"/>
                  </a:lnTo>
                  <a:lnTo>
                    <a:pt x="1575398" y="1401828"/>
                  </a:lnTo>
                  <a:lnTo>
                    <a:pt x="1575899" y="1405638"/>
                  </a:lnTo>
                  <a:lnTo>
                    <a:pt x="1738864" y="1405638"/>
                  </a:lnTo>
                  <a:lnTo>
                    <a:pt x="1736729" y="1410718"/>
                  </a:lnTo>
                  <a:lnTo>
                    <a:pt x="1738458" y="1411988"/>
                  </a:lnTo>
                  <a:lnTo>
                    <a:pt x="1739473" y="1411988"/>
                  </a:lnTo>
                  <a:lnTo>
                    <a:pt x="1738405" y="1415798"/>
                  </a:lnTo>
                  <a:lnTo>
                    <a:pt x="1738052" y="1418338"/>
                  </a:lnTo>
                  <a:lnTo>
                    <a:pt x="1737832" y="1419608"/>
                  </a:lnTo>
                  <a:lnTo>
                    <a:pt x="1735546" y="1427228"/>
                  </a:lnTo>
                  <a:lnTo>
                    <a:pt x="1732625" y="1432308"/>
                  </a:lnTo>
                  <a:lnTo>
                    <a:pt x="1730401" y="1443738"/>
                  </a:lnTo>
                  <a:lnTo>
                    <a:pt x="1737682" y="1458978"/>
                  </a:lnTo>
                  <a:lnTo>
                    <a:pt x="1740453" y="1461518"/>
                  </a:lnTo>
                  <a:lnTo>
                    <a:pt x="1745298" y="1462788"/>
                  </a:lnTo>
                  <a:lnTo>
                    <a:pt x="2255489" y="1462788"/>
                  </a:lnTo>
                  <a:lnTo>
                    <a:pt x="2228943" y="1470408"/>
                  </a:lnTo>
                  <a:close/>
                </a:path>
                <a:path w="2258694" h="3829684">
                  <a:moveTo>
                    <a:pt x="1739473" y="1411988"/>
                  </a:moveTo>
                  <a:lnTo>
                    <a:pt x="1738458" y="1411988"/>
                  </a:lnTo>
                  <a:lnTo>
                    <a:pt x="1741123" y="1409448"/>
                  </a:lnTo>
                  <a:lnTo>
                    <a:pt x="1739473" y="1411988"/>
                  </a:lnTo>
                  <a:close/>
                </a:path>
                <a:path w="2258694" h="3829684">
                  <a:moveTo>
                    <a:pt x="1950984" y="1410718"/>
                  </a:moveTo>
                  <a:lnTo>
                    <a:pt x="1952304" y="1409573"/>
                  </a:lnTo>
                  <a:lnTo>
                    <a:pt x="1952705" y="1409448"/>
                  </a:lnTo>
                  <a:lnTo>
                    <a:pt x="1950984" y="1410718"/>
                  </a:lnTo>
                  <a:close/>
                </a:path>
                <a:path w="2258694" h="3829684">
                  <a:moveTo>
                    <a:pt x="2248415" y="1425958"/>
                  </a:moveTo>
                  <a:lnTo>
                    <a:pt x="1921871" y="1425958"/>
                  </a:lnTo>
                  <a:lnTo>
                    <a:pt x="1929743" y="1420878"/>
                  </a:lnTo>
                  <a:lnTo>
                    <a:pt x="1933308" y="1418338"/>
                  </a:lnTo>
                  <a:lnTo>
                    <a:pt x="1935373" y="1414528"/>
                  </a:lnTo>
                  <a:lnTo>
                    <a:pt x="1936247" y="1414528"/>
                  </a:lnTo>
                  <a:lnTo>
                    <a:pt x="1936811" y="1413258"/>
                  </a:lnTo>
                  <a:lnTo>
                    <a:pt x="1940535" y="1413258"/>
                  </a:lnTo>
                  <a:lnTo>
                    <a:pt x="1952304" y="1409573"/>
                  </a:lnTo>
                  <a:lnTo>
                    <a:pt x="1950984" y="1410718"/>
                  </a:lnTo>
                  <a:lnTo>
                    <a:pt x="2245894" y="1410718"/>
                  </a:lnTo>
                  <a:lnTo>
                    <a:pt x="2248415" y="1425958"/>
                  </a:lnTo>
                  <a:close/>
                </a:path>
                <a:path w="2258694" h="3829684">
                  <a:moveTo>
                    <a:pt x="1595931" y="1493268"/>
                  </a:moveTo>
                  <a:lnTo>
                    <a:pt x="1595022" y="1491998"/>
                  </a:lnTo>
                  <a:lnTo>
                    <a:pt x="1593637" y="1491998"/>
                  </a:lnTo>
                  <a:lnTo>
                    <a:pt x="1591511" y="1484378"/>
                  </a:lnTo>
                  <a:lnTo>
                    <a:pt x="1589140" y="1475488"/>
                  </a:lnTo>
                  <a:lnTo>
                    <a:pt x="1586162" y="1464058"/>
                  </a:lnTo>
                  <a:lnTo>
                    <a:pt x="1586224" y="1461518"/>
                  </a:lnTo>
                  <a:lnTo>
                    <a:pt x="1587265" y="1461518"/>
                  </a:lnTo>
                  <a:lnTo>
                    <a:pt x="1588739" y="1462788"/>
                  </a:lnTo>
                  <a:lnTo>
                    <a:pt x="1590663" y="1469138"/>
                  </a:lnTo>
                  <a:lnTo>
                    <a:pt x="1594254" y="1469138"/>
                  </a:lnTo>
                  <a:lnTo>
                    <a:pt x="1595145" y="1470408"/>
                  </a:lnTo>
                  <a:lnTo>
                    <a:pt x="2228943" y="1470408"/>
                  </a:lnTo>
                  <a:lnTo>
                    <a:pt x="2220094" y="1472948"/>
                  </a:lnTo>
                  <a:lnTo>
                    <a:pt x="2221056" y="1472948"/>
                  </a:lnTo>
                  <a:lnTo>
                    <a:pt x="2221929" y="1474218"/>
                  </a:lnTo>
                  <a:lnTo>
                    <a:pt x="2228256" y="1474218"/>
                  </a:lnTo>
                  <a:lnTo>
                    <a:pt x="2226880" y="1475488"/>
                  </a:lnTo>
                  <a:lnTo>
                    <a:pt x="2219520" y="1475488"/>
                  </a:lnTo>
                  <a:lnTo>
                    <a:pt x="2219399" y="1476032"/>
                  </a:lnTo>
                  <a:lnTo>
                    <a:pt x="2214684" y="1478028"/>
                  </a:lnTo>
                  <a:lnTo>
                    <a:pt x="2202921" y="1478028"/>
                  </a:lnTo>
                  <a:lnTo>
                    <a:pt x="2198641" y="1479298"/>
                  </a:lnTo>
                  <a:lnTo>
                    <a:pt x="2207280" y="1479298"/>
                  </a:lnTo>
                  <a:lnTo>
                    <a:pt x="2200070" y="1483108"/>
                  </a:lnTo>
                  <a:lnTo>
                    <a:pt x="2187724" y="1483108"/>
                  </a:lnTo>
                  <a:lnTo>
                    <a:pt x="2178890" y="1485648"/>
                  </a:lnTo>
                  <a:lnTo>
                    <a:pt x="1594978" y="1485648"/>
                  </a:lnTo>
                  <a:lnTo>
                    <a:pt x="1595287" y="1489458"/>
                  </a:lnTo>
                  <a:lnTo>
                    <a:pt x="1595931" y="1493268"/>
                  </a:lnTo>
                  <a:close/>
                </a:path>
                <a:path w="2258694" h="3829684">
                  <a:moveTo>
                    <a:pt x="1594254" y="1469138"/>
                  </a:moveTo>
                  <a:lnTo>
                    <a:pt x="1590663" y="1469138"/>
                  </a:lnTo>
                  <a:lnTo>
                    <a:pt x="1591969" y="1465328"/>
                  </a:lnTo>
                  <a:lnTo>
                    <a:pt x="1593363" y="1467868"/>
                  </a:lnTo>
                  <a:lnTo>
                    <a:pt x="1594254" y="1469138"/>
                  </a:lnTo>
                  <a:close/>
                </a:path>
                <a:path w="2258694" h="3829684">
                  <a:moveTo>
                    <a:pt x="2228256" y="1474218"/>
                  </a:moveTo>
                  <a:lnTo>
                    <a:pt x="2222803" y="1474218"/>
                  </a:lnTo>
                  <a:lnTo>
                    <a:pt x="2225009" y="1472948"/>
                  </a:lnTo>
                  <a:lnTo>
                    <a:pt x="2230013" y="1472948"/>
                  </a:lnTo>
                  <a:lnTo>
                    <a:pt x="2231160" y="1471678"/>
                  </a:lnTo>
                  <a:lnTo>
                    <a:pt x="2231760" y="1471678"/>
                  </a:lnTo>
                  <a:lnTo>
                    <a:pt x="2230154" y="1472948"/>
                  </a:lnTo>
                  <a:lnTo>
                    <a:pt x="2228256" y="1474218"/>
                  </a:lnTo>
                  <a:close/>
                </a:path>
                <a:path w="2258694" h="3829684">
                  <a:moveTo>
                    <a:pt x="2219631" y="1475934"/>
                  </a:moveTo>
                  <a:lnTo>
                    <a:pt x="2219767" y="1475488"/>
                  </a:lnTo>
                  <a:lnTo>
                    <a:pt x="2220685" y="1475488"/>
                  </a:lnTo>
                  <a:lnTo>
                    <a:pt x="2219631" y="1475934"/>
                  </a:lnTo>
                  <a:close/>
                </a:path>
                <a:path w="2258694" h="3829684">
                  <a:moveTo>
                    <a:pt x="2219379" y="1476758"/>
                  </a:moveTo>
                  <a:lnTo>
                    <a:pt x="2219238" y="1476758"/>
                  </a:lnTo>
                  <a:lnTo>
                    <a:pt x="2219399" y="1476032"/>
                  </a:lnTo>
                  <a:lnTo>
                    <a:pt x="2219631" y="1475934"/>
                  </a:lnTo>
                  <a:lnTo>
                    <a:pt x="2219379" y="1476758"/>
                  </a:lnTo>
                  <a:close/>
                </a:path>
                <a:path w="2258694" h="3829684">
                  <a:moveTo>
                    <a:pt x="2198667" y="1479298"/>
                  </a:moveTo>
                  <a:lnTo>
                    <a:pt x="2202921" y="1478028"/>
                  </a:lnTo>
                  <a:lnTo>
                    <a:pt x="2198667" y="1479298"/>
                  </a:lnTo>
                  <a:close/>
                </a:path>
                <a:path w="2258694" h="3829684">
                  <a:moveTo>
                    <a:pt x="2207280" y="1479298"/>
                  </a:moveTo>
                  <a:lnTo>
                    <a:pt x="2198667" y="1479298"/>
                  </a:lnTo>
                  <a:lnTo>
                    <a:pt x="2202921" y="1478028"/>
                  </a:lnTo>
                  <a:lnTo>
                    <a:pt x="2214684" y="1478028"/>
                  </a:lnTo>
                  <a:lnTo>
                    <a:pt x="2207280" y="1479298"/>
                  </a:lnTo>
                  <a:close/>
                </a:path>
                <a:path w="2258694" h="3829684">
                  <a:moveTo>
                    <a:pt x="2192622" y="1493268"/>
                  </a:moveTo>
                  <a:lnTo>
                    <a:pt x="2186206" y="1493268"/>
                  </a:lnTo>
                  <a:lnTo>
                    <a:pt x="2186912" y="1491998"/>
                  </a:lnTo>
                  <a:lnTo>
                    <a:pt x="2188068" y="1491998"/>
                  </a:lnTo>
                  <a:lnTo>
                    <a:pt x="2192648" y="1483108"/>
                  </a:lnTo>
                  <a:lnTo>
                    <a:pt x="2196823" y="1483108"/>
                  </a:lnTo>
                  <a:lnTo>
                    <a:pt x="2191396" y="1486918"/>
                  </a:lnTo>
                  <a:lnTo>
                    <a:pt x="2197732" y="1488188"/>
                  </a:lnTo>
                  <a:lnTo>
                    <a:pt x="2194361" y="1491998"/>
                  </a:lnTo>
                  <a:lnTo>
                    <a:pt x="2192622" y="1493268"/>
                  </a:lnTo>
                  <a:close/>
                </a:path>
                <a:path w="2258694" h="3829684">
                  <a:moveTo>
                    <a:pt x="2124526" y="1507238"/>
                  </a:moveTo>
                  <a:lnTo>
                    <a:pt x="1605700" y="1507238"/>
                  </a:lnTo>
                  <a:lnTo>
                    <a:pt x="1605620" y="1505968"/>
                  </a:lnTo>
                  <a:lnTo>
                    <a:pt x="1605153" y="1504698"/>
                  </a:lnTo>
                  <a:lnTo>
                    <a:pt x="1605991" y="1504698"/>
                  </a:lnTo>
                  <a:lnTo>
                    <a:pt x="1603529" y="1497078"/>
                  </a:lnTo>
                  <a:lnTo>
                    <a:pt x="1601420" y="1495808"/>
                  </a:lnTo>
                  <a:lnTo>
                    <a:pt x="1600352" y="1493268"/>
                  </a:lnTo>
                  <a:lnTo>
                    <a:pt x="1599205" y="1490728"/>
                  </a:lnTo>
                  <a:lnTo>
                    <a:pt x="1598084" y="1489458"/>
                  </a:lnTo>
                  <a:lnTo>
                    <a:pt x="1596310" y="1486918"/>
                  </a:lnTo>
                  <a:lnTo>
                    <a:pt x="1595631" y="1486918"/>
                  </a:lnTo>
                  <a:lnTo>
                    <a:pt x="1594978" y="1485648"/>
                  </a:lnTo>
                  <a:lnTo>
                    <a:pt x="2178890" y="1485648"/>
                  </a:lnTo>
                  <a:lnTo>
                    <a:pt x="2179235" y="1489458"/>
                  </a:lnTo>
                  <a:lnTo>
                    <a:pt x="2176225" y="1490728"/>
                  </a:lnTo>
                  <a:lnTo>
                    <a:pt x="2167515" y="1490728"/>
                  </a:lnTo>
                  <a:lnTo>
                    <a:pt x="2162150" y="1491998"/>
                  </a:lnTo>
                  <a:lnTo>
                    <a:pt x="2165900" y="1491998"/>
                  </a:lnTo>
                  <a:lnTo>
                    <a:pt x="2159670" y="1495808"/>
                  </a:lnTo>
                  <a:lnTo>
                    <a:pt x="2165300" y="1497078"/>
                  </a:lnTo>
                  <a:lnTo>
                    <a:pt x="2171722" y="1497078"/>
                  </a:lnTo>
                  <a:lnTo>
                    <a:pt x="2170022" y="1498348"/>
                  </a:lnTo>
                  <a:lnTo>
                    <a:pt x="2162370" y="1500888"/>
                  </a:lnTo>
                  <a:lnTo>
                    <a:pt x="2147227" y="1500888"/>
                  </a:lnTo>
                  <a:lnTo>
                    <a:pt x="2146874" y="1502158"/>
                  </a:lnTo>
                  <a:lnTo>
                    <a:pt x="2128634" y="1502158"/>
                  </a:lnTo>
                  <a:lnTo>
                    <a:pt x="2127010" y="1503428"/>
                  </a:lnTo>
                  <a:lnTo>
                    <a:pt x="2126445" y="1505968"/>
                  </a:lnTo>
                  <a:lnTo>
                    <a:pt x="2124526" y="1507238"/>
                  </a:lnTo>
                  <a:close/>
                </a:path>
                <a:path w="2258694" h="3829684">
                  <a:moveTo>
                    <a:pt x="2171722" y="1497078"/>
                  </a:moveTo>
                  <a:lnTo>
                    <a:pt x="2165300" y="1497078"/>
                  </a:lnTo>
                  <a:lnTo>
                    <a:pt x="2168261" y="1494285"/>
                  </a:lnTo>
                  <a:lnTo>
                    <a:pt x="2180223" y="1490728"/>
                  </a:lnTo>
                  <a:lnTo>
                    <a:pt x="2171722" y="1497078"/>
                  </a:lnTo>
                  <a:close/>
                </a:path>
                <a:path w="2258694" h="3829684">
                  <a:moveTo>
                    <a:pt x="2168979" y="1493631"/>
                  </a:moveTo>
                  <a:lnTo>
                    <a:pt x="2169377" y="1493268"/>
                  </a:lnTo>
                  <a:lnTo>
                    <a:pt x="2170913" y="1491998"/>
                  </a:lnTo>
                  <a:lnTo>
                    <a:pt x="2171804" y="1491998"/>
                  </a:lnTo>
                  <a:lnTo>
                    <a:pt x="2168979" y="1493631"/>
                  </a:lnTo>
                  <a:close/>
                </a:path>
                <a:path w="2258694" h="3829684">
                  <a:moveTo>
                    <a:pt x="2167410" y="1494538"/>
                  </a:moveTo>
                  <a:lnTo>
                    <a:pt x="2168979" y="1493631"/>
                  </a:lnTo>
                  <a:lnTo>
                    <a:pt x="2168261" y="1494285"/>
                  </a:lnTo>
                  <a:lnTo>
                    <a:pt x="2167410" y="1494538"/>
                  </a:lnTo>
                  <a:close/>
                </a:path>
                <a:path w="2258694" h="3829684">
                  <a:moveTo>
                    <a:pt x="1611162" y="1550418"/>
                  </a:moveTo>
                  <a:lnTo>
                    <a:pt x="1609618" y="1544068"/>
                  </a:lnTo>
                  <a:lnTo>
                    <a:pt x="1607174" y="1538988"/>
                  </a:lnTo>
                  <a:lnTo>
                    <a:pt x="1602797" y="1527558"/>
                  </a:lnTo>
                  <a:lnTo>
                    <a:pt x="1600943" y="1521208"/>
                  </a:lnTo>
                  <a:lnTo>
                    <a:pt x="1601393" y="1513588"/>
                  </a:lnTo>
                  <a:lnTo>
                    <a:pt x="1601049" y="1511048"/>
                  </a:lnTo>
                  <a:lnTo>
                    <a:pt x="1599425" y="1508508"/>
                  </a:lnTo>
                  <a:lnTo>
                    <a:pt x="1597731" y="1507238"/>
                  </a:lnTo>
                  <a:lnTo>
                    <a:pt x="1597837" y="1502158"/>
                  </a:lnTo>
                  <a:lnTo>
                    <a:pt x="1598314" y="1500888"/>
                  </a:lnTo>
                  <a:lnTo>
                    <a:pt x="1600608" y="1502158"/>
                  </a:lnTo>
                  <a:lnTo>
                    <a:pt x="1602523" y="1504698"/>
                  </a:lnTo>
                  <a:lnTo>
                    <a:pt x="1604403" y="1505968"/>
                  </a:lnTo>
                  <a:lnTo>
                    <a:pt x="1605700" y="1507238"/>
                  </a:lnTo>
                  <a:lnTo>
                    <a:pt x="2124526" y="1507238"/>
                  </a:lnTo>
                  <a:lnTo>
                    <a:pt x="2122606" y="1508508"/>
                  </a:lnTo>
                  <a:lnTo>
                    <a:pt x="2126983" y="1511048"/>
                  </a:lnTo>
                  <a:lnTo>
                    <a:pt x="2127208" y="1511048"/>
                  </a:lnTo>
                  <a:lnTo>
                    <a:pt x="2122562" y="1512318"/>
                  </a:lnTo>
                  <a:lnTo>
                    <a:pt x="2117673" y="1513588"/>
                  </a:lnTo>
                  <a:lnTo>
                    <a:pt x="2107904" y="1513588"/>
                  </a:lnTo>
                  <a:lnTo>
                    <a:pt x="2104057" y="1516128"/>
                  </a:lnTo>
                  <a:lnTo>
                    <a:pt x="2094817" y="1516128"/>
                  </a:lnTo>
                  <a:lnTo>
                    <a:pt x="2090652" y="1518668"/>
                  </a:lnTo>
                  <a:lnTo>
                    <a:pt x="2088379" y="1519938"/>
                  </a:lnTo>
                  <a:lnTo>
                    <a:pt x="2060419" y="1519938"/>
                  </a:lnTo>
                  <a:lnTo>
                    <a:pt x="2057551" y="1521208"/>
                  </a:lnTo>
                  <a:lnTo>
                    <a:pt x="2054030" y="1522478"/>
                  </a:lnTo>
                  <a:lnTo>
                    <a:pt x="2050465" y="1526288"/>
                  </a:lnTo>
                  <a:lnTo>
                    <a:pt x="2052278" y="1528343"/>
                  </a:lnTo>
                  <a:lnTo>
                    <a:pt x="2051665" y="1528828"/>
                  </a:lnTo>
                  <a:lnTo>
                    <a:pt x="2039681" y="1528828"/>
                  </a:lnTo>
                  <a:lnTo>
                    <a:pt x="2040255" y="1530098"/>
                  </a:lnTo>
                  <a:lnTo>
                    <a:pt x="2041887" y="1530098"/>
                  </a:lnTo>
                  <a:lnTo>
                    <a:pt x="2040913" y="1531368"/>
                  </a:lnTo>
                  <a:lnTo>
                    <a:pt x="2017284" y="1531368"/>
                  </a:lnTo>
                  <a:lnTo>
                    <a:pt x="2012254" y="1532638"/>
                  </a:lnTo>
                  <a:lnTo>
                    <a:pt x="2013065" y="1532638"/>
                  </a:lnTo>
                  <a:lnTo>
                    <a:pt x="2011742" y="1533908"/>
                  </a:lnTo>
                  <a:lnTo>
                    <a:pt x="2009747" y="1535178"/>
                  </a:lnTo>
                  <a:lnTo>
                    <a:pt x="2008097" y="1536448"/>
                  </a:lnTo>
                  <a:lnTo>
                    <a:pt x="2007356" y="1537718"/>
                  </a:lnTo>
                  <a:lnTo>
                    <a:pt x="2007983" y="1538988"/>
                  </a:lnTo>
                  <a:lnTo>
                    <a:pt x="1612407" y="1538988"/>
                  </a:lnTo>
                  <a:lnTo>
                    <a:pt x="1611471" y="1542798"/>
                  </a:lnTo>
                  <a:lnTo>
                    <a:pt x="1611351" y="1547878"/>
                  </a:lnTo>
                  <a:lnTo>
                    <a:pt x="1611162" y="1550418"/>
                  </a:lnTo>
                  <a:close/>
                </a:path>
                <a:path w="2258694" h="3829684">
                  <a:moveTo>
                    <a:pt x="2135137" y="1503428"/>
                  </a:moveTo>
                  <a:lnTo>
                    <a:pt x="2129428" y="1503428"/>
                  </a:lnTo>
                  <a:lnTo>
                    <a:pt x="2129472" y="1502158"/>
                  </a:lnTo>
                  <a:lnTo>
                    <a:pt x="2138923" y="1502158"/>
                  </a:lnTo>
                  <a:lnTo>
                    <a:pt x="2135137" y="1503428"/>
                  </a:lnTo>
                  <a:close/>
                </a:path>
                <a:path w="2258694" h="3829684">
                  <a:moveTo>
                    <a:pt x="2138120" y="1507238"/>
                  </a:moveTo>
                  <a:lnTo>
                    <a:pt x="2134370" y="1507238"/>
                  </a:lnTo>
                  <a:lnTo>
                    <a:pt x="2137132" y="1505968"/>
                  </a:lnTo>
                  <a:lnTo>
                    <a:pt x="2140106" y="1504698"/>
                  </a:lnTo>
                  <a:lnTo>
                    <a:pt x="2144227" y="1503428"/>
                  </a:lnTo>
                  <a:lnTo>
                    <a:pt x="2138923" y="1502158"/>
                  </a:lnTo>
                  <a:lnTo>
                    <a:pt x="2146874" y="1502158"/>
                  </a:lnTo>
                  <a:lnTo>
                    <a:pt x="2145815" y="1505968"/>
                  </a:lnTo>
                  <a:lnTo>
                    <a:pt x="2138120" y="1507238"/>
                  </a:lnTo>
                  <a:close/>
                </a:path>
                <a:path w="2258694" h="3829684">
                  <a:moveTo>
                    <a:pt x="2135093" y="1508508"/>
                  </a:moveTo>
                  <a:lnTo>
                    <a:pt x="2134785" y="1507238"/>
                  </a:lnTo>
                  <a:lnTo>
                    <a:pt x="2136814" y="1507238"/>
                  </a:lnTo>
                  <a:lnTo>
                    <a:pt x="2135093" y="1508508"/>
                  </a:lnTo>
                  <a:close/>
                </a:path>
                <a:path w="2258694" h="3829684">
                  <a:moveTo>
                    <a:pt x="2127208" y="1511048"/>
                  </a:moveTo>
                  <a:lnTo>
                    <a:pt x="2126983" y="1511048"/>
                  </a:lnTo>
                  <a:lnTo>
                    <a:pt x="2129851" y="1509778"/>
                  </a:lnTo>
                  <a:lnTo>
                    <a:pt x="2131855" y="1509778"/>
                  </a:lnTo>
                  <a:lnTo>
                    <a:pt x="2127208" y="1511048"/>
                  </a:lnTo>
                  <a:close/>
                </a:path>
                <a:path w="2258694" h="3829684">
                  <a:moveTo>
                    <a:pt x="2112784" y="1514858"/>
                  </a:moveTo>
                  <a:lnTo>
                    <a:pt x="2107904" y="1513588"/>
                  </a:lnTo>
                  <a:lnTo>
                    <a:pt x="2117673" y="1513588"/>
                  </a:lnTo>
                  <a:lnTo>
                    <a:pt x="2112784" y="1514858"/>
                  </a:lnTo>
                  <a:close/>
                </a:path>
                <a:path w="2258694" h="3829684">
                  <a:moveTo>
                    <a:pt x="2102133" y="1517398"/>
                  </a:moveTo>
                  <a:lnTo>
                    <a:pt x="2100845" y="1517398"/>
                  </a:lnTo>
                  <a:lnTo>
                    <a:pt x="2096441" y="1516128"/>
                  </a:lnTo>
                  <a:lnTo>
                    <a:pt x="2104057" y="1516128"/>
                  </a:lnTo>
                  <a:lnTo>
                    <a:pt x="2102133" y="1517398"/>
                  </a:lnTo>
                  <a:close/>
                </a:path>
                <a:path w="2258694" h="3829684">
                  <a:moveTo>
                    <a:pt x="2057507" y="1528828"/>
                  </a:moveTo>
                  <a:lnTo>
                    <a:pt x="2052706" y="1528828"/>
                  </a:lnTo>
                  <a:lnTo>
                    <a:pt x="2052278" y="1528343"/>
                  </a:lnTo>
                  <a:lnTo>
                    <a:pt x="2061301" y="1521208"/>
                  </a:lnTo>
                  <a:lnTo>
                    <a:pt x="2061442" y="1519938"/>
                  </a:lnTo>
                  <a:lnTo>
                    <a:pt x="2088379" y="1519938"/>
                  </a:lnTo>
                  <a:lnTo>
                    <a:pt x="2083834" y="1522478"/>
                  </a:lnTo>
                  <a:lnTo>
                    <a:pt x="2063463" y="1526288"/>
                  </a:lnTo>
                  <a:lnTo>
                    <a:pt x="2057507" y="1528828"/>
                  </a:lnTo>
                  <a:close/>
                </a:path>
                <a:path w="2258694" h="3829684">
                  <a:moveTo>
                    <a:pt x="2050447" y="1531368"/>
                  </a:moveTo>
                  <a:lnTo>
                    <a:pt x="2048452" y="1531368"/>
                  </a:lnTo>
                  <a:lnTo>
                    <a:pt x="2052278" y="1528343"/>
                  </a:lnTo>
                  <a:lnTo>
                    <a:pt x="2052706" y="1528828"/>
                  </a:lnTo>
                  <a:lnTo>
                    <a:pt x="2057507" y="1528828"/>
                  </a:lnTo>
                  <a:lnTo>
                    <a:pt x="2052538" y="1530098"/>
                  </a:lnTo>
                  <a:lnTo>
                    <a:pt x="2050447" y="1531368"/>
                  </a:lnTo>
                  <a:close/>
                </a:path>
                <a:path w="2258694" h="3829684">
                  <a:moveTo>
                    <a:pt x="2041887" y="1530098"/>
                  </a:moveTo>
                  <a:lnTo>
                    <a:pt x="2040255" y="1530098"/>
                  </a:lnTo>
                  <a:lnTo>
                    <a:pt x="2039681" y="1528828"/>
                  </a:lnTo>
                  <a:lnTo>
                    <a:pt x="2044164" y="1528828"/>
                  </a:lnTo>
                  <a:lnTo>
                    <a:pt x="2041887" y="1530098"/>
                  </a:lnTo>
                  <a:close/>
                </a:path>
                <a:path w="2258694" h="3829684">
                  <a:moveTo>
                    <a:pt x="2023020" y="1537718"/>
                  </a:moveTo>
                  <a:lnTo>
                    <a:pt x="2021202" y="1537718"/>
                  </a:lnTo>
                  <a:lnTo>
                    <a:pt x="2019543" y="1536448"/>
                  </a:lnTo>
                  <a:lnTo>
                    <a:pt x="2020037" y="1535178"/>
                  </a:lnTo>
                  <a:lnTo>
                    <a:pt x="2021714" y="1533908"/>
                  </a:lnTo>
                  <a:lnTo>
                    <a:pt x="2022817" y="1532638"/>
                  </a:lnTo>
                  <a:lnTo>
                    <a:pt x="2017231" y="1532638"/>
                  </a:lnTo>
                  <a:lnTo>
                    <a:pt x="2017284" y="1531368"/>
                  </a:lnTo>
                  <a:lnTo>
                    <a:pt x="2033883" y="1531368"/>
                  </a:lnTo>
                  <a:lnTo>
                    <a:pt x="2027794" y="1533908"/>
                  </a:lnTo>
                  <a:lnTo>
                    <a:pt x="2025076" y="1535178"/>
                  </a:lnTo>
                  <a:lnTo>
                    <a:pt x="2024511" y="1535178"/>
                  </a:lnTo>
                  <a:lnTo>
                    <a:pt x="2025649" y="1536448"/>
                  </a:lnTo>
                  <a:lnTo>
                    <a:pt x="2024582" y="1536448"/>
                  </a:lnTo>
                  <a:lnTo>
                    <a:pt x="2023020" y="1537718"/>
                  </a:lnTo>
                  <a:close/>
                </a:path>
                <a:path w="2258694" h="3829684">
                  <a:moveTo>
                    <a:pt x="2038966" y="1533908"/>
                  </a:moveTo>
                  <a:lnTo>
                    <a:pt x="2033883" y="1531368"/>
                  </a:lnTo>
                  <a:lnTo>
                    <a:pt x="2040913" y="1531368"/>
                  </a:lnTo>
                  <a:lnTo>
                    <a:pt x="2038966" y="1533908"/>
                  </a:lnTo>
                  <a:close/>
                </a:path>
                <a:path w="2258694" h="3829684">
                  <a:moveTo>
                    <a:pt x="2013277" y="1537718"/>
                  </a:moveTo>
                  <a:lnTo>
                    <a:pt x="2011662" y="1537718"/>
                  </a:lnTo>
                  <a:lnTo>
                    <a:pt x="2013507" y="1535178"/>
                  </a:lnTo>
                  <a:lnTo>
                    <a:pt x="2013692" y="1533908"/>
                  </a:lnTo>
                  <a:lnTo>
                    <a:pt x="2016595" y="1532638"/>
                  </a:lnTo>
                  <a:lnTo>
                    <a:pt x="2019393" y="1532638"/>
                  </a:lnTo>
                  <a:lnTo>
                    <a:pt x="2013277" y="1537718"/>
                  </a:lnTo>
                  <a:close/>
                </a:path>
                <a:path w="2258694" h="3829684">
                  <a:moveTo>
                    <a:pt x="1993249" y="1549148"/>
                  </a:moveTo>
                  <a:lnTo>
                    <a:pt x="1616484" y="1549148"/>
                  </a:lnTo>
                  <a:lnTo>
                    <a:pt x="1617410" y="1547878"/>
                  </a:lnTo>
                  <a:lnTo>
                    <a:pt x="1616854" y="1545338"/>
                  </a:lnTo>
                  <a:lnTo>
                    <a:pt x="1615945" y="1541528"/>
                  </a:lnTo>
                  <a:lnTo>
                    <a:pt x="1614163" y="1538988"/>
                  </a:lnTo>
                  <a:lnTo>
                    <a:pt x="2007983" y="1538988"/>
                  </a:lnTo>
                  <a:lnTo>
                    <a:pt x="2006218" y="1540258"/>
                  </a:lnTo>
                  <a:lnTo>
                    <a:pt x="2001602" y="1540258"/>
                  </a:lnTo>
                  <a:lnTo>
                    <a:pt x="1998134" y="1541528"/>
                  </a:lnTo>
                  <a:lnTo>
                    <a:pt x="1996510" y="1544068"/>
                  </a:lnTo>
                  <a:lnTo>
                    <a:pt x="2002387" y="1544068"/>
                  </a:lnTo>
                  <a:lnTo>
                    <a:pt x="1997296" y="1547878"/>
                  </a:lnTo>
                  <a:lnTo>
                    <a:pt x="1997075" y="1547878"/>
                  </a:lnTo>
                  <a:lnTo>
                    <a:pt x="1993249" y="1549148"/>
                  </a:lnTo>
                  <a:close/>
                </a:path>
                <a:path w="2258694" h="3829684">
                  <a:moveTo>
                    <a:pt x="2003747" y="1541528"/>
                  </a:moveTo>
                  <a:lnTo>
                    <a:pt x="2001973" y="1541528"/>
                  </a:lnTo>
                  <a:lnTo>
                    <a:pt x="2001602" y="1540258"/>
                  </a:lnTo>
                  <a:lnTo>
                    <a:pt x="2006218" y="1540258"/>
                  </a:lnTo>
                  <a:lnTo>
                    <a:pt x="2003747" y="1541528"/>
                  </a:lnTo>
                  <a:close/>
                </a:path>
                <a:path w="2258694" h="3829684">
                  <a:moveTo>
                    <a:pt x="1623755" y="1589788"/>
                  </a:moveTo>
                  <a:lnTo>
                    <a:pt x="1621134" y="1582168"/>
                  </a:lnTo>
                  <a:lnTo>
                    <a:pt x="1619211" y="1582168"/>
                  </a:lnTo>
                  <a:lnTo>
                    <a:pt x="1618055" y="1580898"/>
                  </a:lnTo>
                  <a:lnTo>
                    <a:pt x="1617463" y="1575818"/>
                  </a:lnTo>
                  <a:lnTo>
                    <a:pt x="1615566" y="1569468"/>
                  </a:lnTo>
                  <a:lnTo>
                    <a:pt x="1614569" y="1566928"/>
                  </a:lnTo>
                  <a:lnTo>
                    <a:pt x="1619440" y="1561848"/>
                  </a:lnTo>
                  <a:lnTo>
                    <a:pt x="1614772" y="1560578"/>
                  </a:lnTo>
                  <a:lnTo>
                    <a:pt x="1614745" y="1556768"/>
                  </a:lnTo>
                  <a:lnTo>
                    <a:pt x="1617057" y="1555498"/>
                  </a:lnTo>
                  <a:lnTo>
                    <a:pt x="1615213" y="1552958"/>
                  </a:lnTo>
                  <a:lnTo>
                    <a:pt x="1613501" y="1547878"/>
                  </a:lnTo>
                  <a:lnTo>
                    <a:pt x="1613157" y="1546608"/>
                  </a:lnTo>
                  <a:lnTo>
                    <a:pt x="1612760" y="1545338"/>
                  </a:lnTo>
                  <a:lnTo>
                    <a:pt x="1613404" y="1545338"/>
                  </a:lnTo>
                  <a:lnTo>
                    <a:pt x="1614092" y="1546608"/>
                  </a:lnTo>
                  <a:lnTo>
                    <a:pt x="1614454" y="1546608"/>
                  </a:lnTo>
                  <a:lnTo>
                    <a:pt x="1615204" y="1549148"/>
                  </a:lnTo>
                  <a:lnTo>
                    <a:pt x="1993249" y="1549148"/>
                  </a:lnTo>
                  <a:lnTo>
                    <a:pt x="1981771" y="1552958"/>
                  </a:lnTo>
                  <a:lnTo>
                    <a:pt x="1974375" y="1555498"/>
                  </a:lnTo>
                  <a:lnTo>
                    <a:pt x="1966965" y="1556768"/>
                  </a:lnTo>
                  <a:lnTo>
                    <a:pt x="1958693" y="1559308"/>
                  </a:lnTo>
                  <a:lnTo>
                    <a:pt x="1950386" y="1560578"/>
                  </a:lnTo>
                  <a:lnTo>
                    <a:pt x="1934164" y="1565658"/>
                  </a:lnTo>
                  <a:lnTo>
                    <a:pt x="1927960" y="1566928"/>
                  </a:lnTo>
                  <a:lnTo>
                    <a:pt x="1922074" y="1568198"/>
                  </a:lnTo>
                  <a:lnTo>
                    <a:pt x="1911361" y="1572008"/>
                  </a:lnTo>
                  <a:lnTo>
                    <a:pt x="1905916" y="1572008"/>
                  </a:lnTo>
                  <a:lnTo>
                    <a:pt x="1901062" y="1573278"/>
                  </a:lnTo>
                  <a:lnTo>
                    <a:pt x="1896976" y="1573278"/>
                  </a:lnTo>
                  <a:lnTo>
                    <a:pt x="1891332" y="1575818"/>
                  </a:lnTo>
                  <a:lnTo>
                    <a:pt x="1868587" y="1575818"/>
                  </a:lnTo>
                  <a:lnTo>
                    <a:pt x="1864837" y="1582168"/>
                  </a:lnTo>
                  <a:lnTo>
                    <a:pt x="1860027" y="1584708"/>
                  </a:lnTo>
                  <a:lnTo>
                    <a:pt x="1859295" y="1585978"/>
                  </a:lnTo>
                  <a:lnTo>
                    <a:pt x="1627409" y="1585978"/>
                  </a:lnTo>
                  <a:lnTo>
                    <a:pt x="1625441" y="1587248"/>
                  </a:lnTo>
                  <a:lnTo>
                    <a:pt x="1623755" y="1589788"/>
                  </a:lnTo>
                  <a:close/>
                </a:path>
                <a:path w="2258694" h="3829684">
                  <a:moveTo>
                    <a:pt x="1875735" y="1578358"/>
                  </a:moveTo>
                  <a:lnTo>
                    <a:pt x="1868587" y="1575818"/>
                  </a:lnTo>
                  <a:lnTo>
                    <a:pt x="1880748" y="1575818"/>
                  </a:lnTo>
                  <a:lnTo>
                    <a:pt x="1875735" y="1578358"/>
                  </a:lnTo>
                  <a:close/>
                </a:path>
                <a:path w="2258694" h="3829684">
                  <a:moveTo>
                    <a:pt x="1880042" y="1580898"/>
                  </a:moveTo>
                  <a:lnTo>
                    <a:pt x="1878471" y="1580898"/>
                  </a:lnTo>
                  <a:lnTo>
                    <a:pt x="1878294" y="1579628"/>
                  </a:lnTo>
                  <a:lnTo>
                    <a:pt x="1878092" y="1579628"/>
                  </a:lnTo>
                  <a:lnTo>
                    <a:pt x="1878974" y="1578358"/>
                  </a:lnTo>
                  <a:lnTo>
                    <a:pt x="1879962" y="1577088"/>
                  </a:lnTo>
                  <a:lnTo>
                    <a:pt x="1880748" y="1575818"/>
                  </a:lnTo>
                  <a:lnTo>
                    <a:pt x="1891332" y="1575818"/>
                  </a:lnTo>
                  <a:lnTo>
                    <a:pt x="1880042" y="1580898"/>
                  </a:lnTo>
                  <a:close/>
                </a:path>
                <a:path w="2258694" h="3829684">
                  <a:moveTo>
                    <a:pt x="1839463" y="1593598"/>
                  </a:moveTo>
                  <a:lnTo>
                    <a:pt x="1626950" y="1593598"/>
                  </a:lnTo>
                  <a:lnTo>
                    <a:pt x="1627206" y="1592328"/>
                  </a:lnTo>
                  <a:lnTo>
                    <a:pt x="1627973" y="1592328"/>
                  </a:lnTo>
                  <a:lnTo>
                    <a:pt x="1629456" y="1591058"/>
                  </a:lnTo>
                  <a:lnTo>
                    <a:pt x="1629209" y="1589788"/>
                  </a:lnTo>
                  <a:lnTo>
                    <a:pt x="1627409" y="1585978"/>
                  </a:lnTo>
                  <a:lnTo>
                    <a:pt x="1859295" y="1585978"/>
                  </a:lnTo>
                  <a:lnTo>
                    <a:pt x="1858562" y="1587248"/>
                  </a:lnTo>
                  <a:lnTo>
                    <a:pt x="1852456" y="1588518"/>
                  </a:lnTo>
                  <a:lnTo>
                    <a:pt x="1849058" y="1589788"/>
                  </a:lnTo>
                  <a:lnTo>
                    <a:pt x="1847126" y="1591058"/>
                  </a:lnTo>
                  <a:lnTo>
                    <a:pt x="1845581" y="1591058"/>
                  </a:lnTo>
                  <a:lnTo>
                    <a:pt x="1839463" y="1593598"/>
                  </a:lnTo>
                  <a:close/>
                </a:path>
                <a:path w="2258694" h="3829684">
                  <a:moveTo>
                    <a:pt x="1634097" y="1608838"/>
                  </a:moveTo>
                  <a:lnTo>
                    <a:pt x="1632015" y="1608838"/>
                  </a:lnTo>
                  <a:lnTo>
                    <a:pt x="1631335" y="1603758"/>
                  </a:lnTo>
                  <a:lnTo>
                    <a:pt x="1630824" y="1602488"/>
                  </a:lnTo>
                  <a:lnTo>
                    <a:pt x="1628741" y="1601218"/>
                  </a:lnTo>
                  <a:lnTo>
                    <a:pt x="1626711" y="1598678"/>
                  </a:lnTo>
                  <a:lnTo>
                    <a:pt x="1621849" y="1597408"/>
                  </a:lnTo>
                  <a:lnTo>
                    <a:pt x="1624699" y="1593598"/>
                  </a:lnTo>
                  <a:lnTo>
                    <a:pt x="1623914" y="1591058"/>
                  </a:lnTo>
                  <a:lnTo>
                    <a:pt x="1626950" y="1593598"/>
                  </a:lnTo>
                  <a:lnTo>
                    <a:pt x="1839463" y="1593598"/>
                  </a:lnTo>
                  <a:lnTo>
                    <a:pt x="1836404" y="1594868"/>
                  </a:lnTo>
                  <a:lnTo>
                    <a:pt x="1835018" y="1594868"/>
                  </a:lnTo>
                  <a:lnTo>
                    <a:pt x="1829635" y="1596138"/>
                  </a:lnTo>
                  <a:lnTo>
                    <a:pt x="1823423" y="1597408"/>
                  </a:lnTo>
                  <a:lnTo>
                    <a:pt x="1634768" y="1597408"/>
                  </a:lnTo>
                  <a:lnTo>
                    <a:pt x="1634724" y="1598678"/>
                  </a:lnTo>
                  <a:lnTo>
                    <a:pt x="1631662" y="1598678"/>
                  </a:lnTo>
                  <a:lnTo>
                    <a:pt x="1634097" y="1608838"/>
                  </a:lnTo>
                  <a:close/>
                </a:path>
                <a:path w="2258694" h="3829684">
                  <a:moveTo>
                    <a:pt x="1780208" y="1608838"/>
                  </a:moveTo>
                  <a:lnTo>
                    <a:pt x="1779988" y="1607568"/>
                  </a:lnTo>
                  <a:lnTo>
                    <a:pt x="1779211" y="1605028"/>
                  </a:lnTo>
                  <a:lnTo>
                    <a:pt x="1770342" y="1605028"/>
                  </a:lnTo>
                  <a:lnTo>
                    <a:pt x="1771083" y="1603758"/>
                  </a:lnTo>
                  <a:lnTo>
                    <a:pt x="1636674" y="1603758"/>
                  </a:lnTo>
                  <a:lnTo>
                    <a:pt x="1634768" y="1597408"/>
                  </a:lnTo>
                  <a:lnTo>
                    <a:pt x="1823423" y="1597408"/>
                  </a:lnTo>
                  <a:lnTo>
                    <a:pt x="1817717" y="1598678"/>
                  </a:lnTo>
                  <a:lnTo>
                    <a:pt x="1797707" y="1598678"/>
                  </a:lnTo>
                  <a:lnTo>
                    <a:pt x="1799306" y="1598901"/>
                  </a:lnTo>
                  <a:lnTo>
                    <a:pt x="1794928" y="1602488"/>
                  </a:lnTo>
                  <a:lnTo>
                    <a:pt x="1789562" y="1603758"/>
                  </a:lnTo>
                  <a:lnTo>
                    <a:pt x="1789165" y="1606298"/>
                  </a:lnTo>
                  <a:lnTo>
                    <a:pt x="1783367" y="1607568"/>
                  </a:lnTo>
                  <a:lnTo>
                    <a:pt x="1780208" y="1608838"/>
                  </a:lnTo>
                  <a:close/>
                </a:path>
                <a:path w="2258694" h="3829684">
                  <a:moveTo>
                    <a:pt x="1634900" y="1599948"/>
                  </a:moveTo>
                  <a:lnTo>
                    <a:pt x="1632933" y="1598678"/>
                  </a:lnTo>
                  <a:lnTo>
                    <a:pt x="1634724" y="1598678"/>
                  </a:lnTo>
                  <a:lnTo>
                    <a:pt x="1634900" y="1599948"/>
                  </a:lnTo>
                  <a:close/>
                </a:path>
                <a:path w="2258694" h="3829684">
                  <a:moveTo>
                    <a:pt x="1799306" y="1598901"/>
                  </a:moveTo>
                  <a:lnTo>
                    <a:pt x="1797707" y="1598678"/>
                  </a:lnTo>
                  <a:lnTo>
                    <a:pt x="1799578" y="1598678"/>
                  </a:lnTo>
                  <a:lnTo>
                    <a:pt x="1799306" y="1598901"/>
                  </a:lnTo>
                  <a:close/>
                </a:path>
                <a:path w="2258694" h="3829684">
                  <a:moveTo>
                    <a:pt x="1812012" y="1599948"/>
                  </a:moveTo>
                  <a:lnTo>
                    <a:pt x="1806823" y="1599948"/>
                  </a:lnTo>
                  <a:lnTo>
                    <a:pt x="1799306" y="1598901"/>
                  </a:lnTo>
                  <a:lnTo>
                    <a:pt x="1799578" y="1598678"/>
                  </a:lnTo>
                  <a:lnTo>
                    <a:pt x="1817717" y="1598678"/>
                  </a:lnTo>
                  <a:lnTo>
                    <a:pt x="1812012" y="1599948"/>
                  </a:lnTo>
                  <a:close/>
                </a:path>
                <a:path w="2258694" h="3829684">
                  <a:moveTo>
                    <a:pt x="1763785" y="1613918"/>
                  </a:moveTo>
                  <a:lnTo>
                    <a:pt x="1638262" y="1613918"/>
                  </a:lnTo>
                  <a:lnTo>
                    <a:pt x="1638448" y="1612648"/>
                  </a:lnTo>
                  <a:lnTo>
                    <a:pt x="1636365" y="1607568"/>
                  </a:lnTo>
                  <a:lnTo>
                    <a:pt x="1635633" y="1605028"/>
                  </a:lnTo>
                  <a:lnTo>
                    <a:pt x="1634936" y="1602488"/>
                  </a:lnTo>
                  <a:lnTo>
                    <a:pt x="1636674" y="1603758"/>
                  </a:lnTo>
                  <a:lnTo>
                    <a:pt x="1771083" y="1603758"/>
                  </a:lnTo>
                  <a:lnTo>
                    <a:pt x="1768656" y="1605028"/>
                  </a:lnTo>
                  <a:lnTo>
                    <a:pt x="1764288" y="1605028"/>
                  </a:lnTo>
                  <a:lnTo>
                    <a:pt x="1762885" y="1607568"/>
                  </a:lnTo>
                  <a:lnTo>
                    <a:pt x="1759761" y="1610108"/>
                  </a:lnTo>
                  <a:lnTo>
                    <a:pt x="1761348" y="1611674"/>
                  </a:lnTo>
                  <a:lnTo>
                    <a:pt x="1759532" y="1612648"/>
                  </a:lnTo>
                  <a:lnTo>
                    <a:pt x="1762406" y="1612648"/>
                  </a:lnTo>
                  <a:lnTo>
                    <a:pt x="1763785" y="1613918"/>
                  </a:lnTo>
                  <a:close/>
                </a:path>
                <a:path w="2258694" h="3829684">
                  <a:moveTo>
                    <a:pt x="1761853" y="1612139"/>
                  </a:moveTo>
                  <a:lnTo>
                    <a:pt x="1761348" y="1611674"/>
                  </a:lnTo>
                  <a:lnTo>
                    <a:pt x="1771374" y="1606298"/>
                  </a:lnTo>
                  <a:lnTo>
                    <a:pt x="1766230" y="1606298"/>
                  </a:lnTo>
                  <a:lnTo>
                    <a:pt x="1771083" y="1603758"/>
                  </a:lnTo>
                  <a:lnTo>
                    <a:pt x="1770342" y="1605028"/>
                  </a:lnTo>
                  <a:lnTo>
                    <a:pt x="1776890" y="1605028"/>
                  </a:lnTo>
                  <a:lnTo>
                    <a:pt x="1776096" y="1606298"/>
                  </a:lnTo>
                  <a:lnTo>
                    <a:pt x="1771119" y="1607568"/>
                  </a:lnTo>
                  <a:lnTo>
                    <a:pt x="1770289" y="1608838"/>
                  </a:lnTo>
                  <a:lnTo>
                    <a:pt x="1774913" y="1610108"/>
                  </a:lnTo>
                  <a:lnTo>
                    <a:pt x="1771127" y="1610108"/>
                  </a:lnTo>
                  <a:lnTo>
                    <a:pt x="1761853" y="1612139"/>
                  </a:lnTo>
                  <a:close/>
                </a:path>
                <a:path w="2258694" h="3829684">
                  <a:moveTo>
                    <a:pt x="1772363" y="1612648"/>
                  </a:moveTo>
                  <a:lnTo>
                    <a:pt x="1771127" y="1610108"/>
                  </a:lnTo>
                  <a:lnTo>
                    <a:pt x="1774913" y="1610108"/>
                  </a:lnTo>
                  <a:lnTo>
                    <a:pt x="1775469" y="1611378"/>
                  </a:lnTo>
                  <a:lnTo>
                    <a:pt x="1774878" y="1611378"/>
                  </a:lnTo>
                  <a:lnTo>
                    <a:pt x="1772363" y="1612648"/>
                  </a:lnTo>
                  <a:close/>
                </a:path>
                <a:path w="2258694" h="3829684">
                  <a:moveTo>
                    <a:pt x="1759532" y="1612648"/>
                  </a:moveTo>
                  <a:lnTo>
                    <a:pt x="1761348" y="1611674"/>
                  </a:lnTo>
                  <a:lnTo>
                    <a:pt x="1761853" y="1612139"/>
                  </a:lnTo>
                  <a:lnTo>
                    <a:pt x="1759532" y="1612648"/>
                  </a:lnTo>
                  <a:close/>
                </a:path>
                <a:path w="2258694" h="3829684">
                  <a:moveTo>
                    <a:pt x="1762406" y="1612648"/>
                  </a:moveTo>
                  <a:lnTo>
                    <a:pt x="1759532" y="1612648"/>
                  </a:lnTo>
                  <a:lnTo>
                    <a:pt x="1761853" y="1612139"/>
                  </a:lnTo>
                  <a:lnTo>
                    <a:pt x="1762406" y="1612648"/>
                  </a:lnTo>
                  <a:close/>
                </a:path>
                <a:path w="2258694" h="3829684">
                  <a:moveTo>
                    <a:pt x="1638836" y="1650748"/>
                  </a:moveTo>
                  <a:lnTo>
                    <a:pt x="1638148" y="1648208"/>
                  </a:lnTo>
                  <a:lnTo>
                    <a:pt x="1637601" y="1644398"/>
                  </a:lnTo>
                  <a:lnTo>
                    <a:pt x="1637380" y="1641858"/>
                  </a:lnTo>
                  <a:lnTo>
                    <a:pt x="1637565" y="1636778"/>
                  </a:lnTo>
                  <a:lnTo>
                    <a:pt x="1635853" y="1634238"/>
                  </a:lnTo>
                  <a:lnTo>
                    <a:pt x="1634009" y="1630428"/>
                  </a:lnTo>
                  <a:lnTo>
                    <a:pt x="1631953" y="1625348"/>
                  </a:lnTo>
                  <a:lnTo>
                    <a:pt x="1631000" y="1625348"/>
                  </a:lnTo>
                  <a:lnTo>
                    <a:pt x="1632174" y="1621538"/>
                  </a:lnTo>
                  <a:lnTo>
                    <a:pt x="1633135" y="1620268"/>
                  </a:lnTo>
                  <a:lnTo>
                    <a:pt x="1633983" y="1617728"/>
                  </a:lnTo>
                  <a:lnTo>
                    <a:pt x="1634892" y="1616458"/>
                  </a:lnTo>
                  <a:lnTo>
                    <a:pt x="1635130" y="1615188"/>
                  </a:lnTo>
                  <a:lnTo>
                    <a:pt x="1635200" y="1612648"/>
                  </a:lnTo>
                  <a:lnTo>
                    <a:pt x="1638262" y="1613918"/>
                  </a:lnTo>
                  <a:lnTo>
                    <a:pt x="1760732" y="1613918"/>
                  </a:lnTo>
                  <a:lnTo>
                    <a:pt x="1754546" y="1616458"/>
                  </a:lnTo>
                  <a:lnTo>
                    <a:pt x="1749507" y="1620268"/>
                  </a:lnTo>
                  <a:lnTo>
                    <a:pt x="1742041" y="1621538"/>
                  </a:lnTo>
                  <a:lnTo>
                    <a:pt x="1703548" y="1632968"/>
                  </a:lnTo>
                  <a:lnTo>
                    <a:pt x="1704042" y="1634238"/>
                  </a:lnTo>
                  <a:lnTo>
                    <a:pt x="1698535" y="1634238"/>
                  </a:lnTo>
                  <a:lnTo>
                    <a:pt x="1698325" y="1634412"/>
                  </a:lnTo>
                  <a:lnTo>
                    <a:pt x="1686569" y="1636778"/>
                  </a:lnTo>
                  <a:lnTo>
                    <a:pt x="1675786" y="1636778"/>
                  </a:lnTo>
                  <a:lnTo>
                    <a:pt x="1671841" y="1638048"/>
                  </a:lnTo>
                  <a:lnTo>
                    <a:pt x="1680259" y="1638048"/>
                  </a:lnTo>
                  <a:lnTo>
                    <a:pt x="1660721" y="1643128"/>
                  </a:lnTo>
                  <a:lnTo>
                    <a:pt x="1653803" y="1645668"/>
                  </a:lnTo>
                  <a:lnTo>
                    <a:pt x="1646081" y="1649478"/>
                  </a:lnTo>
                  <a:lnTo>
                    <a:pt x="1638836" y="1650748"/>
                  </a:lnTo>
                  <a:close/>
                </a:path>
                <a:path w="2258694" h="3829684">
                  <a:moveTo>
                    <a:pt x="1698325" y="1634412"/>
                  </a:moveTo>
                  <a:lnTo>
                    <a:pt x="1698535" y="1634238"/>
                  </a:lnTo>
                  <a:lnTo>
                    <a:pt x="1699188" y="1634238"/>
                  </a:lnTo>
                  <a:lnTo>
                    <a:pt x="1698325" y="1634412"/>
                  </a:lnTo>
                  <a:close/>
                </a:path>
                <a:path w="2258694" h="3829684">
                  <a:moveTo>
                    <a:pt x="1701015" y="1636778"/>
                  </a:moveTo>
                  <a:lnTo>
                    <a:pt x="1698482" y="1636778"/>
                  </a:lnTo>
                  <a:lnTo>
                    <a:pt x="1697000" y="1635508"/>
                  </a:lnTo>
                  <a:lnTo>
                    <a:pt x="1698325" y="1634412"/>
                  </a:lnTo>
                  <a:lnTo>
                    <a:pt x="1699188" y="1634238"/>
                  </a:lnTo>
                  <a:lnTo>
                    <a:pt x="1704042" y="1634238"/>
                  </a:lnTo>
                  <a:lnTo>
                    <a:pt x="1701015" y="1636778"/>
                  </a:lnTo>
                  <a:close/>
                </a:path>
                <a:path w="2258694" h="3829684">
                  <a:moveTo>
                    <a:pt x="1680259" y="1638048"/>
                  </a:moveTo>
                  <a:lnTo>
                    <a:pt x="1671841" y="1638048"/>
                  </a:lnTo>
                  <a:lnTo>
                    <a:pt x="1675786" y="1636778"/>
                  </a:lnTo>
                  <a:lnTo>
                    <a:pt x="1686569" y="1636778"/>
                  </a:lnTo>
                  <a:lnTo>
                    <a:pt x="1680259" y="1638048"/>
                  </a:lnTo>
                  <a:close/>
                </a:path>
              </a:pathLst>
            </a:custGeom>
            <a:solidFill>
              <a:srgbClr val="FDC281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6282444" y="5916651"/>
              <a:ext cx="1514475" cy="1747520"/>
            </a:xfrm>
            <a:custGeom>
              <a:avLst/>
              <a:gdLst/>
              <a:ahLst/>
              <a:cxnLst/>
              <a:rect l="l" t="t" r="r" b="b"/>
              <a:pathLst>
                <a:path w="1514475" h="1747520">
                  <a:moveTo>
                    <a:pt x="144859" y="179182"/>
                  </a:moveTo>
                  <a:lnTo>
                    <a:pt x="2893" y="179182"/>
                  </a:lnTo>
                  <a:lnTo>
                    <a:pt x="2293" y="177089"/>
                  </a:lnTo>
                  <a:lnTo>
                    <a:pt x="0" y="154073"/>
                  </a:lnTo>
                  <a:lnTo>
                    <a:pt x="825" y="147060"/>
                  </a:lnTo>
                  <a:lnTo>
                    <a:pt x="828" y="134686"/>
                  </a:lnTo>
                  <a:lnTo>
                    <a:pt x="1102" y="132584"/>
                  </a:lnTo>
                  <a:lnTo>
                    <a:pt x="1914" y="127444"/>
                  </a:lnTo>
                  <a:lnTo>
                    <a:pt x="4764" y="123867"/>
                  </a:lnTo>
                  <a:lnTo>
                    <a:pt x="7279" y="120061"/>
                  </a:lnTo>
                  <a:lnTo>
                    <a:pt x="11252" y="113577"/>
                  </a:lnTo>
                  <a:lnTo>
                    <a:pt x="15349" y="106631"/>
                  </a:lnTo>
                  <a:lnTo>
                    <a:pt x="19910" y="99696"/>
                  </a:lnTo>
                  <a:lnTo>
                    <a:pt x="57268" y="76259"/>
                  </a:lnTo>
                  <a:lnTo>
                    <a:pt x="79319" y="74354"/>
                  </a:lnTo>
                  <a:lnTo>
                    <a:pt x="89323" y="75548"/>
                  </a:lnTo>
                  <a:lnTo>
                    <a:pt x="92685" y="76290"/>
                  </a:lnTo>
                  <a:lnTo>
                    <a:pt x="93505" y="76502"/>
                  </a:lnTo>
                  <a:lnTo>
                    <a:pt x="93726" y="76608"/>
                  </a:lnTo>
                  <a:lnTo>
                    <a:pt x="106136" y="76608"/>
                  </a:lnTo>
                  <a:lnTo>
                    <a:pt x="146819" y="98566"/>
                  </a:lnTo>
                  <a:lnTo>
                    <a:pt x="158235" y="120308"/>
                  </a:lnTo>
                  <a:lnTo>
                    <a:pt x="158579" y="121050"/>
                  </a:lnTo>
                  <a:lnTo>
                    <a:pt x="158817" y="121818"/>
                  </a:lnTo>
                  <a:lnTo>
                    <a:pt x="159188" y="123355"/>
                  </a:lnTo>
                  <a:lnTo>
                    <a:pt x="159691" y="124918"/>
                  </a:lnTo>
                  <a:lnTo>
                    <a:pt x="160000" y="126482"/>
                  </a:lnTo>
                  <a:lnTo>
                    <a:pt x="159911" y="128116"/>
                  </a:lnTo>
                  <a:lnTo>
                    <a:pt x="159638" y="129008"/>
                  </a:lnTo>
                  <a:lnTo>
                    <a:pt x="159461" y="129838"/>
                  </a:lnTo>
                  <a:lnTo>
                    <a:pt x="159964" y="133203"/>
                  </a:lnTo>
                  <a:lnTo>
                    <a:pt x="160132" y="135393"/>
                  </a:lnTo>
                  <a:lnTo>
                    <a:pt x="160520" y="142335"/>
                  </a:lnTo>
                  <a:lnTo>
                    <a:pt x="160421" y="143094"/>
                  </a:lnTo>
                  <a:lnTo>
                    <a:pt x="159232" y="143094"/>
                  </a:lnTo>
                  <a:lnTo>
                    <a:pt x="159135" y="147060"/>
                  </a:lnTo>
                  <a:lnTo>
                    <a:pt x="158879" y="148411"/>
                  </a:lnTo>
                  <a:lnTo>
                    <a:pt x="158588" y="149736"/>
                  </a:lnTo>
                  <a:lnTo>
                    <a:pt x="156575" y="154073"/>
                  </a:lnTo>
                  <a:lnTo>
                    <a:pt x="155146" y="159080"/>
                  </a:lnTo>
                  <a:lnTo>
                    <a:pt x="153176" y="163611"/>
                  </a:lnTo>
                  <a:lnTo>
                    <a:pt x="149260" y="171869"/>
                  </a:lnTo>
                  <a:lnTo>
                    <a:pt x="146365" y="173830"/>
                  </a:lnTo>
                  <a:lnTo>
                    <a:pt x="143921" y="173865"/>
                  </a:lnTo>
                  <a:lnTo>
                    <a:pt x="143718" y="174236"/>
                  </a:lnTo>
                  <a:lnTo>
                    <a:pt x="143559" y="174633"/>
                  </a:lnTo>
                  <a:lnTo>
                    <a:pt x="143356" y="175004"/>
                  </a:lnTo>
                  <a:lnTo>
                    <a:pt x="144859" y="179182"/>
                  </a:lnTo>
                  <a:close/>
                </a:path>
                <a:path w="1514475" h="1747520">
                  <a:moveTo>
                    <a:pt x="106136" y="76608"/>
                  </a:moveTo>
                  <a:lnTo>
                    <a:pt x="93726" y="76608"/>
                  </a:lnTo>
                  <a:lnTo>
                    <a:pt x="94211" y="76537"/>
                  </a:lnTo>
                  <a:lnTo>
                    <a:pt x="96259" y="76396"/>
                  </a:lnTo>
                  <a:lnTo>
                    <a:pt x="98800" y="76343"/>
                  </a:lnTo>
                  <a:lnTo>
                    <a:pt x="105781" y="76563"/>
                  </a:lnTo>
                  <a:lnTo>
                    <a:pt x="106136" y="76608"/>
                  </a:lnTo>
                  <a:close/>
                </a:path>
                <a:path w="1514475" h="1747520">
                  <a:moveTo>
                    <a:pt x="159682" y="148332"/>
                  </a:moveTo>
                  <a:lnTo>
                    <a:pt x="159232" y="143094"/>
                  </a:lnTo>
                  <a:lnTo>
                    <a:pt x="160421" y="143094"/>
                  </a:lnTo>
                  <a:lnTo>
                    <a:pt x="159875" y="147060"/>
                  </a:lnTo>
                  <a:lnTo>
                    <a:pt x="159682" y="148332"/>
                  </a:lnTo>
                  <a:close/>
                </a:path>
                <a:path w="1514475" h="1747520">
                  <a:moveTo>
                    <a:pt x="6556" y="189427"/>
                  </a:moveTo>
                  <a:lnTo>
                    <a:pt x="5355" y="187431"/>
                  </a:lnTo>
                  <a:lnTo>
                    <a:pt x="4440" y="185029"/>
                  </a:lnTo>
                  <a:lnTo>
                    <a:pt x="3758" y="182997"/>
                  </a:lnTo>
                  <a:lnTo>
                    <a:pt x="2664" y="178678"/>
                  </a:lnTo>
                  <a:lnTo>
                    <a:pt x="2567" y="178378"/>
                  </a:lnTo>
                  <a:lnTo>
                    <a:pt x="2893" y="179182"/>
                  </a:lnTo>
                  <a:lnTo>
                    <a:pt x="144859" y="179182"/>
                  </a:lnTo>
                  <a:lnTo>
                    <a:pt x="146962" y="185029"/>
                  </a:lnTo>
                  <a:lnTo>
                    <a:pt x="6988" y="185029"/>
                  </a:lnTo>
                  <a:lnTo>
                    <a:pt x="6556" y="189427"/>
                  </a:lnTo>
                  <a:close/>
                </a:path>
                <a:path w="1514475" h="1747520">
                  <a:moveTo>
                    <a:pt x="151967" y="193375"/>
                  </a:moveTo>
                  <a:lnTo>
                    <a:pt x="11127" y="193375"/>
                  </a:lnTo>
                  <a:lnTo>
                    <a:pt x="11595" y="193083"/>
                  </a:lnTo>
                  <a:lnTo>
                    <a:pt x="10982" y="193083"/>
                  </a:lnTo>
                  <a:lnTo>
                    <a:pt x="6988" y="185029"/>
                  </a:lnTo>
                  <a:lnTo>
                    <a:pt x="146962" y="185029"/>
                  </a:lnTo>
                  <a:lnTo>
                    <a:pt x="148192" y="188446"/>
                  </a:lnTo>
                  <a:lnTo>
                    <a:pt x="148836" y="189860"/>
                  </a:lnTo>
                  <a:lnTo>
                    <a:pt x="149807" y="191370"/>
                  </a:lnTo>
                  <a:lnTo>
                    <a:pt x="151657" y="193083"/>
                  </a:lnTo>
                  <a:lnTo>
                    <a:pt x="11595" y="193083"/>
                  </a:lnTo>
                  <a:lnTo>
                    <a:pt x="11108" y="193336"/>
                  </a:lnTo>
                  <a:lnTo>
                    <a:pt x="151926" y="193336"/>
                  </a:lnTo>
                  <a:close/>
                </a:path>
                <a:path w="1514475" h="1747520">
                  <a:moveTo>
                    <a:pt x="11127" y="193375"/>
                  </a:moveTo>
                  <a:lnTo>
                    <a:pt x="11595" y="193083"/>
                  </a:lnTo>
                  <a:lnTo>
                    <a:pt x="11127" y="193375"/>
                  </a:lnTo>
                  <a:close/>
                </a:path>
                <a:path w="1514475" h="1747520">
                  <a:moveTo>
                    <a:pt x="25529" y="211966"/>
                  </a:moveTo>
                  <a:lnTo>
                    <a:pt x="21531" y="208627"/>
                  </a:lnTo>
                  <a:lnTo>
                    <a:pt x="21178" y="208239"/>
                  </a:lnTo>
                  <a:lnTo>
                    <a:pt x="19175" y="206896"/>
                  </a:lnTo>
                  <a:lnTo>
                    <a:pt x="17101" y="203390"/>
                  </a:lnTo>
                  <a:lnTo>
                    <a:pt x="15521" y="200599"/>
                  </a:lnTo>
                  <a:lnTo>
                    <a:pt x="14586" y="198806"/>
                  </a:lnTo>
                  <a:lnTo>
                    <a:pt x="12777" y="196625"/>
                  </a:lnTo>
                  <a:lnTo>
                    <a:pt x="10394" y="193834"/>
                  </a:lnTo>
                  <a:lnTo>
                    <a:pt x="10897" y="193445"/>
                  </a:lnTo>
                  <a:lnTo>
                    <a:pt x="11108" y="193336"/>
                  </a:lnTo>
                  <a:lnTo>
                    <a:pt x="151967" y="193375"/>
                  </a:lnTo>
                  <a:lnTo>
                    <a:pt x="154325" y="195592"/>
                  </a:lnTo>
                  <a:lnTo>
                    <a:pt x="157343" y="199637"/>
                  </a:lnTo>
                  <a:lnTo>
                    <a:pt x="160132" y="204450"/>
                  </a:lnTo>
                  <a:lnTo>
                    <a:pt x="161041" y="207320"/>
                  </a:lnTo>
                  <a:lnTo>
                    <a:pt x="162356" y="210032"/>
                  </a:lnTo>
                  <a:lnTo>
                    <a:pt x="162805" y="210650"/>
                  </a:lnTo>
                  <a:lnTo>
                    <a:pt x="25688" y="210650"/>
                  </a:lnTo>
                  <a:lnTo>
                    <a:pt x="25529" y="211966"/>
                  </a:lnTo>
                  <a:close/>
                </a:path>
                <a:path w="1514475" h="1747520">
                  <a:moveTo>
                    <a:pt x="10562" y="194170"/>
                  </a:moveTo>
                  <a:lnTo>
                    <a:pt x="9397" y="194170"/>
                  </a:lnTo>
                  <a:lnTo>
                    <a:pt x="10262" y="193905"/>
                  </a:lnTo>
                  <a:lnTo>
                    <a:pt x="10394" y="193834"/>
                  </a:lnTo>
                  <a:lnTo>
                    <a:pt x="10562" y="194170"/>
                  </a:lnTo>
                  <a:close/>
                </a:path>
                <a:path w="1514475" h="1747520">
                  <a:moveTo>
                    <a:pt x="13395" y="199849"/>
                  </a:moveTo>
                  <a:lnTo>
                    <a:pt x="10841" y="196625"/>
                  </a:lnTo>
                  <a:lnTo>
                    <a:pt x="10359" y="196095"/>
                  </a:lnTo>
                  <a:lnTo>
                    <a:pt x="9750" y="195141"/>
                  </a:lnTo>
                  <a:lnTo>
                    <a:pt x="9169" y="194170"/>
                  </a:lnTo>
                  <a:lnTo>
                    <a:pt x="9397" y="194170"/>
                  </a:lnTo>
                  <a:lnTo>
                    <a:pt x="10562" y="194170"/>
                  </a:lnTo>
                  <a:lnTo>
                    <a:pt x="13395" y="199849"/>
                  </a:lnTo>
                  <a:close/>
                </a:path>
                <a:path w="1514475" h="1747520">
                  <a:moveTo>
                    <a:pt x="33833" y="218740"/>
                  </a:moveTo>
                  <a:lnTo>
                    <a:pt x="29217" y="212549"/>
                  </a:lnTo>
                  <a:lnTo>
                    <a:pt x="28917" y="211489"/>
                  </a:lnTo>
                  <a:lnTo>
                    <a:pt x="27594" y="211189"/>
                  </a:lnTo>
                  <a:lnTo>
                    <a:pt x="25688" y="210650"/>
                  </a:lnTo>
                  <a:lnTo>
                    <a:pt x="162805" y="210650"/>
                  </a:lnTo>
                  <a:lnTo>
                    <a:pt x="163723" y="211913"/>
                  </a:lnTo>
                  <a:lnTo>
                    <a:pt x="163176" y="212708"/>
                  </a:lnTo>
                  <a:lnTo>
                    <a:pt x="163679" y="215287"/>
                  </a:lnTo>
                  <a:lnTo>
                    <a:pt x="164314" y="216930"/>
                  </a:lnTo>
                  <a:lnTo>
                    <a:pt x="39648" y="216930"/>
                  </a:lnTo>
                  <a:lnTo>
                    <a:pt x="33833" y="218740"/>
                  </a:lnTo>
                  <a:close/>
                </a:path>
                <a:path w="1514475" h="1747520">
                  <a:moveTo>
                    <a:pt x="50172" y="223453"/>
                  </a:moveTo>
                  <a:lnTo>
                    <a:pt x="46073" y="221240"/>
                  </a:lnTo>
                  <a:lnTo>
                    <a:pt x="46770" y="221028"/>
                  </a:lnTo>
                  <a:lnTo>
                    <a:pt x="45111" y="220427"/>
                  </a:lnTo>
                  <a:lnTo>
                    <a:pt x="44590" y="220109"/>
                  </a:lnTo>
                  <a:lnTo>
                    <a:pt x="39648" y="216930"/>
                  </a:lnTo>
                  <a:lnTo>
                    <a:pt x="164314" y="216930"/>
                  </a:lnTo>
                  <a:lnTo>
                    <a:pt x="165303" y="219491"/>
                  </a:lnTo>
                  <a:lnTo>
                    <a:pt x="166371" y="221292"/>
                  </a:lnTo>
                  <a:lnTo>
                    <a:pt x="166841" y="222238"/>
                  </a:lnTo>
                  <a:lnTo>
                    <a:pt x="51915" y="222238"/>
                  </a:lnTo>
                  <a:lnTo>
                    <a:pt x="51200" y="222370"/>
                  </a:lnTo>
                  <a:lnTo>
                    <a:pt x="50926" y="222441"/>
                  </a:lnTo>
                  <a:lnTo>
                    <a:pt x="50625" y="223253"/>
                  </a:lnTo>
                  <a:lnTo>
                    <a:pt x="49788" y="223271"/>
                  </a:lnTo>
                  <a:lnTo>
                    <a:pt x="50166" y="223430"/>
                  </a:lnTo>
                  <a:close/>
                </a:path>
                <a:path w="1514475" h="1747520">
                  <a:moveTo>
                    <a:pt x="209792" y="358126"/>
                  </a:moveTo>
                  <a:lnTo>
                    <a:pt x="73985" y="358126"/>
                  </a:lnTo>
                  <a:lnTo>
                    <a:pt x="73623" y="351961"/>
                  </a:lnTo>
                  <a:lnTo>
                    <a:pt x="72547" y="351413"/>
                  </a:lnTo>
                  <a:lnTo>
                    <a:pt x="72450" y="349002"/>
                  </a:lnTo>
                  <a:lnTo>
                    <a:pt x="71461" y="348755"/>
                  </a:lnTo>
                  <a:lnTo>
                    <a:pt x="70861" y="347554"/>
                  </a:lnTo>
                  <a:lnTo>
                    <a:pt x="70799" y="341601"/>
                  </a:lnTo>
                  <a:lnTo>
                    <a:pt x="70649" y="340409"/>
                  </a:lnTo>
                  <a:lnTo>
                    <a:pt x="70623" y="337485"/>
                  </a:lnTo>
                  <a:lnTo>
                    <a:pt x="70314" y="334703"/>
                  </a:lnTo>
                  <a:lnTo>
                    <a:pt x="68840" y="329625"/>
                  </a:lnTo>
                  <a:lnTo>
                    <a:pt x="68496" y="325792"/>
                  </a:lnTo>
                  <a:lnTo>
                    <a:pt x="68214" y="321941"/>
                  </a:lnTo>
                  <a:lnTo>
                    <a:pt x="65760" y="319362"/>
                  </a:lnTo>
                  <a:lnTo>
                    <a:pt x="67949" y="316783"/>
                  </a:lnTo>
                  <a:lnTo>
                    <a:pt x="65204" y="312924"/>
                  </a:lnTo>
                  <a:lnTo>
                    <a:pt x="63713" y="308137"/>
                  </a:lnTo>
                  <a:lnTo>
                    <a:pt x="63298" y="304516"/>
                  </a:lnTo>
                  <a:lnTo>
                    <a:pt x="61251" y="297141"/>
                  </a:lnTo>
                  <a:lnTo>
                    <a:pt x="59548" y="294147"/>
                  </a:lnTo>
                  <a:lnTo>
                    <a:pt x="59071" y="288486"/>
                  </a:lnTo>
                  <a:lnTo>
                    <a:pt x="58771" y="282754"/>
                  </a:lnTo>
                  <a:lnTo>
                    <a:pt x="55206" y="256965"/>
                  </a:lnTo>
                  <a:lnTo>
                    <a:pt x="53832" y="247353"/>
                  </a:lnTo>
                  <a:lnTo>
                    <a:pt x="52276" y="237137"/>
                  </a:lnTo>
                  <a:lnTo>
                    <a:pt x="52223" y="236024"/>
                  </a:lnTo>
                  <a:lnTo>
                    <a:pt x="51994" y="235353"/>
                  </a:lnTo>
                  <a:lnTo>
                    <a:pt x="51888" y="233516"/>
                  </a:lnTo>
                  <a:lnTo>
                    <a:pt x="51950" y="232218"/>
                  </a:lnTo>
                  <a:lnTo>
                    <a:pt x="52612" y="232059"/>
                  </a:lnTo>
                  <a:lnTo>
                    <a:pt x="52594" y="231246"/>
                  </a:lnTo>
                  <a:lnTo>
                    <a:pt x="52470" y="229471"/>
                  </a:lnTo>
                  <a:lnTo>
                    <a:pt x="52153" y="223898"/>
                  </a:lnTo>
                  <a:lnTo>
                    <a:pt x="52029" y="223553"/>
                  </a:lnTo>
                  <a:lnTo>
                    <a:pt x="51535" y="223324"/>
                  </a:lnTo>
                  <a:lnTo>
                    <a:pt x="51585" y="222979"/>
                  </a:lnTo>
                  <a:lnTo>
                    <a:pt x="51915" y="222238"/>
                  </a:lnTo>
                  <a:lnTo>
                    <a:pt x="166841" y="222238"/>
                  </a:lnTo>
                  <a:lnTo>
                    <a:pt x="168912" y="226406"/>
                  </a:lnTo>
                  <a:lnTo>
                    <a:pt x="170092" y="231246"/>
                  </a:lnTo>
                  <a:lnTo>
                    <a:pt x="172972" y="241438"/>
                  </a:lnTo>
                  <a:lnTo>
                    <a:pt x="176175" y="248389"/>
                  </a:lnTo>
                  <a:lnTo>
                    <a:pt x="177111" y="256965"/>
                  </a:lnTo>
                  <a:lnTo>
                    <a:pt x="179520" y="263845"/>
                  </a:lnTo>
                  <a:lnTo>
                    <a:pt x="182105" y="268985"/>
                  </a:lnTo>
                  <a:lnTo>
                    <a:pt x="181646" y="271564"/>
                  </a:lnTo>
                  <a:lnTo>
                    <a:pt x="183182" y="271732"/>
                  </a:lnTo>
                  <a:lnTo>
                    <a:pt x="184532" y="274805"/>
                  </a:lnTo>
                  <a:lnTo>
                    <a:pt x="183800" y="276898"/>
                  </a:lnTo>
                  <a:lnTo>
                    <a:pt x="184356" y="278718"/>
                  </a:lnTo>
                  <a:lnTo>
                    <a:pt x="188344" y="284061"/>
                  </a:lnTo>
                  <a:lnTo>
                    <a:pt x="188071" y="287620"/>
                  </a:lnTo>
                  <a:lnTo>
                    <a:pt x="189015" y="290817"/>
                  </a:lnTo>
                  <a:lnTo>
                    <a:pt x="193004" y="300268"/>
                  </a:lnTo>
                  <a:lnTo>
                    <a:pt x="193357" y="301575"/>
                  </a:lnTo>
                  <a:lnTo>
                    <a:pt x="193468" y="304516"/>
                  </a:lnTo>
                  <a:lnTo>
                    <a:pt x="193489" y="305690"/>
                  </a:lnTo>
                  <a:lnTo>
                    <a:pt x="195351" y="309029"/>
                  </a:lnTo>
                  <a:lnTo>
                    <a:pt x="199210" y="321941"/>
                  </a:lnTo>
                  <a:lnTo>
                    <a:pt x="202746" y="334067"/>
                  </a:lnTo>
                  <a:lnTo>
                    <a:pt x="203364" y="335666"/>
                  </a:lnTo>
                  <a:lnTo>
                    <a:pt x="204467" y="338042"/>
                  </a:lnTo>
                  <a:lnTo>
                    <a:pt x="204679" y="338837"/>
                  </a:lnTo>
                  <a:lnTo>
                    <a:pt x="204855" y="339667"/>
                  </a:lnTo>
                  <a:lnTo>
                    <a:pt x="205967" y="342793"/>
                  </a:lnTo>
                  <a:lnTo>
                    <a:pt x="205367" y="346388"/>
                  </a:lnTo>
                  <a:lnTo>
                    <a:pt x="207706" y="347439"/>
                  </a:lnTo>
                  <a:lnTo>
                    <a:pt x="207944" y="348207"/>
                  </a:lnTo>
                  <a:lnTo>
                    <a:pt x="208290" y="351413"/>
                  </a:lnTo>
                  <a:lnTo>
                    <a:pt x="208976" y="354911"/>
                  </a:lnTo>
                  <a:lnTo>
                    <a:pt x="209792" y="358126"/>
                  </a:lnTo>
                  <a:close/>
                </a:path>
                <a:path w="1514475" h="1747520">
                  <a:moveTo>
                    <a:pt x="50210" y="223449"/>
                  </a:moveTo>
                  <a:lnTo>
                    <a:pt x="50194" y="223253"/>
                  </a:lnTo>
                  <a:lnTo>
                    <a:pt x="50625" y="223253"/>
                  </a:lnTo>
                  <a:lnTo>
                    <a:pt x="50210" y="223449"/>
                  </a:lnTo>
                  <a:close/>
                </a:path>
                <a:path w="1514475" h="1747520">
                  <a:moveTo>
                    <a:pt x="50353" y="223509"/>
                  </a:moveTo>
                  <a:lnTo>
                    <a:pt x="50212" y="223465"/>
                  </a:lnTo>
                  <a:lnTo>
                    <a:pt x="50353" y="223509"/>
                  </a:lnTo>
                  <a:close/>
                </a:path>
                <a:path w="1514475" h="1747520">
                  <a:moveTo>
                    <a:pt x="75971" y="366631"/>
                  </a:moveTo>
                  <a:lnTo>
                    <a:pt x="74753" y="366357"/>
                  </a:lnTo>
                  <a:lnTo>
                    <a:pt x="73429" y="359504"/>
                  </a:lnTo>
                  <a:lnTo>
                    <a:pt x="73076" y="357896"/>
                  </a:lnTo>
                  <a:lnTo>
                    <a:pt x="72582" y="356359"/>
                  </a:lnTo>
                  <a:lnTo>
                    <a:pt x="72114" y="354805"/>
                  </a:lnTo>
                  <a:lnTo>
                    <a:pt x="73985" y="358126"/>
                  </a:lnTo>
                  <a:lnTo>
                    <a:pt x="209792" y="358126"/>
                  </a:lnTo>
                  <a:lnTo>
                    <a:pt x="202545" y="360340"/>
                  </a:lnTo>
                  <a:lnTo>
                    <a:pt x="194481" y="362862"/>
                  </a:lnTo>
                  <a:lnTo>
                    <a:pt x="188376" y="364697"/>
                  </a:lnTo>
                  <a:lnTo>
                    <a:pt x="76359" y="364697"/>
                  </a:lnTo>
                  <a:lnTo>
                    <a:pt x="75971" y="366631"/>
                  </a:lnTo>
                  <a:close/>
                </a:path>
                <a:path w="1514475" h="1747520">
                  <a:moveTo>
                    <a:pt x="82122" y="388905"/>
                  </a:moveTo>
                  <a:lnTo>
                    <a:pt x="80277" y="382025"/>
                  </a:lnTo>
                  <a:lnTo>
                    <a:pt x="78998" y="375339"/>
                  </a:lnTo>
                  <a:lnTo>
                    <a:pt x="76571" y="366640"/>
                  </a:lnTo>
                  <a:lnTo>
                    <a:pt x="76359" y="364697"/>
                  </a:lnTo>
                  <a:lnTo>
                    <a:pt x="188376" y="364697"/>
                  </a:lnTo>
                  <a:lnTo>
                    <a:pt x="186852" y="365155"/>
                  </a:lnTo>
                  <a:lnTo>
                    <a:pt x="180879" y="366560"/>
                  </a:lnTo>
                  <a:lnTo>
                    <a:pt x="167198" y="368403"/>
                  </a:lnTo>
                  <a:lnTo>
                    <a:pt x="150325" y="372045"/>
                  </a:lnTo>
                  <a:lnTo>
                    <a:pt x="131292" y="376886"/>
                  </a:lnTo>
                  <a:lnTo>
                    <a:pt x="111128" y="382325"/>
                  </a:lnTo>
                  <a:lnTo>
                    <a:pt x="96364" y="385567"/>
                  </a:lnTo>
                  <a:lnTo>
                    <a:pt x="82122" y="388905"/>
                  </a:lnTo>
                  <a:close/>
                </a:path>
                <a:path w="1514475" h="1747520">
                  <a:moveTo>
                    <a:pt x="516411" y="15240"/>
                  </a:moveTo>
                  <a:lnTo>
                    <a:pt x="419313" y="15240"/>
                  </a:lnTo>
                  <a:lnTo>
                    <a:pt x="422022" y="12700"/>
                  </a:lnTo>
                  <a:lnTo>
                    <a:pt x="443148" y="2540"/>
                  </a:lnTo>
                  <a:lnTo>
                    <a:pt x="450808" y="0"/>
                  </a:lnTo>
                  <a:lnTo>
                    <a:pt x="473911" y="0"/>
                  </a:lnTo>
                  <a:lnTo>
                    <a:pt x="479524" y="1270"/>
                  </a:lnTo>
                  <a:lnTo>
                    <a:pt x="484598" y="1270"/>
                  </a:lnTo>
                  <a:lnTo>
                    <a:pt x="484978" y="2540"/>
                  </a:lnTo>
                  <a:lnTo>
                    <a:pt x="495382" y="2540"/>
                  </a:lnTo>
                  <a:lnTo>
                    <a:pt x="497041" y="3810"/>
                  </a:lnTo>
                  <a:lnTo>
                    <a:pt x="498620" y="3810"/>
                  </a:lnTo>
                  <a:lnTo>
                    <a:pt x="500068" y="5080"/>
                  </a:lnTo>
                  <a:lnTo>
                    <a:pt x="503633" y="6350"/>
                  </a:lnTo>
                  <a:lnTo>
                    <a:pt x="505813" y="7620"/>
                  </a:lnTo>
                  <a:lnTo>
                    <a:pt x="512766" y="10160"/>
                  </a:lnTo>
                  <a:lnTo>
                    <a:pt x="515312" y="12700"/>
                  </a:lnTo>
                  <a:lnTo>
                    <a:pt x="512793" y="12700"/>
                  </a:lnTo>
                  <a:lnTo>
                    <a:pt x="516411" y="15240"/>
                  </a:lnTo>
                  <a:close/>
                </a:path>
                <a:path w="1514475" h="1747520">
                  <a:moveTo>
                    <a:pt x="517858" y="15240"/>
                  </a:moveTo>
                  <a:lnTo>
                    <a:pt x="512793" y="12700"/>
                  </a:lnTo>
                  <a:lnTo>
                    <a:pt x="515312" y="12700"/>
                  </a:lnTo>
                  <a:lnTo>
                    <a:pt x="517858" y="15240"/>
                  </a:lnTo>
                  <a:close/>
                </a:path>
                <a:path w="1514475" h="1747520">
                  <a:moveTo>
                    <a:pt x="378349" y="176530"/>
                  </a:moveTo>
                  <a:lnTo>
                    <a:pt x="379389" y="170180"/>
                  </a:lnTo>
                  <a:lnTo>
                    <a:pt x="380969" y="163830"/>
                  </a:lnTo>
                  <a:lnTo>
                    <a:pt x="382885" y="157480"/>
                  </a:lnTo>
                  <a:lnTo>
                    <a:pt x="387615" y="143510"/>
                  </a:lnTo>
                  <a:lnTo>
                    <a:pt x="389097" y="137160"/>
                  </a:lnTo>
                  <a:lnTo>
                    <a:pt x="389512" y="134620"/>
                  </a:lnTo>
                  <a:lnTo>
                    <a:pt x="389812" y="133350"/>
                  </a:lnTo>
                  <a:lnTo>
                    <a:pt x="390174" y="129540"/>
                  </a:lnTo>
                  <a:lnTo>
                    <a:pt x="390262" y="128270"/>
                  </a:lnTo>
                  <a:lnTo>
                    <a:pt x="390103" y="128270"/>
                  </a:lnTo>
                  <a:lnTo>
                    <a:pt x="390244" y="127000"/>
                  </a:lnTo>
                  <a:lnTo>
                    <a:pt x="388832" y="127000"/>
                  </a:lnTo>
                  <a:lnTo>
                    <a:pt x="387862" y="125730"/>
                  </a:lnTo>
                  <a:lnTo>
                    <a:pt x="387209" y="125730"/>
                  </a:lnTo>
                  <a:lnTo>
                    <a:pt x="386026" y="124460"/>
                  </a:lnTo>
                  <a:lnTo>
                    <a:pt x="385276" y="123190"/>
                  </a:lnTo>
                  <a:lnTo>
                    <a:pt x="384632" y="121920"/>
                  </a:lnTo>
                  <a:lnTo>
                    <a:pt x="384094" y="120650"/>
                  </a:lnTo>
                  <a:lnTo>
                    <a:pt x="382937" y="118110"/>
                  </a:lnTo>
                  <a:lnTo>
                    <a:pt x="382081" y="116840"/>
                  </a:lnTo>
                  <a:lnTo>
                    <a:pt x="381084" y="114300"/>
                  </a:lnTo>
                  <a:lnTo>
                    <a:pt x="377632" y="106680"/>
                  </a:lnTo>
                  <a:lnTo>
                    <a:pt x="374054" y="99060"/>
                  </a:lnTo>
                  <a:lnTo>
                    <a:pt x="371051" y="91440"/>
                  </a:lnTo>
                  <a:lnTo>
                    <a:pt x="369321" y="82550"/>
                  </a:lnTo>
                  <a:lnTo>
                    <a:pt x="369218" y="74930"/>
                  </a:lnTo>
                  <a:lnTo>
                    <a:pt x="370123" y="68580"/>
                  </a:lnTo>
                  <a:lnTo>
                    <a:pt x="396325" y="29210"/>
                  </a:lnTo>
                  <a:lnTo>
                    <a:pt x="420557" y="13970"/>
                  </a:lnTo>
                  <a:lnTo>
                    <a:pt x="419313" y="15240"/>
                  </a:lnTo>
                  <a:lnTo>
                    <a:pt x="517488" y="15240"/>
                  </a:lnTo>
                  <a:lnTo>
                    <a:pt x="518494" y="16510"/>
                  </a:lnTo>
                  <a:lnTo>
                    <a:pt x="518908" y="17780"/>
                  </a:lnTo>
                  <a:lnTo>
                    <a:pt x="521203" y="21590"/>
                  </a:lnTo>
                  <a:lnTo>
                    <a:pt x="524362" y="26670"/>
                  </a:lnTo>
                  <a:lnTo>
                    <a:pt x="526251" y="30480"/>
                  </a:lnTo>
                  <a:lnTo>
                    <a:pt x="529304" y="39370"/>
                  </a:lnTo>
                  <a:lnTo>
                    <a:pt x="528236" y="43180"/>
                  </a:lnTo>
                  <a:lnTo>
                    <a:pt x="526718" y="45720"/>
                  </a:lnTo>
                  <a:lnTo>
                    <a:pt x="526259" y="45720"/>
                  </a:lnTo>
                  <a:lnTo>
                    <a:pt x="526409" y="46990"/>
                  </a:lnTo>
                  <a:lnTo>
                    <a:pt x="527954" y="52070"/>
                  </a:lnTo>
                  <a:lnTo>
                    <a:pt x="528836" y="55880"/>
                  </a:lnTo>
                  <a:lnTo>
                    <a:pt x="529436" y="60960"/>
                  </a:lnTo>
                  <a:lnTo>
                    <a:pt x="529913" y="63500"/>
                  </a:lnTo>
                  <a:lnTo>
                    <a:pt x="530213" y="63500"/>
                  </a:lnTo>
                  <a:lnTo>
                    <a:pt x="530539" y="64770"/>
                  </a:lnTo>
                  <a:lnTo>
                    <a:pt x="530963" y="66040"/>
                  </a:lnTo>
                  <a:lnTo>
                    <a:pt x="533725" y="71120"/>
                  </a:lnTo>
                  <a:lnTo>
                    <a:pt x="535075" y="76200"/>
                  </a:lnTo>
                  <a:lnTo>
                    <a:pt x="535199" y="82550"/>
                  </a:lnTo>
                  <a:lnTo>
                    <a:pt x="534660" y="86360"/>
                  </a:lnTo>
                  <a:lnTo>
                    <a:pt x="534184" y="88900"/>
                  </a:lnTo>
                  <a:lnTo>
                    <a:pt x="534246" y="91440"/>
                  </a:lnTo>
                  <a:lnTo>
                    <a:pt x="533354" y="92710"/>
                  </a:lnTo>
                  <a:lnTo>
                    <a:pt x="532092" y="95250"/>
                  </a:lnTo>
                  <a:lnTo>
                    <a:pt x="531431" y="97790"/>
                  </a:lnTo>
                  <a:lnTo>
                    <a:pt x="530592" y="100330"/>
                  </a:lnTo>
                  <a:lnTo>
                    <a:pt x="530213" y="102870"/>
                  </a:lnTo>
                  <a:lnTo>
                    <a:pt x="529454" y="104140"/>
                  </a:lnTo>
                  <a:lnTo>
                    <a:pt x="528218" y="107950"/>
                  </a:lnTo>
                  <a:lnTo>
                    <a:pt x="510560" y="130810"/>
                  </a:lnTo>
                  <a:lnTo>
                    <a:pt x="510429" y="130810"/>
                  </a:lnTo>
                  <a:lnTo>
                    <a:pt x="505565" y="133350"/>
                  </a:lnTo>
                  <a:lnTo>
                    <a:pt x="505045" y="133350"/>
                  </a:lnTo>
                  <a:lnTo>
                    <a:pt x="502671" y="135890"/>
                  </a:lnTo>
                  <a:lnTo>
                    <a:pt x="501065" y="137160"/>
                  </a:lnTo>
                  <a:lnTo>
                    <a:pt x="500209" y="137160"/>
                  </a:lnTo>
                  <a:lnTo>
                    <a:pt x="499882" y="138430"/>
                  </a:lnTo>
                  <a:lnTo>
                    <a:pt x="500156" y="139700"/>
                  </a:lnTo>
                  <a:lnTo>
                    <a:pt x="500579" y="139700"/>
                  </a:lnTo>
                  <a:lnTo>
                    <a:pt x="499521" y="143510"/>
                  </a:lnTo>
                  <a:lnTo>
                    <a:pt x="500950" y="143510"/>
                  </a:lnTo>
                  <a:lnTo>
                    <a:pt x="501471" y="147320"/>
                  </a:lnTo>
                  <a:lnTo>
                    <a:pt x="500235" y="149860"/>
                  </a:lnTo>
                  <a:lnTo>
                    <a:pt x="500288" y="151130"/>
                  </a:lnTo>
                  <a:lnTo>
                    <a:pt x="502733" y="157480"/>
                  </a:lnTo>
                  <a:lnTo>
                    <a:pt x="501568" y="161290"/>
                  </a:lnTo>
                  <a:lnTo>
                    <a:pt x="501656" y="165100"/>
                  </a:lnTo>
                  <a:lnTo>
                    <a:pt x="502669" y="172720"/>
                  </a:lnTo>
                  <a:lnTo>
                    <a:pt x="381323" y="172720"/>
                  </a:lnTo>
                  <a:lnTo>
                    <a:pt x="378349" y="176530"/>
                  </a:lnTo>
                  <a:close/>
                </a:path>
                <a:path w="1514475" h="1747520">
                  <a:moveTo>
                    <a:pt x="510428" y="130877"/>
                  </a:moveTo>
                  <a:lnTo>
                    <a:pt x="510560" y="130810"/>
                  </a:lnTo>
                  <a:lnTo>
                    <a:pt x="510428" y="130877"/>
                  </a:lnTo>
                  <a:close/>
                </a:path>
                <a:path w="1514475" h="1747520">
                  <a:moveTo>
                    <a:pt x="502724" y="226060"/>
                  </a:moveTo>
                  <a:lnTo>
                    <a:pt x="372674" y="226060"/>
                  </a:lnTo>
                  <a:lnTo>
                    <a:pt x="372939" y="223520"/>
                  </a:lnTo>
                  <a:lnTo>
                    <a:pt x="375163" y="218440"/>
                  </a:lnTo>
                  <a:lnTo>
                    <a:pt x="371562" y="213360"/>
                  </a:lnTo>
                  <a:lnTo>
                    <a:pt x="375260" y="207010"/>
                  </a:lnTo>
                  <a:lnTo>
                    <a:pt x="376063" y="205740"/>
                  </a:lnTo>
                  <a:lnTo>
                    <a:pt x="375719" y="204470"/>
                  </a:lnTo>
                  <a:lnTo>
                    <a:pt x="375304" y="203200"/>
                  </a:lnTo>
                  <a:lnTo>
                    <a:pt x="374157" y="203200"/>
                  </a:lnTo>
                  <a:lnTo>
                    <a:pt x="374907" y="198120"/>
                  </a:lnTo>
                  <a:lnTo>
                    <a:pt x="375031" y="195580"/>
                  </a:lnTo>
                  <a:lnTo>
                    <a:pt x="376522" y="193040"/>
                  </a:lnTo>
                  <a:lnTo>
                    <a:pt x="377581" y="189230"/>
                  </a:lnTo>
                  <a:lnTo>
                    <a:pt x="378402" y="187960"/>
                  </a:lnTo>
                  <a:lnTo>
                    <a:pt x="378763" y="181610"/>
                  </a:lnTo>
                  <a:lnTo>
                    <a:pt x="379708" y="181610"/>
                  </a:lnTo>
                  <a:lnTo>
                    <a:pt x="381323" y="172720"/>
                  </a:lnTo>
                  <a:lnTo>
                    <a:pt x="502669" y="172720"/>
                  </a:lnTo>
                  <a:lnTo>
                    <a:pt x="503006" y="175260"/>
                  </a:lnTo>
                  <a:lnTo>
                    <a:pt x="502927" y="177800"/>
                  </a:lnTo>
                  <a:lnTo>
                    <a:pt x="502089" y="181610"/>
                  </a:lnTo>
                  <a:lnTo>
                    <a:pt x="502980" y="185420"/>
                  </a:lnTo>
                  <a:lnTo>
                    <a:pt x="503266" y="196850"/>
                  </a:lnTo>
                  <a:lnTo>
                    <a:pt x="503483" y="212090"/>
                  </a:lnTo>
                  <a:lnTo>
                    <a:pt x="503659" y="214630"/>
                  </a:lnTo>
                  <a:lnTo>
                    <a:pt x="504109" y="217170"/>
                  </a:lnTo>
                  <a:lnTo>
                    <a:pt x="504189" y="220980"/>
                  </a:lnTo>
                  <a:lnTo>
                    <a:pt x="504268" y="222250"/>
                  </a:lnTo>
                  <a:lnTo>
                    <a:pt x="502724" y="226060"/>
                  </a:lnTo>
                  <a:close/>
                </a:path>
                <a:path w="1514475" h="1747520">
                  <a:moveTo>
                    <a:pt x="376778" y="187960"/>
                  </a:moveTo>
                  <a:lnTo>
                    <a:pt x="377157" y="184150"/>
                  </a:lnTo>
                  <a:lnTo>
                    <a:pt x="377201" y="182880"/>
                  </a:lnTo>
                  <a:lnTo>
                    <a:pt x="377528" y="181610"/>
                  </a:lnTo>
                  <a:lnTo>
                    <a:pt x="378763" y="181610"/>
                  </a:lnTo>
                  <a:lnTo>
                    <a:pt x="376778" y="187960"/>
                  </a:lnTo>
                  <a:close/>
                </a:path>
                <a:path w="1514475" h="1747520">
                  <a:moveTo>
                    <a:pt x="630886" y="196850"/>
                  </a:moveTo>
                  <a:lnTo>
                    <a:pt x="620464" y="196850"/>
                  </a:lnTo>
                  <a:lnTo>
                    <a:pt x="621320" y="195580"/>
                  </a:lnTo>
                  <a:lnTo>
                    <a:pt x="626482" y="195580"/>
                  </a:lnTo>
                  <a:lnTo>
                    <a:pt x="630886" y="196850"/>
                  </a:lnTo>
                  <a:close/>
                </a:path>
                <a:path w="1514475" h="1747520">
                  <a:moveTo>
                    <a:pt x="652524" y="205740"/>
                  </a:moveTo>
                  <a:lnTo>
                    <a:pt x="612689" y="205740"/>
                  </a:lnTo>
                  <a:lnTo>
                    <a:pt x="613872" y="199390"/>
                  </a:lnTo>
                  <a:lnTo>
                    <a:pt x="615857" y="199390"/>
                  </a:lnTo>
                  <a:lnTo>
                    <a:pt x="616466" y="196850"/>
                  </a:lnTo>
                  <a:lnTo>
                    <a:pt x="636799" y="196850"/>
                  </a:lnTo>
                  <a:lnTo>
                    <a:pt x="638872" y="199390"/>
                  </a:lnTo>
                  <a:lnTo>
                    <a:pt x="640708" y="203200"/>
                  </a:lnTo>
                  <a:lnTo>
                    <a:pt x="651050" y="203200"/>
                  </a:lnTo>
                  <a:lnTo>
                    <a:pt x="652524" y="205740"/>
                  </a:lnTo>
                  <a:close/>
                </a:path>
                <a:path w="1514475" h="1747520">
                  <a:moveTo>
                    <a:pt x="651050" y="203200"/>
                  </a:moveTo>
                  <a:lnTo>
                    <a:pt x="649065" y="203200"/>
                  </a:lnTo>
                  <a:lnTo>
                    <a:pt x="649471" y="201930"/>
                  </a:lnTo>
                  <a:lnTo>
                    <a:pt x="651642" y="201930"/>
                  </a:lnTo>
                  <a:lnTo>
                    <a:pt x="652259" y="200660"/>
                  </a:lnTo>
                  <a:lnTo>
                    <a:pt x="651006" y="199390"/>
                  </a:lnTo>
                  <a:lnTo>
                    <a:pt x="650989" y="198120"/>
                  </a:lnTo>
                  <a:lnTo>
                    <a:pt x="650830" y="196850"/>
                  </a:lnTo>
                  <a:lnTo>
                    <a:pt x="651350" y="198120"/>
                  </a:lnTo>
                  <a:lnTo>
                    <a:pt x="652330" y="198120"/>
                  </a:lnTo>
                  <a:lnTo>
                    <a:pt x="652295" y="199390"/>
                  </a:lnTo>
                  <a:lnTo>
                    <a:pt x="655691" y="201470"/>
                  </a:lnTo>
                  <a:lnTo>
                    <a:pt x="655752" y="202092"/>
                  </a:lnTo>
                  <a:lnTo>
                    <a:pt x="651050" y="203200"/>
                  </a:lnTo>
                  <a:close/>
                </a:path>
                <a:path w="1514475" h="1747520">
                  <a:moveTo>
                    <a:pt x="648535" y="200660"/>
                  </a:moveTo>
                  <a:lnTo>
                    <a:pt x="644405" y="200660"/>
                  </a:lnTo>
                  <a:lnTo>
                    <a:pt x="645208" y="198120"/>
                  </a:lnTo>
                  <a:lnTo>
                    <a:pt x="648941" y="198120"/>
                  </a:lnTo>
                  <a:lnTo>
                    <a:pt x="648774" y="199390"/>
                  </a:lnTo>
                  <a:lnTo>
                    <a:pt x="648535" y="200660"/>
                  </a:lnTo>
                  <a:close/>
                </a:path>
                <a:path w="1514475" h="1747520">
                  <a:moveTo>
                    <a:pt x="664578" y="200660"/>
                  </a:moveTo>
                  <a:lnTo>
                    <a:pt x="659063" y="200660"/>
                  </a:lnTo>
                  <a:lnTo>
                    <a:pt x="661887" y="198120"/>
                  </a:lnTo>
                  <a:lnTo>
                    <a:pt x="664578" y="200660"/>
                  </a:lnTo>
                  <a:close/>
                </a:path>
                <a:path w="1514475" h="1747520">
                  <a:moveTo>
                    <a:pt x="607589" y="203200"/>
                  </a:moveTo>
                  <a:lnTo>
                    <a:pt x="599126" y="203200"/>
                  </a:lnTo>
                  <a:lnTo>
                    <a:pt x="600759" y="201930"/>
                  </a:lnTo>
                  <a:lnTo>
                    <a:pt x="602823" y="200660"/>
                  </a:lnTo>
                  <a:lnTo>
                    <a:pt x="605003" y="200660"/>
                  </a:lnTo>
                  <a:lnTo>
                    <a:pt x="607483" y="199390"/>
                  </a:lnTo>
                  <a:lnTo>
                    <a:pt x="608154" y="199390"/>
                  </a:lnTo>
                  <a:lnTo>
                    <a:pt x="608409" y="200660"/>
                  </a:lnTo>
                  <a:lnTo>
                    <a:pt x="608162" y="201930"/>
                  </a:lnTo>
                  <a:lnTo>
                    <a:pt x="607827" y="201930"/>
                  </a:lnTo>
                  <a:lnTo>
                    <a:pt x="607589" y="203200"/>
                  </a:lnTo>
                  <a:close/>
                </a:path>
                <a:path w="1514475" h="1747520">
                  <a:moveTo>
                    <a:pt x="648650" y="203200"/>
                  </a:moveTo>
                  <a:lnTo>
                    <a:pt x="640708" y="203200"/>
                  </a:lnTo>
                  <a:lnTo>
                    <a:pt x="640161" y="201930"/>
                  </a:lnTo>
                  <a:lnTo>
                    <a:pt x="642482" y="199390"/>
                  </a:lnTo>
                  <a:lnTo>
                    <a:pt x="644405" y="200660"/>
                  </a:lnTo>
                  <a:lnTo>
                    <a:pt x="648535" y="200660"/>
                  </a:lnTo>
                  <a:lnTo>
                    <a:pt x="648412" y="201930"/>
                  </a:lnTo>
                  <a:lnTo>
                    <a:pt x="648579" y="201930"/>
                  </a:lnTo>
                  <a:lnTo>
                    <a:pt x="648650" y="203200"/>
                  </a:lnTo>
                  <a:close/>
                </a:path>
                <a:path w="1514475" h="1747520">
                  <a:moveTo>
                    <a:pt x="679598" y="204470"/>
                  </a:moveTo>
                  <a:lnTo>
                    <a:pt x="655727" y="204470"/>
                  </a:lnTo>
                  <a:lnTo>
                    <a:pt x="655752" y="202092"/>
                  </a:lnTo>
                  <a:lnTo>
                    <a:pt x="656442" y="201930"/>
                  </a:lnTo>
                  <a:lnTo>
                    <a:pt x="655691" y="201470"/>
                  </a:lnTo>
                  <a:lnTo>
                    <a:pt x="655489" y="199390"/>
                  </a:lnTo>
                  <a:lnTo>
                    <a:pt x="656680" y="199390"/>
                  </a:lnTo>
                  <a:lnTo>
                    <a:pt x="659063" y="200660"/>
                  </a:lnTo>
                  <a:lnTo>
                    <a:pt x="667261" y="200660"/>
                  </a:lnTo>
                  <a:lnTo>
                    <a:pt x="679598" y="204470"/>
                  </a:lnTo>
                  <a:close/>
                </a:path>
                <a:path w="1514475" h="1747520">
                  <a:moveTo>
                    <a:pt x="655752" y="202092"/>
                  </a:moveTo>
                  <a:lnTo>
                    <a:pt x="655691" y="201470"/>
                  </a:lnTo>
                  <a:lnTo>
                    <a:pt x="656442" y="201930"/>
                  </a:lnTo>
                  <a:lnTo>
                    <a:pt x="655752" y="202092"/>
                  </a:lnTo>
                  <a:close/>
                </a:path>
                <a:path w="1514475" h="1747520">
                  <a:moveTo>
                    <a:pt x="655127" y="209550"/>
                  </a:moveTo>
                  <a:lnTo>
                    <a:pt x="582288" y="209550"/>
                  </a:lnTo>
                  <a:lnTo>
                    <a:pt x="585386" y="205740"/>
                  </a:lnTo>
                  <a:lnTo>
                    <a:pt x="587830" y="204470"/>
                  </a:lnTo>
                  <a:lnTo>
                    <a:pt x="590381" y="204470"/>
                  </a:lnTo>
                  <a:lnTo>
                    <a:pt x="592922" y="203200"/>
                  </a:lnTo>
                  <a:lnTo>
                    <a:pt x="594519" y="201930"/>
                  </a:lnTo>
                  <a:lnTo>
                    <a:pt x="597079" y="203200"/>
                  </a:lnTo>
                  <a:lnTo>
                    <a:pt x="610595" y="203200"/>
                  </a:lnTo>
                  <a:lnTo>
                    <a:pt x="612689" y="205740"/>
                  </a:lnTo>
                  <a:lnTo>
                    <a:pt x="650918" y="205740"/>
                  </a:lnTo>
                  <a:lnTo>
                    <a:pt x="653027" y="207010"/>
                  </a:lnTo>
                  <a:lnTo>
                    <a:pt x="686040" y="207010"/>
                  </a:lnTo>
                  <a:lnTo>
                    <a:pt x="688224" y="208280"/>
                  </a:lnTo>
                  <a:lnTo>
                    <a:pt x="655286" y="208280"/>
                  </a:lnTo>
                  <a:lnTo>
                    <a:pt x="655127" y="209550"/>
                  </a:lnTo>
                  <a:close/>
                </a:path>
                <a:path w="1514475" h="1747520">
                  <a:moveTo>
                    <a:pt x="610595" y="203200"/>
                  </a:moveTo>
                  <a:lnTo>
                    <a:pt x="607589" y="203200"/>
                  </a:lnTo>
                  <a:lnTo>
                    <a:pt x="609548" y="201930"/>
                  </a:lnTo>
                  <a:lnTo>
                    <a:pt x="610595" y="203200"/>
                  </a:lnTo>
                  <a:close/>
                </a:path>
                <a:path w="1514475" h="1747520">
                  <a:moveTo>
                    <a:pt x="682731" y="204470"/>
                  </a:moveTo>
                  <a:lnTo>
                    <a:pt x="679598" y="204470"/>
                  </a:lnTo>
                  <a:lnTo>
                    <a:pt x="680013" y="203200"/>
                  </a:lnTo>
                  <a:lnTo>
                    <a:pt x="680242" y="203200"/>
                  </a:lnTo>
                  <a:lnTo>
                    <a:pt x="682139" y="201930"/>
                  </a:lnTo>
                  <a:lnTo>
                    <a:pt x="682845" y="201930"/>
                  </a:lnTo>
                  <a:lnTo>
                    <a:pt x="682731" y="204470"/>
                  </a:lnTo>
                  <a:close/>
                </a:path>
                <a:path w="1514475" h="1747520">
                  <a:moveTo>
                    <a:pt x="686040" y="207010"/>
                  </a:moveTo>
                  <a:lnTo>
                    <a:pt x="653027" y="207010"/>
                  </a:lnTo>
                  <a:lnTo>
                    <a:pt x="654183" y="204470"/>
                  </a:lnTo>
                  <a:lnTo>
                    <a:pt x="681372" y="204470"/>
                  </a:lnTo>
                  <a:lnTo>
                    <a:pt x="686040" y="207010"/>
                  </a:lnTo>
                  <a:close/>
                </a:path>
                <a:path w="1514475" h="1747520">
                  <a:moveTo>
                    <a:pt x="708269" y="227330"/>
                  </a:moveTo>
                  <a:lnTo>
                    <a:pt x="565698" y="227330"/>
                  </a:lnTo>
                  <a:lnTo>
                    <a:pt x="566439" y="226060"/>
                  </a:lnTo>
                  <a:lnTo>
                    <a:pt x="565927" y="223520"/>
                  </a:lnTo>
                  <a:lnTo>
                    <a:pt x="562865" y="223520"/>
                  </a:lnTo>
                  <a:lnTo>
                    <a:pt x="563403" y="220980"/>
                  </a:lnTo>
                  <a:lnTo>
                    <a:pt x="563112" y="219710"/>
                  </a:lnTo>
                  <a:lnTo>
                    <a:pt x="566289" y="217170"/>
                  </a:lnTo>
                  <a:lnTo>
                    <a:pt x="573270" y="212090"/>
                  </a:lnTo>
                  <a:lnTo>
                    <a:pt x="577099" y="209550"/>
                  </a:lnTo>
                  <a:lnTo>
                    <a:pt x="655127" y="209550"/>
                  </a:lnTo>
                  <a:lnTo>
                    <a:pt x="655286" y="208280"/>
                  </a:lnTo>
                  <a:lnTo>
                    <a:pt x="688224" y="208280"/>
                  </a:lnTo>
                  <a:lnTo>
                    <a:pt x="690408" y="209550"/>
                  </a:lnTo>
                  <a:lnTo>
                    <a:pt x="694988" y="210820"/>
                  </a:lnTo>
                  <a:lnTo>
                    <a:pt x="688511" y="210820"/>
                  </a:lnTo>
                  <a:lnTo>
                    <a:pt x="690179" y="212090"/>
                  </a:lnTo>
                  <a:lnTo>
                    <a:pt x="700389" y="212090"/>
                  </a:lnTo>
                  <a:lnTo>
                    <a:pt x="701095" y="214630"/>
                  </a:lnTo>
                  <a:lnTo>
                    <a:pt x="701333" y="217170"/>
                  </a:lnTo>
                  <a:lnTo>
                    <a:pt x="705763" y="217170"/>
                  </a:lnTo>
                  <a:lnTo>
                    <a:pt x="705657" y="220980"/>
                  </a:lnTo>
                  <a:lnTo>
                    <a:pt x="705702" y="222250"/>
                  </a:lnTo>
                  <a:lnTo>
                    <a:pt x="706063" y="223520"/>
                  </a:lnTo>
                  <a:lnTo>
                    <a:pt x="704228" y="224790"/>
                  </a:lnTo>
                  <a:lnTo>
                    <a:pt x="704519" y="226060"/>
                  </a:lnTo>
                  <a:lnTo>
                    <a:pt x="706646" y="226060"/>
                  </a:lnTo>
                  <a:lnTo>
                    <a:pt x="708269" y="227330"/>
                  </a:lnTo>
                  <a:close/>
                </a:path>
                <a:path w="1514475" h="1747520">
                  <a:moveTo>
                    <a:pt x="697018" y="212090"/>
                  </a:moveTo>
                  <a:lnTo>
                    <a:pt x="690179" y="212090"/>
                  </a:lnTo>
                  <a:lnTo>
                    <a:pt x="688511" y="210820"/>
                  </a:lnTo>
                  <a:lnTo>
                    <a:pt x="694988" y="210820"/>
                  </a:lnTo>
                  <a:lnTo>
                    <a:pt x="697018" y="212090"/>
                  </a:lnTo>
                  <a:close/>
                </a:path>
                <a:path w="1514475" h="1747520">
                  <a:moveTo>
                    <a:pt x="700389" y="212090"/>
                  </a:moveTo>
                  <a:lnTo>
                    <a:pt x="697018" y="212090"/>
                  </a:lnTo>
                  <a:lnTo>
                    <a:pt x="700036" y="210820"/>
                  </a:lnTo>
                  <a:lnTo>
                    <a:pt x="700389" y="212090"/>
                  </a:lnTo>
                  <a:close/>
                </a:path>
                <a:path w="1514475" h="1747520">
                  <a:moveTo>
                    <a:pt x="705763" y="217170"/>
                  </a:moveTo>
                  <a:lnTo>
                    <a:pt x="701333" y="217170"/>
                  </a:lnTo>
                  <a:lnTo>
                    <a:pt x="705975" y="213360"/>
                  </a:lnTo>
                  <a:lnTo>
                    <a:pt x="705763" y="217170"/>
                  </a:lnTo>
                  <a:close/>
                </a:path>
                <a:path w="1514475" h="1747520">
                  <a:moveTo>
                    <a:pt x="716503" y="223520"/>
                  </a:moveTo>
                  <a:lnTo>
                    <a:pt x="710396" y="223520"/>
                  </a:lnTo>
                  <a:lnTo>
                    <a:pt x="711791" y="222250"/>
                  </a:lnTo>
                  <a:lnTo>
                    <a:pt x="713326" y="222250"/>
                  </a:lnTo>
                  <a:lnTo>
                    <a:pt x="716406" y="218440"/>
                  </a:lnTo>
                  <a:lnTo>
                    <a:pt x="715462" y="222250"/>
                  </a:lnTo>
                  <a:lnTo>
                    <a:pt x="716503" y="223520"/>
                  </a:lnTo>
                  <a:close/>
                </a:path>
                <a:path w="1514475" h="1747520">
                  <a:moveTo>
                    <a:pt x="725989" y="232410"/>
                  </a:moveTo>
                  <a:lnTo>
                    <a:pt x="564127" y="232410"/>
                  </a:lnTo>
                  <a:lnTo>
                    <a:pt x="563977" y="231140"/>
                  </a:lnTo>
                  <a:lnTo>
                    <a:pt x="564330" y="231140"/>
                  </a:lnTo>
                  <a:lnTo>
                    <a:pt x="564374" y="228600"/>
                  </a:lnTo>
                  <a:lnTo>
                    <a:pt x="708755" y="228600"/>
                  </a:lnTo>
                  <a:lnTo>
                    <a:pt x="709946" y="227330"/>
                  </a:lnTo>
                  <a:lnTo>
                    <a:pt x="710687" y="226060"/>
                  </a:lnTo>
                  <a:lnTo>
                    <a:pt x="707466" y="223520"/>
                  </a:lnTo>
                  <a:lnTo>
                    <a:pt x="708596" y="222250"/>
                  </a:lnTo>
                  <a:lnTo>
                    <a:pt x="709981" y="223520"/>
                  </a:lnTo>
                  <a:lnTo>
                    <a:pt x="716503" y="223520"/>
                  </a:lnTo>
                  <a:lnTo>
                    <a:pt x="714191" y="224790"/>
                  </a:lnTo>
                  <a:lnTo>
                    <a:pt x="714359" y="224790"/>
                  </a:lnTo>
                  <a:lnTo>
                    <a:pt x="713855" y="226060"/>
                  </a:lnTo>
                  <a:lnTo>
                    <a:pt x="713291" y="227330"/>
                  </a:lnTo>
                  <a:lnTo>
                    <a:pt x="727719" y="227330"/>
                  </a:lnTo>
                  <a:lnTo>
                    <a:pt x="729890" y="228600"/>
                  </a:lnTo>
                  <a:lnTo>
                    <a:pt x="727772" y="231140"/>
                  </a:lnTo>
                  <a:lnTo>
                    <a:pt x="725989" y="232410"/>
                  </a:lnTo>
                  <a:close/>
                </a:path>
                <a:path w="1514475" h="1747520">
                  <a:moveTo>
                    <a:pt x="727719" y="227330"/>
                  </a:moveTo>
                  <a:lnTo>
                    <a:pt x="715338" y="227330"/>
                  </a:lnTo>
                  <a:lnTo>
                    <a:pt x="716388" y="226060"/>
                  </a:lnTo>
                  <a:lnTo>
                    <a:pt x="716662" y="223520"/>
                  </a:lnTo>
                  <a:lnTo>
                    <a:pt x="719706" y="224790"/>
                  </a:lnTo>
                  <a:lnTo>
                    <a:pt x="724233" y="224790"/>
                  </a:lnTo>
                  <a:lnTo>
                    <a:pt x="727719" y="227330"/>
                  </a:lnTo>
                  <a:close/>
                </a:path>
                <a:path w="1514475" h="1747520">
                  <a:moveTo>
                    <a:pt x="724233" y="224790"/>
                  </a:moveTo>
                  <a:lnTo>
                    <a:pt x="719706" y="224790"/>
                  </a:lnTo>
                  <a:lnTo>
                    <a:pt x="720200" y="223520"/>
                  </a:lnTo>
                  <a:lnTo>
                    <a:pt x="723148" y="223520"/>
                  </a:lnTo>
                  <a:lnTo>
                    <a:pt x="724233" y="224790"/>
                  </a:lnTo>
                  <a:close/>
                </a:path>
                <a:path w="1514475" h="1747520">
                  <a:moveTo>
                    <a:pt x="504180" y="250190"/>
                  </a:moveTo>
                  <a:lnTo>
                    <a:pt x="367609" y="250190"/>
                  </a:lnTo>
                  <a:lnTo>
                    <a:pt x="368024" y="248920"/>
                  </a:lnTo>
                  <a:lnTo>
                    <a:pt x="368703" y="248920"/>
                  </a:lnTo>
                  <a:lnTo>
                    <a:pt x="368906" y="247650"/>
                  </a:lnTo>
                  <a:lnTo>
                    <a:pt x="369965" y="242570"/>
                  </a:lnTo>
                  <a:lnTo>
                    <a:pt x="371015" y="240030"/>
                  </a:lnTo>
                  <a:lnTo>
                    <a:pt x="370539" y="234950"/>
                  </a:lnTo>
                  <a:lnTo>
                    <a:pt x="371783" y="233680"/>
                  </a:lnTo>
                  <a:lnTo>
                    <a:pt x="371686" y="231140"/>
                  </a:lnTo>
                  <a:lnTo>
                    <a:pt x="370848" y="231140"/>
                  </a:lnTo>
                  <a:lnTo>
                    <a:pt x="370839" y="229870"/>
                  </a:lnTo>
                  <a:lnTo>
                    <a:pt x="370715" y="227330"/>
                  </a:lnTo>
                  <a:lnTo>
                    <a:pt x="371977" y="224790"/>
                  </a:lnTo>
                  <a:lnTo>
                    <a:pt x="372674" y="226060"/>
                  </a:lnTo>
                  <a:lnTo>
                    <a:pt x="502724" y="226060"/>
                  </a:lnTo>
                  <a:lnTo>
                    <a:pt x="504727" y="227330"/>
                  </a:lnTo>
                  <a:lnTo>
                    <a:pt x="504754" y="228600"/>
                  </a:lnTo>
                  <a:lnTo>
                    <a:pt x="503695" y="234950"/>
                  </a:lnTo>
                  <a:lnTo>
                    <a:pt x="503807" y="240030"/>
                  </a:lnTo>
                  <a:lnTo>
                    <a:pt x="503968" y="245110"/>
                  </a:lnTo>
                  <a:lnTo>
                    <a:pt x="504180" y="250190"/>
                  </a:lnTo>
                  <a:close/>
                </a:path>
                <a:path w="1514475" h="1747520">
                  <a:moveTo>
                    <a:pt x="707802" y="228600"/>
                  </a:moveTo>
                  <a:lnTo>
                    <a:pt x="563942" y="228600"/>
                  </a:lnTo>
                  <a:lnTo>
                    <a:pt x="563165" y="227330"/>
                  </a:lnTo>
                  <a:lnTo>
                    <a:pt x="563192" y="226060"/>
                  </a:lnTo>
                  <a:lnTo>
                    <a:pt x="564489" y="226060"/>
                  </a:lnTo>
                  <a:lnTo>
                    <a:pt x="565698" y="227330"/>
                  </a:lnTo>
                  <a:lnTo>
                    <a:pt x="707034" y="227330"/>
                  </a:lnTo>
                  <a:lnTo>
                    <a:pt x="707802" y="228600"/>
                  </a:lnTo>
                  <a:close/>
                </a:path>
                <a:path w="1514475" h="1747520">
                  <a:moveTo>
                    <a:pt x="562945" y="233680"/>
                  </a:moveTo>
                  <a:lnTo>
                    <a:pt x="560271" y="233680"/>
                  </a:lnTo>
                  <a:lnTo>
                    <a:pt x="561497" y="232410"/>
                  </a:lnTo>
                  <a:lnTo>
                    <a:pt x="561647" y="229870"/>
                  </a:lnTo>
                  <a:lnTo>
                    <a:pt x="562283" y="228600"/>
                  </a:lnTo>
                  <a:lnTo>
                    <a:pt x="562830" y="231140"/>
                  </a:lnTo>
                  <a:lnTo>
                    <a:pt x="563086" y="231140"/>
                  </a:lnTo>
                  <a:lnTo>
                    <a:pt x="562689" y="232410"/>
                  </a:lnTo>
                  <a:lnTo>
                    <a:pt x="562945" y="233680"/>
                  </a:lnTo>
                  <a:close/>
                </a:path>
                <a:path w="1514475" h="1747520">
                  <a:moveTo>
                    <a:pt x="370809" y="230028"/>
                  </a:moveTo>
                  <a:lnTo>
                    <a:pt x="370803" y="229870"/>
                  </a:lnTo>
                  <a:lnTo>
                    <a:pt x="370809" y="230028"/>
                  </a:lnTo>
                  <a:close/>
                </a:path>
                <a:path w="1514475" h="1747520">
                  <a:moveTo>
                    <a:pt x="731919" y="234950"/>
                  </a:moveTo>
                  <a:lnTo>
                    <a:pt x="556000" y="234950"/>
                  </a:lnTo>
                  <a:lnTo>
                    <a:pt x="557111" y="232410"/>
                  </a:lnTo>
                  <a:lnTo>
                    <a:pt x="557994" y="232410"/>
                  </a:lnTo>
                  <a:lnTo>
                    <a:pt x="558656" y="231140"/>
                  </a:lnTo>
                  <a:lnTo>
                    <a:pt x="556352" y="231140"/>
                  </a:lnTo>
                  <a:lnTo>
                    <a:pt x="556732" y="229870"/>
                  </a:lnTo>
                  <a:lnTo>
                    <a:pt x="559203" y="229870"/>
                  </a:lnTo>
                  <a:lnTo>
                    <a:pt x="560015" y="231140"/>
                  </a:lnTo>
                  <a:lnTo>
                    <a:pt x="560041" y="232410"/>
                  </a:lnTo>
                  <a:lnTo>
                    <a:pt x="560271" y="233680"/>
                  </a:lnTo>
                  <a:lnTo>
                    <a:pt x="729449" y="233680"/>
                  </a:lnTo>
                  <a:lnTo>
                    <a:pt x="731919" y="234950"/>
                  </a:lnTo>
                  <a:close/>
                </a:path>
                <a:path w="1514475" h="1747520">
                  <a:moveTo>
                    <a:pt x="370848" y="231140"/>
                  </a:moveTo>
                  <a:lnTo>
                    <a:pt x="370601" y="231140"/>
                  </a:lnTo>
                  <a:lnTo>
                    <a:pt x="370809" y="230028"/>
                  </a:lnTo>
                  <a:lnTo>
                    <a:pt x="370848" y="231140"/>
                  </a:lnTo>
                  <a:close/>
                </a:path>
                <a:path w="1514475" h="1747520">
                  <a:moveTo>
                    <a:pt x="370671" y="232410"/>
                  </a:moveTo>
                  <a:lnTo>
                    <a:pt x="370565" y="231140"/>
                  </a:lnTo>
                  <a:lnTo>
                    <a:pt x="371686" y="231140"/>
                  </a:lnTo>
                  <a:lnTo>
                    <a:pt x="370671" y="232410"/>
                  </a:lnTo>
                  <a:close/>
                </a:path>
                <a:path w="1514475" h="1747520">
                  <a:moveTo>
                    <a:pt x="729449" y="233680"/>
                  </a:moveTo>
                  <a:lnTo>
                    <a:pt x="564251" y="233680"/>
                  </a:lnTo>
                  <a:lnTo>
                    <a:pt x="564718" y="232410"/>
                  </a:lnTo>
                  <a:lnTo>
                    <a:pt x="725989" y="232410"/>
                  </a:lnTo>
                  <a:lnTo>
                    <a:pt x="731134" y="231140"/>
                  </a:lnTo>
                  <a:lnTo>
                    <a:pt x="731884" y="232410"/>
                  </a:lnTo>
                  <a:lnTo>
                    <a:pt x="729449" y="233680"/>
                  </a:lnTo>
                  <a:close/>
                </a:path>
                <a:path w="1514475" h="1747520">
                  <a:moveTo>
                    <a:pt x="730349" y="237490"/>
                  </a:moveTo>
                  <a:lnTo>
                    <a:pt x="553405" y="237490"/>
                  </a:lnTo>
                  <a:lnTo>
                    <a:pt x="552002" y="233680"/>
                  </a:lnTo>
                  <a:lnTo>
                    <a:pt x="556000" y="234950"/>
                  </a:lnTo>
                  <a:lnTo>
                    <a:pt x="731919" y="234950"/>
                  </a:lnTo>
                  <a:lnTo>
                    <a:pt x="734011" y="236220"/>
                  </a:lnTo>
                  <a:lnTo>
                    <a:pt x="730949" y="236220"/>
                  </a:lnTo>
                  <a:lnTo>
                    <a:pt x="730349" y="237490"/>
                  </a:lnTo>
                  <a:close/>
                </a:path>
                <a:path w="1514475" h="1747520">
                  <a:moveTo>
                    <a:pt x="736200" y="241300"/>
                  </a:moveTo>
                  <a:lnTo>
                    <a:pt x="730861" y="241300"/>
                  </a:lnTo>
                  <a:lnTo>
                    <a:pt x="733655" y="238648"/>
                  </a:lnTo>
                  <a:lnTo>
                    <a:pt x="737382" y="234950"/>
                  </a:lnTo>
                  <a:lnTo>
                    <a:pt x="736315" y="238648"/>
                  </a:lnTo>
                  <a:lnTo>
                    <a:pt x="736200" y="241300"/>
                  </a:lnTo>
                  <a:close/>
                </a:path>
                <a:path w="1514475" h="1747520">
                  <a:moveTo>
                    <a:pt x="528908" y="262890"/>
                  </a:moveTo>
                  <a:lnTo>
                    <a:pt x="528122" y="262890"/>
                  </a:lnTo>
                  <a:lnTo>
                    <a:pt x="529031" y="261620"/>
                  </a:lnTo>
                  <a:lnTo>
                    <a:pt x="529773" y="259080"/>
                  </a:lnTo>
                  <a:lnTo>
                    <a:pt x="531043" y="257810"/>
                  </a:lnTo>
                  <a:lnTo>
                    <a:pt x="532438" y="256540"/>
                  </a:lnTo>
                  <a:lnTo>
                    <a:pt x="535676" y="256540"/>
                  </a:lnTo>
                  <a:lnTo>
                    <a:pt x="535111" y="252730"/>
                  </a:lnTo>
                  <a:lnTo>
                    <a:pt x="539427" y="252730"/>
                  </a:lnTo>
                  <a:lnTo>
                    <a:pt x="539109" y="250190"/>
                  </a:lnTo>
                  <a:lnTo>
                    <a:pt x="538544" y="245110"/>
                  </a:lnTo>
                  <a:lnTo>
                    <a:pt x="543124" y="243840"/>
                  </a:lnTo>
                  <a:lnTo>
                    <a:pt x="545913" y="241300"/>
                  </a:lnTo>
                  <a:lnTo>
                    <a:pt x="546804" y="241300"/>
                  </a:lnTo>
                  <a:lnTo>
                    <a:pt x="546980" y="239102"/>
                  </a:lnTo>
                  <a:lnTo>
                    <a:pt x="547103" y="238648"/>
                  </a:lnTo>
                  <a:lnTo>
                    <a:pt x="548101" y="237490"/>
                  </a:lnTo>
                  <a:lnTo>
                    <a:pt x="548790" y="237490"/>
                  </a:lnTo>
                  <a:lnTo>
                    <a:pt x="549354" y="236220"/>
                  </a:lnTo>
                  <a:lnTo>
                    <a:pt x="549608" y="238648"/>
                  </a:lnTo>
                  <a:lnTo>
                    <a:pt x="549301" y="238760"/>
                  </a:lnTo>
                  <a:lnTo>
                    <a:pt x="549679" y="239102"/>
                  </a:lnTo>
                  <a:lnTo>
                    <a:pt x="550722" y="245110"/>
                  </a:lnTo>
                  <a:lnTo>
                    <a:pt x="735299" y="245110"/>
                  </a:lnTo>
                  <a:lnTo>
                    <a:pt x="734867" y="247650"/>
                  </a:lnTo>
                  <a:lnTo>
                    <a:pt x="732608" y="252730"/>
                  </a:lnTo>
                  <a:lnTo>
                    <a:pt x="731293" y="254000"/>
                  </a:lnTo>
                  <a:lnTo>
                    <a:pt x="723554" y="254000"/>
                  </a:lnTo>
                  <a:lnTo>
                    <a:pt x="722768" y="255270"/>
                  </a:lnTo>
                  <a:lnTo>
                    <a:pt x="722089" y="255270"/>
                  </a:lnTo>
                  <a:lnTo>
                    <a:pt x="721348" y="257810"/>
                  </a:lnTo>
                  <a:lnTo>
                    <a:pt x="722380" y="259080"/>
                  </a:lnTo>
                  <a:lnTo>
                    <a:pt x="722389" y="260350"/>
                  </a:lnTo>
                  <a:lnTo>
                    <a:pt x="722636" y="261620"/>
                  </a:lnTo>
                  <a:lnTo>
                    <a:pt x="529711" y="261620"/>
                  </a:lnTo>
                  <a:lnTo>
                    <a:pt x="528908" y="262890"/>
                  </a:lnTo>
                  <a:close/>
                </a:path>
                <a:path w="1514475" h="1747520">
                  <a:moveTo>
                    <a:pt x="733852" y="237490"/>
                  </a:moveTo>
                  <a:lnTo>
                    <a:pt x="732643" y="237490"/>
                  </a:lnTo>
                  <a:lnTo>
                    <a:pt x="732467" y="236220"/>
                  </a:lnTo>
                  <a:lnTo>
                    <a:pt x="734285" y="236220"/>
                  </a:lnTo>
                  <a:lnTo>
                    <a:pt x="733852" y="237490"/>
                  </a:lnTo>
                  <a:close/>
                </a:path>
                <a:path w="1514475" h="1747520">
                  <a:moveTo>
                    <a:pt x="735299" y="245110"/>
                  </a:moveTo>
                  <a:lnTo>
                    <a:pt x="551331" y="245110"/>
                  </a:lnTo>
                  <a:lnTo>
                    <a:pt x="551772" y="243840"/>
                  </a:lnTo>
                  <a:lnTo>
                    <a:pt x="552611" y="243840"/>
                  </a:lnTo>
                  <a:lnTo>
                    <a:pt x="552099" y="241300"/>
                  </a:lnTo>
                  <a:lnTo>
                    <a:pt x="549679" y="239102"/>
                  </a:lnTo>
                  <a:lnTo>
                    <a:pt x="549608" y="238648"/>
                  </a:lnTo>
                  <a:lnTo>
                    <a:pt x="552796" y="237490"/>
                  </a:lnTo>
                  <a:lnTo>
                    <a:pt x="729572" y="237490"/>
                  </a:lnTo>
                  <a:lnTo>
                    <a:pt x="728937" y="238760"/>
                  </a:lnTo>
                  <a:lnTo>
                    <a:pt x="728495" y="240030"/>
                  </a:lnTo>
                  <a:lnTo>
                    <a:pt x="728866" y="240030"/>
                  </a:lnTo>
                  <a:lnTo>
                    <a:pt x="729307" y="241300"/>
                  </a:lnTo>
                  <a:lnTo>
                    <a:pt x="736200" y="241300"/>
                  </a:lnTo>
                  <a:lnTo>
                    <a:pt x="735299" y="245110"/>
                  </a:lnTo>
                  <a:close/>
                </a:path>
                <a:path w="1514475" h="1747520">
                  <a:moveTo>
                    <a:pt x="549679" y="239102"/>
                  </a:moveTo>
                  <a:lnTo>
                    <a:pt x="549301" y="238760"/>
                  </a:lnTo>
                  <a:lnTo>
                    <a:pt x="549608" y="238648"/>
                  </a:lnTo>
                  <a:lnTo>
                    <a:pt x="549679" y="239102"/>
                  </a:lnTo>
                  <a:close/>
                </a:path>
                <a:path w="1514475" h="1747520">
                  <a:moveTo>
                    <a:pt x="504480" y="252730"/>
                  </a:moveTo>
                  <a:lnTo>
                    <a:pt x="367212" y="252730"/>
                  </a:lnTo>
                  <a:lnTo>
                    <a:pt x="367185" y="251460"/>
                  </a:lnTo>
                  <a:lnTo>
                    <a:pt x="367362" y="250190"/>
                  </a:lnTo>
                  <a:lnTo>
                    <a:pt x="504012" y="250190"/>
                  </a:lnTo>
                  <a:lnTo>
                    <a:pt x="504224" y="251460"/>
                  </a:lnTo>
                  <a:lnTo>
                    <a:pt x="504480" y="252730"/>
                  </a:lnTo>
                  <a:close/>
                </a:path>
                <a:path w="1514475" h="1747520">
                  <a:moveTo>
                    <a:pt x="358634" y="318770"/>
                  </a:moveTo>
                  <a:lnTo>
                    <a:pt x="358493" y="314960"/>
                  </a:lnTo>
                  <a:lnTo>
                    <a:pt x="358069" y="312420"/>
                  </a:lnTo>
                  <a:lnTo>
                    <a:pt x="359014" y="307340"/>
                  </a:lnTo>
                  <a:lnTo>
                    <a:pt x="365567" y="264160"/>
                  </a:lnTo>
                  <a:lnTo>
                    <a:pt x="367124" y="252730"/>
                  </a:lnTo>
                  <a:lnTo>
                    <a:pt x="504321" y="252730"/>
                  </a:lnTo>
                  <a:lnTo>
                    <a:pt x="503818" y="254000"/>
                  </a:lnTo>
                  <a:lnTo>
                    <a:pt x="503968" y="256540"/>
                  </a:lnTo>
                  <a:lnTo>
                    <a:pt x="504471" y="259080"/>
                  </a:lnTo>
                  <a:lnTo>
                    <a:pt x="504401" y="262890"/>
                  </a:lnTo>
                  <a:lnTo>
                    <a:pt x="503333" y="264160"/>
                  </a:lnTo>
                  <a:lnTo>
                    <a:pt x="504392" y="266700"/>
                  </a:lnTo>
                  <a:lnTo>
                    <a:pt x="504472" y="270510"/>
                  </a:lnTo>
                  <a:lnTo>
                    <a:pt x="504577" y="273050"/>
                  </a:lnTo>
                  <a:lnTo>
                    <a:pt x="503519" y="273050"/>
                  </a:lnTo>
                  <a:lnTo>
                    <a:pt x="503757" y="275590"/>
                  </a:lnTo>
                  <a:lnTo>
                    <a:pt x="504357" y="279400"/>
                  </a:lnTo>
                  <a:lnTo>
                    <a:pt x="502903" y="284480"/>
                  </a:lnTo>
                  <a:lnTo>
                    <a:pt x="500562" y="284480"/>
                  </a:lnTo>
                  <a:lnTo>
                    <a:pt x="495797" y="285750"/>
                  </a:lnTo>
                  <a:lnTo>
                    <a:pt x="483831" y="288290"/>
                  </a:lnTo>
                  <a:lnTo>
                    <a:pt x="478518" y="289560"/>
                  </a:lnTo>
                  <a:lnTo>
                    <a:pt x="474565" y="290830"/>
                  </a:lnTo>
                  <a:lnTo>
                    <a:pt x="470329" y="292100"/>
                  </a:lnTo>
                  <a:lnTo>
                    <a:pt x="465660" y="293370"/>
                  </a:lnTo>
                  <a:lnTo>
                    <a:pt x="452534" y="295910"/>
                  </a:lnTo>
                  <a:lnTo>
                    <a:pt x="426324" y="302260"/>
                  </a:lnTo>
                  <a:lnTo>
                    <a:pt x="393026" y="311150"/>
                  </a:lnTo>
                  <a:lnTo>
                    <a:pt x="358634" y="318770"/>
                  </a:lnTo>
                  <a:close/>
                </a:path>
                <a:path w="1514475" h="1747520">
                  <a:moveTo>
                    <a:pt x="504524" y="254000"/>
                  </a:moveTo>
                  <a:lnTo>
                    <a:pt x="504321" y="252730"/>
                  </a:lnTo>
                  <a:lnTo>
                    <a:pt x="504807" y="252730"/>
                  </a:lnTo>
                  <a:lnTo>
                    <a:pt x="504524" y="254000"/>
                  </a:lnTo>
                  <a:close/>
                </a:path>
                <a:path w="1514475" h="1747520">
                  <a:moveTo>
                    <a:pt x="728363" y="259080"/>
                  </a:moveTo>
                  <a:lnTo>
                    <a:pt x="727357" y="259080"/>
                  </a:lnTo>
                  <a:lnTo>
                    <a:pt x="725945" y="257810"/>
                  </a:lnTo>
                  <a:lnTo>
                    <a:pt x="724992" y="256540"/>
                  </a:lnTo>
                  <a:lnTo>
                    <a:pt x="723969" y="255270"/>
                  </a:lnTo>
                  <a:lnTo>
                    <a:pt x="723554" y="254000"/>
                  </a:lnTo>
                  <a:lnTo>
                    <a:pt x="731293" y="254000"/>
                  </a:lnTo>
                  <a:lnTo>
                    <a:pt x="729934" y="255270"/>
                  </a:lnTo>
                  <a:lnTo>
                    <a:pt x="728849" y="255270"/>
                  </a:lnTo>
                  <a:lnTo>
                    <a:pt x="729290" y="256540"/>
                  </a:lnTo>
                  <a:lnTo>
                    <a:pt x="730322" y="257810"/>
                  </a:lnTo>
                  <a:lnTo>
                    <a:pt x="728363" y="259080"/>
                  </a:lnTo>
                  <a:close/>
                </a:path>
                <a:path w="1514475" h="1747520">
                  <a:moveTo>
                    <a:pt x="714667" y="269240"/>
                  </a:moveTo>
                  <a:lnTo>
                    <a:pt x="528034" y="269240"/>
                  </a:lnTo>
                  <a:lnTo>
                    <a:pt x="531299" y="267970"/>
                  </a:lnTo>
                  <a:lnTo>
                    <a:pt x="532323" y="266700"/>
                  </a:lnTo>
                  <a:lnTo>
                    <a:pt x="535323" y="266700"/>
                  </a:lnTo>
                  <a:lnTo>
                    <a:pt x="535676" y="265430"/>
                  </a:lnTo>
                  <a:lnTo>
                    <a:pt x="533973" y="264160"/>
                  </a:lnTo>
                  <a:lnTo>
                    <a:pt x="533055" y="261620"/>
                  </a:lnTo>
                  <a:lnTo>
                    <a:pt x="722813" y="261620"/>
                  </a:lnTo>
                  <a:lnTo>
                    <a:pt x="723333" y="262890"/>
                  </a:lnTo>
                  <a:lnTo>
                    <a:pt x="723810" y="264160"/>
                  </a:lnTo>
                  <a:lnTo>
                    <a:pt x="727498" y="264160"/>
                  </a:lnTo>
                  <a:lnTo>
                    <a:pt x="726784" y="265430"/>
                  </a:lnTo>
                  <a:lnTo>
                    <a:pt x="715153" y="265430"/>
                  </a:lnTo>
                  <a:lnTo>
                    <a:pt x="714006" y="267970"/>
                  </a:lnTo>
                  <a:lnTo>
                    <a:pt x="714667" y="269240"/>
                  </a:lnTo>
                  <a:close/>
                </a:path>
                <a:path w="1514475" h="1747520">
                  <a:moveTo>
                    <a:pt x="727498" y="264160"/>
                  </a:moveTo>
                  <a:lnTo>
                    <a:pt x="724992" y="264160"/>
                  </a:lnTo>
                  <a:lnTo>
                    <a:pt x="725725" y="262890"/>
                  </a:lnTo>
                  <a:lnTo>
                    <a:pt x="726007" y="262890"/>
                  </a:lnTo>
                  <a:lnTo>
                    <a:pt x="726325" y="261620"/>
                  </a:lnTo>
                  <a:lnTo>
                    <a:pt x="726678" y="262890"/>
                  </a:lnTo>
                  <a:lnTo>
                    <a:pt x="727498" y="264160"/>
                  </a:lnTo>
                  <a:close/>
                </a:path>
                <a:path w="1514475" h="1747520">
                  <a:moveTo>
                    <a:pt x="523904" y="283210"/>
                  </a:moveTo>
                  <a:lnTo>
                    <a:pt x="523004" y="280670"/>
                  </a:lnTo>
                  <a:lnTo>
                    <a:pt x="521989" y="276860"/>
                  </a:lnTo>
                  <a:lnTo>
                    <a:pt x="522995" y="274320"/>
                  </a:lnTo>
                  <a:lnTo>
                    <a:pt x="528952" y="270510"/>
                  </a:lnTo>
                  <a:lnTo>
                    <a:pt x="525422" y="267970"/>
                  </a:lnTo>
                  <a:lnTo>
                    <a:pt x="527514" y="265430"/>
                  </a:lnTo>
                  <a:lnTo>
                    <a:pt x="527787" y="265430"/>
                  </a:lnTo>
                  <a:lnTo>
                    <a:pt x="528352" y="264160"/>
                  </a:lnTo>
                  <a:lnTo>
                    <a:pt x="529032" y="264160"/>
                  </a:lnTo>
                  <a:lnTo>
                    <a:pt x="528034" y="269240"/>
                  </a:lnTo>
                  <a:lnTo>
                    <a:pt x="714667" y="269240"/>
                  </a:lnTo>
                  <a:lnTo>
                    <a:pt x="715718" y="270510"/>
                  </a:lnTo>
                  <a:lnTo>
                    <a:pt x="718065" y="273050"/>
                  </a:lnTo>
                  <a:lnTo>
                    <a:pt x="718356" y="274320"/>
                  </a:lnTo>
                  <a:lnTo>
                    <a:pt x="719256" y="274320"/>
                  </a:lnTo>
                  <a:lnTo>
                    <a:pt x="719583" y="275590"/>
                  </a:lnTo>
                  <a:lnTo>
                    <a:pt x="527937" y="275590"/>
                  </a:lnTo>
                  <a:lnTo>
                    <a:pt x="524645" y="276860"/>
                  </a:lnTo>
                  <a:lnTo>
                    <a:pt x="525246" y="278260"/>
                  </a:lnTo>
                  <a:lnTo>
                    <a:pt x="523904" y="283210"/>
                  </a:lnTo>
                  <a:close/>
                </a:path>
                <a:path w="1514475" h="1747520">
                  <a:moveTo>
                    <a:pt x="721745" y="274320"/>
                  </a:moveTo>
                  <a:lnTo>
                    <a:pt x="720889" y="273050"/>
                  </a:lnTo>
                  <a:lnTo>
                    <a:pt x="720165" y="271780"/>
                  </a:lnTo>
                  <a:lnTo>
                    <a:pt x="720986" y="270510"/>
                  </a:lnTo>
                  <a:lnTo>
                    <a:pt x="718700" y="270510"/>
                  </a:lnTo>
                  <a:lnTo>
                    <a:pt x="718488" y="269240"/>
                  </a:lnTo>
                  <a:lnTo>
                    <a:pt x="718153" y="267970"/>
                  </a:lnTo>
                  <a:lnTo>
                    <a:pt x="715373" y="265430"/>
                  </a:lnTo>
                  <a:lnTo>
                    <a:pt x="726784" y="265430"/>
                  </a:lnTo>
                  <a:lnTo>
                    <a:pt x="726069" y="266700"/>
                  </a:lnTo>
                  <a:lnTo>
                    <a:pt x="724648" y="270510"/>
                  </a:lnTo>
                  <a:lnTo>
                    <a:pt x="722857" y="273050"/>
                  </a:lnTo>
                  <a:lnTo>
                    <a:pt x="721745" y="274320"/>
                  </a:lnTo>
                  <a:close/>
                </a:path>
                <a:path w="1514475" h="1747520">
                  <a:moveTo>
                    <a:pt x="528264" y="279400"/>
                  </a:moveTo>
                  <a:lnTo>
                    <a:pt x="527937" y="275590"/>
                  </a:lnTo>
                  <a:lnTo>
                    <a:pt x="719583" y="275590"/>
                  </a:lnTo>
                  <a:lnTo>
                    <a:pt x="720236" y="278130"/>
                  </a:lnTo>
                  <a:lnTo>
                    <a:pt x="530443" y="278130"/>
                  </a:lnTo>
                  <a:lnTo>
                    <a:pt x="528264" y="279400"/>
                  </a:lnTo>
                  <a:close/>
                </a:path>
                <a:path w="1514475" h="1747520">
                  <a:moveTo>
                    <a:pt x="711676" y="295910"/>
                  </a:moveTo>
                  <a:lnTo>
                    <a:pt x="710952" y="294640"/>
                  </a:lnTo>
                  <a:lnTo>
                    <a:pt x="704660" y="294640"/>
                  </a:lnTo>
                  <a:lnTo>
                    <a:pt x="704606" y="293955"/>
                  </a:lnTo>
                  <a:lnTo>
                    <a:pt x="707943" y="290830"/>
                  </a:lnTo>
                  <a:lnTo>
                    <a:pt x="705843" y="289560"/>
                  </a:lnTo>
                  <a:lnTo>
                    <a:pt x="525607" y="289560"/>
                  </a:lnTo>
                  <a:lnTo>
                    <a:pt x="526066" y="288290"/>
                  </a:lnTo>
                  <a:lnTo>
                    <a:pt x="527655" y="288290"/>
                  </a:lnTo>
                  <a:lnTo>
                    <a:pt x="528078" y="287020"/>
                  </a:lnTo>
                  <a:lnTo>
                    <a:pt x="529022" y="285750"/>
                  </a:lnTo>
                  <a:lnTo>
                    <a:pt x="525546" y="283210"/>
                  </a:lnTo>
                  <a:lnTo>
                    <a:pt x="524990" y="281940"/>
                  </a:lnTo>
                  <a:lnTo>
                    <a:pt x="529252" y="280670"/>
                  </a:lnTo>
                  <a:lnTo>
                    <a:pt x="530443" y="278130"/>
                  </a:lnTo>
                  <a:lnTo>
                    <a:pt x="719521" y="278130"/>
                  </a:lnTo>
                  <a:lnTo>
                    <a:pt x="719733" y="280670"/>
                  </a:lnTo>
                  <a:lnTo>
                    <a:pt x="719292" y="281940"/>
                  </a:lnTo>
                  <a:lnTo>
                    <a:pt x="712311" y="281940"/>
                  </a:lnTo>
                  <a:lnTo>
                    <a:pt x="716371" y="285750"/>
                  </a:lnTo>
                  <a:lnTo>
                    <a:pt x="714023" y="287020"/>
                  </a:lnTo>
                  <a:lnTo>
                    <a:pt x="713670" y="290830"/>
                  </a:lnTo>
                  <a:lnTo>
                    <a:pt x="714226" y="293370"/>
                  </a:lnTo>
                  <a:lnTo>
                    <a:pt x="712805" y="294640"/>
                  </a:lnTo>
                  <a:lnTo>
                    <a:pt x="711676" y="295910"/>
                  </a:lnTo>
                  <a:close/>
                </a:path>
                <a:path w="1514475" h="1747520">
                  <a:moveTo>
                    <a:pt x="526252" y="280670"/>
                  </a:moveTo>
                  <a:lnTo>
                    <a:pt x="525328" y="278260"/>
                  </a:lnTo>
                  <a:lnTo>
                    <a:pt x="526507" y="279400"/>
                  </a:lnTo>
                  <a:lnTo>
                    <a:pt x="526252" y="280670"/>
                  </a:lnTo>
                  <a:close/>
                </a:path>
                <a:path w="1514475" h="1747520">
                  <a:moveTo>
                    <a:pt x="519095" y="288290"/>
                  </a:moveTo>
                  <a:lnTo>
                    <a:pt x="517365" y="285750"/>
                  </a:lnTo>
                  <a:lnTo>
                    <a:pt x="517039" y="284480"/>
                  </a:lnTo>
                  <a:lnTo>
                    <a:pt x="517886" y="284480"/>
                  </a:lnTo>
                  <a:lnTo>
                    <a:pt x="518777" y="283210"/>
                  </a:lnTo>
                  <a:lnTo>
                    <a:pt x="519624" y="283210"/>
                  </a:lnTo>
                  <a:lnTo>
                    <a:pt x="519562" y="284480"/>
                  </a:lnTo>
                  <a:lnTo>
                    <a:pt x="521680" y="285750"/>
                  </a:lnTo>
                  <a:lnTo>
                    <a:pt x="522647" y="287020"/>
                  </a:lnTo>
                  <a:lnTo>
                    <a:pt x="519095" y="288290"/>
                  </a:lnTo>
                  <a:close/>
                </a:path>
                <a:path w="1514475" h="1747520">
                  <a:moveTo>
                    <a:pt x="506069" y="292100"/>
                  </a:moveTo>
                  <a:lnTo>
                    <a:pt x="505513" y="292100"/>
                  </a:lnTo>
                  <a:lnTo>
                    <a:pt x="504075" y="289560"/>
                  </a:lnTo>
                  <a:lnTo>
                    <a:pt x="502998" y="287020"/>
                  </a:lnTo>
                  <a:lnTo>
                    <a:pt x="502548" y="287020"/>
                  </a:lnTo>
                  <a:lnTo>
                    <a:pt x="501736" y="285750"/>
                  </a:lnTo>
                  <a:lnTo>
                    <a:pt x="501374" y="284480"/>
                  </a:lnTo>
                  <a:lnTo>
                    <a:pt x="502903" y="284480"/>
                  </a:lnTo>
                  <a:lnTo>
                    <a:pt x="502539" y="285750"/>
                  </a:lnTo>
                  <a:lnTo>
                    <a:pt x="505160" y="285750"/>
                  </a:lnTo>
                  <a:lnTo>
                    <a:pt x="506210" y="288290"/>
                  </a:lnTo>
                  <a:lnTo>
                    <a:pt x="506431" y="290830"/>
                  </a:lnTo>
                  <a:lnTo>
                    <a:pt x="506069" y="292100"/>
                  </a:lnTo>
                  <a:close/>
                </a:path>
                <a:path w="1514475" h="1747520">
                  <a:moveTo>
                    <a:pt x="525607" y="289560"/>
                  </a:moveTo>
                  <a:lnTo>
                    <a:pt x="523595" y="289560"/>
                  </a:lnTo>
                  <a:lnTo>
                    <a:pt x="522672" y="287053"/>
                  </a:lnTo>
                  <a:lnTo>
                    <a:pt x="523613" y="288290"/>
                  </a:lnTo>
                  <a:lnTo>
                    <a:pt x="525607" y="289560"/>
                  </a:lnTo>
                  <a:close/>
                </a:path>
                <a:path w="1514475" h="1747520">
                  <a:moveTo>
                    <a:pt x="577717" y="426720"/>
                  </a:moveTo>
                  <a:lnTo>
                    <a:pt x="566453" y="426720"/>
                  </a:lnTo>
                  <a:lnTo>
                    <a:pt x="565965" y="424180"/>
                  </a:lnTo>
                  <a:lnTo>
                    <a:pt x="562084" y="415290"/>
                  </a:lnTo>
                  <a:lnTo>
                    <a:pt x="556793" y="402590"/>
                  </a:lnTo>
                  <a:lnTo>
                    <a:pt x="550842" y="389890"/>
                  </a:lnTo>
                  <a:lnTo>
                    <a:pt x="547057" y="382270"/>
                  </a:lnTo>
                  <a:lnTo>
                    <a:pt x="541615" y="374650"/>
                  </a:lnTo>
                  <a:lnTo>
                    <a:pt x="536423" y="365760"/>
                  </a:lnTo>
                  <a:lnTo>
                    <a:pt x="528713" y="349250"/>
                  </a:lnTo>
                  <a:lnTo>
                    <a:pt x="521484" y="334010"/>
                  </a:lnTo>
                  <a:lnTo>
                    <a:pt x="514117" y="318770"/>
                  </a:lnTo>
                  <a:lnTo>
                    <a:pt x="518936" y="313690"/>
                  </a:lnTo>
                  <a:lnTo>
                    <a:pt x="520251" y="308610"/>
                  </a:lnTo>
                  <a:lnTo>
                    <a:pt x="523207" y="299720"/>
                  </a:lnTo>
                  <a:lnTo>
                    <a:pt x="521354" y="299720"/>
                  </a:lnTo>
                  <a:lnTo>
                    <a:pt x="521327" y="297180"/>
                  </a:lnTo>
                  <a:lnTo>
                    <a:pt x="522713" y="294640"/>
                  </a:lnTo>
                  <a:lnTo>
                    <a:pt x="522845" y="290830"/>
                  </a:lnTo>
                  <a:lnTo>
                    <a:pt x="523322" y="289560"/>
                  </a:lnTo>
                  <a:lnTo>
                    <a:pt x="705437" y="289560"/>
                  </a:lnTo>
                  <a:lnTo>
                    <a:pt x="704457" y="292100"/>
                  </a:lnTo>
                  <a:lnTo>
                    <a:pt x="526022" y="292100"/>
                  </a:lnTo>
                  <a:lnTo>
                    <a:pt x="525483" y="293370"/>
                  </a:lnTo>
                  <a:lnTo>
                    <a:pt x="704559" y="293370"/>
                  </a:lnTo>
                  <a:lnTo>
                    <a:pt x="704606" y="293955"/>
                  </a:lnTo>
                  <a:lnTo>
                    <a:pt x="703875" y="294640"/>
                  </a:lnTo>
                  <a:lnTo>
                    <a:pt x="701969" y="294640"/>
                  </a:lnTo>
                  <a:lnTo>
                    <a:pt x="701695" y="297180"/>
                  </a:lnTo>
                  <a:lnTo>
                    <a:pt x="699789" y="297180"/>
                  </a:lnTo>
                  <a:lnTo>
                    <a:pt x="697283" y="302260"/>
                  </a:lnTo>
                  <a:lnTo>
                    <a:pt x="699048" y="303530"/>
                  </a:lnTo>
                  <a:lnTo>
                    <a:pt x="701510" y="304800"/>
                  </a:lnTo>
                  <a:lnTo>
                    <a:pt x="697521" y="304800"/>
                  </a:lnTo>
                  <a:lnTo>
                    <a:pt x="705657" y="307340"/>
                  </a:lnTo>
                  <a:lnTo>
                    <a:pt x="705454" y="308610"/>
                  </a:lnTo>
                  <a:lnTo>
                    <a:pt x="704819" y="308610"/>
                  </a:lnTo>
                  <a:lnTo>
                    <a:pt x="703654" y="311150"/>
                  </a:lnTo>
                  <a:lnTo>
                    <a:pt x="702154" y="311150"/>
                  </a:lnTo>
                  <a:lnTo>
                    <a:pt x="701404" y="316230"/>
                  </a:lnTo>
                  <a:lnTo>
                    <a:pt x="698162" y="318770"/>
                  </a:lnTo>
                  <a:lnTo>
                    <a:pt x="690214" y="318770"/>
                  </a:lnTo>
                  <a:lnTo>
                    <a:pt x="689385" y="320040"/>
                  </a:lnTo>
                  <a:lnTo>
                    <a:pt x="688634" y="322580"/>
                  </a:lnTo>
                  <a:lnTo>
                    <a:pt x="689226" y="323850"/>
                  </a:lnTo>
                  <a:lnTo>
                    <a:pt x="689905" y="323850"/>
                  </a:lnTo>
                  <a:lnTo>
                    <a:pt x="690567" y="325120"/>
                  </a:lnTo>
                  <a:lnTo>
                    <a:pt x="690364" y="326390"/>
                  </a:lnTo>
                  <a:lnTo>
                    <a:pt x="687928" y="326390"/>
                  </a:lnTo>
                  <a:lnTo>
                    <a:pt x="687646" y="327660"/>
                  </a:lnTo>
                  <a:lnTo>
                    <a:pt x="688661" y="327660"/>
                  </a:lnTo>
                  <a:lnTo>
                    <a:pt x="688617" y="330200"/>
                  </a:lnTo>
                  <a:lnTo>
                    <a:pt x="690541" y="330200"/>
                  </a:lnTo>
                  <a:lnTo>
                    <a:pt x="686887" y="331470"/>
                  </a:lnTo>
                  <a:lnTo>
                    <a:pt x="685528" y="332740"/>
                  </a:lnTo>
                  <a:lnTo>
                    <a:pt x="683657" y="335280"/>
                  </a:lnTo>
                  <a:lnTo>
                    <a:pt x="679218" y="335280"/>
                  </a:lnTo>
                  <a:lnTo>
                    <a:pt x="677727" y="336550"/>
                  </a:lnTo>
                  <a:lnTo>
                    <a:pt x="680074" y="337820"/>
                  </a:lnTo>
                  <a:lnTo>
                    <a:pt x="678627" y="339090"/>
                  </a:lnTo>
                  <a:lnTo>
                    <a:pt x="679026" y="340360"/>
                  </a:lnTo>
                  <a:lnTo>
                    <a:pt x="674012" y="340360"/>
                  </a:lnTo>
                  <a:lnTo>
                    <a:pt x="674153" y="342900"/>
                  </a:lnTo>
                  <a:lnTo>
                    <a:pt x="675159" y="342900"/>
                  </a:lnTo>
                  <a:lnTo>
                    <a:pt x="675715" y="344170"/>
                  </a:lnTo>
                  <a:lnTo>
                    <a:pt x="680573" y="344170"/>
                  </a:lnTo>
                  <a:lnTo>
                    <a:pt x="682448" y="345440"/>
                  </a:lnTo>
                  <a:lnTo>
                    <a:pt x="681272" y="347980"/>
                  </a:lnTo>
                  <a:lnTo>
                    <a:pt x="668858" y="347980"/>
                  </a:lnTo>
                  <a:lnTo>
                    <a:pt x="670244" y="351790"/>
                  </a:lnTo>
                  <a:lnTo>
                    <a:pt x="666167" y="351790"/>
                  </a:lnTo>
                  <a:lnTo>
                    <a:pt x="666696" y="353060"/>
                  </a:lnTo>
                  <a:lnTo>
                    <a:pt x="666687" y="354330"/>
                  </a:lnTo>
                  <a:lnTo>
                    <a:pt x="663352" y="354330"/>
                  </a:lnTo>
                  <a:lnTo>
                    <a:pt x="662293" y="355600"/>
                  </a:lnTo>
                  <a:lnTo>
                    <a:pt x="660943" y="356870"/>
                  </a:lnTo>
                  <a:lnTo>
                    <a:pt x="660013" y="358140"/>
                  </a:lnTo>
                  <a:lnTo>
                    <a:pt x="658984" y="358140"/>
                  </a:lnTo>
                  <a:lnTo>
                    <a:pt x="659436" y="358928"/>
                  </a:lnTo>
                  <a:lnTo>
                    <a:pt x="658154" y="360680"/>
                  </a:lnTo>
                  <a:lnTo>
                    <a:pt x="658675" y="360680"/>
                  </a:lnTo>
                  <a:lnTo>
                    <a:pt x="658640" y="363220"/>
                  </a:lnTo>
                  <a:lnTo>
                    <a:pt x="655957" y="364490"/>
                  </a:lnTo>
                  <a:lnTo>
                    <a:pt x="657942" y="365760"/>
                  </a:lnTo>
                  <a:lnTo>
                    <a:pt x="665672" y="365760"/>
                  </a:lnTo>
                  <a:lnTo>
                    <a:pt x="663802" y="367030"/>
                  </a:lnTo>
                  <a:lnTo>
                    <a:pt x="661366" y="369570"/>
                  </a:lnTo>
                  <a:lnTo>
                    <a:pt x="659989" y="373380"/>
                  </a:lnTo>
                  <a:lnTo>
                    <a:pt x="656327" y="375920"/>
                  </a:lnTo>
                  <a:lnTo>
                    <a:pt x="655348" y="377190"/>
                  </a:lnTo>
                  <a:lnTo>
                    <a:pt x="654831" y="378460"/>
                  </a:lnTo>
                  <a:lnTo>
                    <a:pt x="649082" y="378460"/>
                  </a:lnTo>
                  <a:lnTo>
                    <a:pt x="648879" y="379730"/>
                  </a:lnTo>
                  <a:lnTo>
                    <a:pt x="647652" y="379730"/>
                  </a:lnTo>
                  <a:lnTo>
                    <a:pt x="649268" y="381000"/>
                  </a:lnTo>
                  <a:lnTo>
                    <a:pt x="638157" y="381000"/>
                  </a:lnTo>
                  <a:lnTo>
                    <a:pt x="637257" y="382270"/>
                  </a:lnTo>
                  <a:lnTo>
                    <a:pt x="637337" y="383540"/>
                  </a:lnTo>
                  <a:lnTo>
                    <a:pt x="637875" y="385723"/>
                  </a:lnTo>
                  <a:lnTo>
                    <a:pt x="637090" y="386080"/>
                  </a:lnTo>
                  <a:lnTo>
                    <a:pt x="638307" y="386624"/>
                  </a:lnTo>
                  <a:lnTo>
                    <a:pt x="638766" y="387350"/>
                  </a:lnTo>
                  <a:lnTo>
                    <a:pt x="645941" y="387350"/>
                  </a:lnTo>
                  <a:lnTo>
                    <a:pt x="638969" y="393700"/>
                  </a:lnTo>
                  <a:lnTo>
                    <a:pt x="630780" y="393700"/>
                  </a:lnTo>
                  <a:lnTo>
                    <a:pt x="628459" y="394970"/>
                  </a:lnTo>
                  <a:lnTo>
                    <a:pt x="627206" y="396240"/>
                  </a:lnTo>
                  <a:lnTo>
                    <a:pt x="627003" y="396240"/>
                  </a:lnTo>
                  <a:lnTo>
                    <a:pt x="628109" y="398780"/>
                  </a:lnTo>
                  <a:lnTo>
                    <a:pt x="623791" y="398780"/>
                  </a:lnTo>
                  <a:lnTo>
                    <a:pt x="623155" y="400050"/>
                  </a:lnTo>
                  <a:lnTo>
                    <a:pt x="621893" y="400050"/>
                  </a:lnTo>
                  <a:lnTo>
                    <a:pt x="624726" y="406400"/>
                  </a:lnTo>
                  <a:lnTo>
                    <a:pt x="619211" y="407670"/>
                  </a:lnTo>
                  <a:lnTo>
                    <a:pt x="616387" y="410210"/>
                  </a:lnTo>
                  <a:lnTo>
                    <a:pt x="611622" y="414020"/>
                  </a:lnTo>
                  <a:lnTo>
                    <a:pt x="605991" y="416560"/>
                  </a:lnTo>
                  <a:lnTo>
                    <a:pt x="600485" y="419100"/>
                  </a:lnTo>
                  <a:lnTo>
                    <a:pt x="589833" y="419100"/>
                  </a:lnTo>
                  <a:lnTo>
                    <a:pt x="591130" y="420370"/>
                  </a:lnTo>
                  <a:lnTo>
                    <a:pt x="592013" y="421640"/>
                  </a:lnTo>
                  <a:lnTo>
                    <a:pt x="591607" y="422910"/>
                  </a:lnTo>
                  <a:lnTo>
                    <a:pt x="583903" y="422910"/>
                  </a:lnTo>
                  <a:lnTo>
                    <a:pt x="582800" y="424180"/>
                  </a:lnTo>
                  <a:lnTo>
                    <a:pt x="579800" y="424180"/>
                  </a:lnTo>
                  <a:lnTo>
                    <a:pt x="577717" y="426720"/>
                  </a:lnTo>
                  <a:close/>
                </a:path>
                <a:path w="1514475" h="1747520">
                  <a:moveTo>
                    <a:pt x="704559" y="293370"/>
                  </a:moveTo>
                  <a:lnTo>
                    <a:pt x="525483" y="293370"/>
                  </a:lnTo>
                  <a:lnTo>
                    <a:pt x="526084" y="292100"/>
                  </a:lnTo>
                  <a:lnTo>
                    <a:pt x="704457" y="292100"/>
                  </a:lnTo>
                  <a:lnTo>
                    <a:pt x="704559" y="293370"/>
                  </a:lnTo>
                  <a:close/>
                </a:path>
                <a:path w="1514475" h="1747520">
                  <a:moveTo>
                    <a:pt x="704660" y="294640"/>
                  </a:moveTo>
                  <a:lnTo>
                    <a:pt x="703875" y="294640"/>
                  </a:lnTo>
                  <a:lnTo>
                    <a:pt x="704606" y="293955"/>
                  </a:lnTo>
                  <a:lnTo>
                    <a:pt x="704660" y="294640"/>
                  </a:lnTo>
                  <a:close/>
                </a:path>
                <a:path w="1514475" h="1747520">
                  <a:moveTo>
                    <a:pt x="704660" y="297180"/>
                  </a:moveTo>
                  <a:lnTo>
                    <a:pt x="703425" y="297180"/>
                  </a:lnTo>
                  <a:lnTo>
                    <a:pt x="704907" y="294640"/>
                  </a:lnTo>
                  <a:lnTo>
                    <a:pt x="704660" y="297180"/>
                  </a:lnTo>
                  <a:close/>
                </a:path>
                <a:path w="1514475" h="1747520">
                  <a:moveTo>
                    <a:pt x="701607" y="303530"/>
                  </a:moveTo>
                  <a:lnTo>
                    <a:pt x="700998" y="299720"/>
                  </a:lnTo>
                  <a:lnTo>
                    <a:pt x="700627" y="298450"/>
                  </a:lnTo>
                  <a:lnTo>
                    <a:pt x="700477" y="298450"/>
                  </a:lnTo>
                  <a:lnTo>
                    <a:pt x="699789" y="297180"/>
                  </a:lnTo>
                  <a:lnTo>
                    <a:pt x="707034" y="297180"/>
                  </a:lnTo>
                  <a:lnTo>
                    <a:pt x="707157" y="295910"/>
                  </a:lnTo>
                  <a:lnTo>
                    <a:pt x="708022" y="294640"/>
                  </a:lnTo>
                  <a:lnTo>
                    <a:pt x="710396" y="298450"/>
                  </a:lnTo>
                  <a:lnTo>
                    <a:pt x="708675" y="299720"/>
                  </a:lnTo>
                  <a:lnTo>
                    <a:pt x="704969" y="299720"/>
                  </a:lnTo>
                  <a:lnTo>
                    <a:pt x="701607" y="303530"/>
                  </a:lnTo>
                  <a:close/>
                </a:path>
                <a:path w="1514475" h="1747520">
                  <a:moveTo>
                    <a:pt x="703425" y="297180"/>
                  </a:moveTo>
                  <a:lnTo>
                    <a:pt x="702119" y="297180"/>
                  </a:lnTo>
                  <a:lnTo>
                    <a:pt x="702781" y="295910"/>
                  </a:lnTo>
                  <a:lnTo>
                    <a:pt x="703425" y="297180"/>
                  </a:lnTo>
                  <a:close/>
                </a:path>
                <a:path w="1514475" h="1747520">
                  <a:moveTo>
                    <a:pt x="521354" y="299720"/>
                  </a:moveTo>
                  <a:lnTo>
                    <a:pt x="521071" y="299720"/>
                  </a:lnTo>
                  <a:lnTo>
                    <a:pt x="521133" y="298450"/>
                  </a:lnTo>
                  <a:lnTo>
                    <a:pt x="521354" y="299720"/>
                  </a:lnTo>
                  <a:close/>
                </a:path>
                <a:path w="1514475" h="1747520">
                  <a:moveTo>
                    <a:pt x="521901" y="300990"/>
                  </a:moveTo>
                  <a:lnTo>
                    <a:pt x="520012" y="300990"/>
                  </a:lnTo>
                  <a:lnTo>
                    <a:pt x="520745" y="299720"/>
                  </a:lnTo>
                  <a:lnTo>
                    <a:pt x="522351" y="299720"/>
                  </a:lnTo>
                  <a:lnTo>
                    <a:pt x="521901" y="300990"/>
                  </a:lnTo>
                  <a:close/>
                </a:path>
                <a:path w="1514475" h="1747520">
                  <a:moveTo>
                    <a:pt x="708137" y="302260"/>
                  </a:moveTo>
                  <a:lnTo>
                    <a:pt x="706443" y="302260"/>
                  </a:lnTo>
                  <a:lnTo>
                    <a:pt x="704969" y="299720"/>
                  </a:lnTo>
                  <a:lnTo>
                    <a:pt x="708675" y="299720"/>
                  </a:lnTo>
                  <a:lnTo>
                    <a:pt x="708137" y="302260"/>
                  </a:lnTo>
                  <a:close/>
                </a:path>
                <a:path w="1514475" h="1747520">
                  <a:moveTo>
                    <a:pt x="520621" y="303530"/>
                  </a:moveTo>
                  <a:lnTo>
                    <a:pt x="520118" y="303530"/>
                  </a:lnTo>
                  <a:lnTo>
                    <a:pt x="519368" y="302260"/>
                  </a:lnTo>
                  <a:lnTo>
                    <a:pt x="519148" y="300990"/>
                  </a:lnTo>
                  <a:lnTo>
                    <a:pt x="521265" y="300990"/>
                  </a:lnTo>
                  <a:lnTo>
                    <a:pt x="520427" y="302260"/>
                  </a:lnTo>
                  <a:lnTo>
                    <a:pt x="520621" y="303530"/>
                  </a:lnTo>
                  <a:close/>
                </a:path>
                <a:path w="1514475" h="1747520">
                  <a:moveTo>
                    <a:pt x="521715" y="302260"/>
                  </a:moveTo>
                  <a:lnTo>
                    <a:pt x="521265" y="300990"/>
                  </a:lnTo>
                  <a:lnTo>
                    <a:pt x="521857" y="300990"/>
                  </a:lnTo>
                  <a:lnTo>
                    <a:pt x="521715" y="302260"/>
                  </a:lnTo>
                  <a:close/>
                </a:path>
                <a:path w="1514475" h="1747520">
                  <a:moveTo>
                    <a:pt x="706019" y="307340"/>
                  </a:moveTo>
                  <a:lnTo>
                    <a:pt x="705657" y="307340"/>
                  </a:lnTo>
                  <a:lnTo>
                    <a:pt x="697521" y="304800"/>
                  </a:lnTo>
                  <a:lnTo>
                    <a:pt x="701510" y="304800"/>
                  </a:lnTo>
                  <a:lnTo>
                    <a:pt x="705587" y="303530"/>
                  </a:lnTo>
                  <a:lnTo>
                    <a:pt x="706663" y="304800"/>
                  </a:lnTo>
                  <a:lnTo>
                    <a:pt x="706707" y="306070"/>
                  </a:lnTo>
                  <a:lnTo>
                    <a:pt x="706019" y="307340"/>
                  </a:lnTo>
                  <a:close/>
                </a:path>
                <a:path w="1514475" h="1747520">
                  <a:moveTo>
                    <a:pt x="358299" y="328930"/>
                  </a:moveTo>
                  <a:lnTo>
                    <a:pt x="358458" y="325120"/>
                  </a:lnTo>
                  <a:lnTo>
                    <a:pt x="366956" y="322580"/>
                  </a:lnTo>
                  <a:lnTo>
                    <a:pt x="372445" y="321310"/>
                  </a:lnTo>
                  <a:lnTo>
                    <a:pt x="366833" y="321310"/>
                  </a:lnTo>
                  <a:lnTo>
                    <a:pt x="378711" y="318770"/>
                  </a:lnTo>
                  <a:lnTo>
                    <a:pt x="376822" y="320040"/>
                  </a:lnTo>
                  <a:lnTo>
                    <a:pt x="377537" y="321310"/>
                  </a:lnTo>
                  <a:lnTo>
                    <a:pt x="372498" y="322580"/>
                  </a:lnTo>
                  <a:lnTo>
                    <a:pt x="369277" y="325120"/>
                  </a:lnTo>
                  <a:lnTo>
                    <a:pt x="358299" y="328930"/>
                  </a:lnTo>
                  <a:close/>
                </a:path>
                <a:path w="1514475" h="1747520">
                  <a:moveTo>
                    <a:pt x="694979" y="327660"/>
                  </a:moveTo>
                  <a:lnTo>
                    <a:pt x="693867" y="325120"/>
                  </a:lnTo>
                  <a:lnTo>
                    <a:pt x="692191" y="323850"/>
                  </a:lnTo>
                  <a:lnTo>
                    <a:pt x="691211" y="322580"/>
                  </a:lnTo>
                  <a:lnTo>
                    <a:pt x="690338" y="321310"/>
                  </a:lnTo>
                  <a:lnTo>
                    <a:pt x="690964" y="320040"/>
                  </a:lnTo>
                  <a:lnTo>
                    <a:pt x="691185" y="318770"/>
                  </a:lnTo>
                  <a:lnTo>
                    <a:pt x="698162" y="318770"/>
                  </a:lnTo>
                  <a:lnTo>
                    <a:pt x="696541" y="320040"/>
                  </a:lnTo>
                  <a:lnTo>
                    <a:pt x="695606" y="325120"/>
                  </a:lnTo>
                  <a:lnTo>
                    <a:pt x="694979" y="327660"/>
                  </a:lnTo>
                  <a:close/>
                </a:path>
                <a:path w="1514475" h="1747520">
                  <a:moveTo>
                    <a:pt x="690541" y="330200"/>
                  </a:moveTo>
                  <a:lnTo>
                    <a:pt x="688617" y="330200"/>
                  </a:lnTo>
                  <a:lnTo>
                    <a:pt x="690743" y="327660"/>
                  </a:lnTo>
                  <a:lnTo>
                    <a:pt x="691644" y="328930"/>
                  </a:lnTo>
                  <a:lnTo>
                    <a:pt x="691361" y="328930"/>
                  </a:lnTo>
                  <a:lnTo>
                    <a:pt x="690541" y="330200"/>
                  </a:lnTo>
                  <a:close/>
                </a:path>
                <a:path w="1514475" h="1747520">
                  <a:moveTo>
                    <a:pt x="681319" y="337820"/>
                  </a:moveTo>
                  <a:lnTo>
                    <a:pt x="679218" y="335280"/>
                  </a:lnTo>
                  <a:lnTo>
                    <a:pt x="683657" y="335280"/>
                  </a:lnTo>
                  <a:lnTo>
                    <a:pt x="682722" y="336550"/>
                  </a:lnTo>
                  <a:lnTo>
                    <a:pt x="681319" y="337820"/>
                  </a:lnTo>
                  <a:close/>
                </a:path>
                <a:path w="1514475" h="1747520">
                  <a:moveTo>
                    <a:pt x="678395" y="343149"/>
                  </a:moveTo>
                  <a:lnTo>
                    <a:pt x="675671" y="341630"/>
                  </a:lnTo>
                  <a:lnTo>
                    <a:pt x="674012" y="340360"/>
                  </a:lnTo>
                  <a:lnTo>
                    <a:pt x="679026" y="340360"/>
                  </a:lnTo>
                  <a:lnTo>
                    <a:pt x="679825" y="342900"/>
                  </a:lnTo>
                  <a:lnTo>
                    <a:pt x="678698" y="342900"/>
                  </a:lnTo>
                  <a:lnTo>
                    <a:pt x="678395" y="343149"/>
                  </a:lnTo>
                  <a:close/>
                </a:path>
                <a:path w="1514475" h="1747520">
                  <a:moveTo>
                    <a:pt x="680224" y="344170"/>
                  </a:moveTo>
                  <a:lnTo>
                    <a:pt x="678395" y="343149"/>
                  </a:lnTo>
                  <a:lnTo>
                    <a:pt x="678698" y="342900"/>
                  </a:lnTo>
                  <a:lnTo>
                    <a:pt x="680130" y="343869"/>
                  </a:lnTo>
                  <a:lnTo>
                    <a:pt x="680224" y="344170"/>
                  </a:lnTo>
                  <a:close/>
                </a:path>
                <a:path w="1514475" h="1747520">
                  <a:moveTo>
                    <a:pt x="680130" y="343869"/>
                  </a:moveTo>
                  <a:lnTo>
                    <a:pt x="678698" y="342900"/>
                  </a:lnTo>
                  <a:lnTo>
                    <a:pt x="679825" y="342900"/>
                  </a:lnTo>
                  <a:lnTo>
                    <a:pt x="680130" y="343869"/>
                  </a:lnTo>
                  <a:close/>
                </a:path>
                <a:path w="1514475" h="1747520">
                  <a:moveTo>
                    <a:pt x="680224" y="344170"/>
                  </a:moveTo>
                  <a:lnTo>
                    <a:pt x="677153" y="344170"/>
                  </a:lnTo>
                  <a:lnTo>
                    <a:pt x="678395" y="343149"/>
                  </a:lnTo>
                  <a:lnTo>
                    <a:pt x="680224" y="344170"/>
                  </a:lnTo>
                  <a:close/>
                </a:path>
                <a:path w="1514475" h="1747520">
                  <a:moveTo>
                    <a:pt x="680573" y="344170"/>
                  </a:moveTo>
                  <a:lnTo>
                    <a:pt x="680224" y="344170"/>
                  </a:lnTo>
                  <a:lnTo>
                    <a:pt x="680130" y="343869"/>
                  </a:lnTo>
                  <a:lnTo>
                    <a:pt x="680573" y="344170"/>
                  </a:lnTo>
                  <a:close/>
                </a:path>
                <a:path w="1514475" h="1747520">
                  <a:moveTo>
                    <a:pt x="673613" y="349720"/>
                  </a:moveTo>
                  <a:lnTo>
                    <a:pt x="671527" y="349301"/>
                  </a:lnTo>
                  <a:lnTo>
                    <a:pt x="668858" y="347980"/>
                  </a:lnTo>
                  <a:lnTo>
                    <a:pt x="672803" y="347980"/>
                  </a:lnTo>
                  <a:lnTo>
                    <a:pt x="673613" y="349720"/>
                  </a:lnTo>
                  <a:close/>
                </a:path>
                <a:path w="1514475" h="1747520">
                  <a:moveTo>
                    <a:pt x="676819" y="350009"/>
                  </a:moveTo>
                  <a:lnTo>
                    <a:pt x="673703" y="347980"/>
                  </a:lnTo>
                  <a:lnTo>
                    <a:pt x="681272" y="347980"/>
                  </a:lnTo>
                  <a:lnTo>
                    <a:pt x="680683" y="349250"/>
                  </a:lnTo>
                  <a:lnTo>
                    <a:pt x="676651" y="349250"/>
                  </a:lnTo>
                  <a:lnTo>
                    <a:pt x="676819" y="350009"/>
                  </a:lnTo>
                  <a:close/>
                </a:path>
                <a:path w="1514475" h="1747520">
                  <a:moveTo>
                    <a:pt x="675168" y="354330"/>
                  </a:moveTo>
                  <a:lnTo>
                    <a:pt x="671462" y="354330"/>
                  </a:lnTo>
                  <a:lnTo>
                    <a:pt x="672741" y="351790"/>
                  </a:lnTo>
                  <a:lnTo>
                    <a:pt x="671267" y="349250"/>
                  </a:lnTo>
                  <a:lnTo>
                    <a:pt x="671527" y="349301"/>
                  </a:lnTo>
                  <a:lnTo>
                    <a:pt x="673985" y="350520"/>
                  </a:lnTo>
                  <a:lnTo>
                    <a:pt x="676933" y="350520"/>
                  </a:lnTo>
                  <a:lnTo>
                    <a:pt x="677215" y="351790"/>
                  </a:lnTo>
                  <a:lnTo>
                    <a:pt x="674427" y="351790"/>
                  </a:lnTo>
                  <a:lnTo>
                    <a:pt x="675168" y="354330"/>
                  </a:lnTo>
                  <a:close/>
                </a:path>
                <a:path w="1514475" h="1747520">
                  <a:moveTo>
                    <a:pt x="673985" y="350520"/>
                  </a:moveTo>
                  <a:lnTo>
                    <a:pt x="671527" y="349301"/>
                  </a:lnTo>
                  <a:lnTo>
                    <a:pt x="673613" y="349720"/>
                  </a:lnTo>
                  <a:lnTo>
                    <a:pt x="673985" y="350520"/>
                  </a:lnTo>
                  <a:close/>
                </a:path>
                <a:path w="1514475" h="1747520">
                  <a:moveTo>
                    <a:pt x="676933" y="350520"/>
                  </a:moveTo>
                  <a:lnTo>
                    <a:pt x="673985" y="350520"/>
                  </a:lnTo>
                  <a:lnTo>
                    <a:pt x="673613" y="349720"/>
                  </a:lnTo>
                  <a:lnTo>
                    <a:pt x="676902" y="350379"/>
                  </a:lnTo>
                  <a:lnTo>
                    <a:pt x="676933" y="350520"/>
                  </a:lnTo>
                  <a:close/>
                </a:path>
                <a:path w="1514475" h="1747520">
                  <a:moveTo>
                    <a:pt x="677604" y="350520"/>
                  </a:moveTo>
                  <a:lnTo>
                    <a:pt x="676902" y="350379"/>
                  </a:lnTo>
                  <a:lnTo>
                    <a:pt x="676819" y="350009"/>
                  </a:lnTo>
                  <a:lnTo>
                    <a:pt x="677604" y="350520"/>
                  </a:lnTo>
                  <a:close/>
                </a:path>
                <a:path w="1514475" h="1747520">
                  <a:moveTo>
                    <a:pt x="668594" y="353060"/>
                  </a:moveTo>
                  <a:lnTo>
                    <a:pt x="666167" y="351790"/>
                  </a:lnTo>
                  <a:lnTo>
                    <a:pt x="669520" y="351790"/>
                  </a:lnTo>
                  <a:lnTo>
                    <a:pt x="668594" y="353060"/>
                  </a:lnTo>
                  <a:close/>
                </a:path>
                <a:path w="1514475" h="1747520">
                  <a:moveTo>
                    <a:pt x="677780" y="354330"/>
                  </a:moveTo>
                  <a:lnTo>
                    <a:pt x="674427" y="351790"/>
                  </a:lnTo>
                  <a:lnTo>
                    <a:pt x="677215" y="351790"/>
                  </a:lnTo>
                  <a:lnTo>
                    <a:pt x="677780" y="354330"/>
                  </a:lnTo>
                  <a:close/>
                </a:path>
                <a:path w="1514475" h="1747520">
                  <a:moveTo>
                    <a:pt x="667420" y="361950"/>
                  </a:moveTo>
                  <a:lnTo>
                    <a:pt x="666088" y="361950"/>
                  </a:lnTo>
                  <a:lnTo>
                    <a:pt x="664852" y="358140"/>
                  </a:lnTo>
                  <a:lnTo>
                    <a:pt x="665293" y="356870"/>
                  </a:lnTo>
                  <a:lnTo>
                    <a:pt x="664376" y="354330"/>
                  </a:lnTo>
                  <a:lnTo>
                    <a:pt x="666687" y="354330"/>
                  </a:lnTo>
                  <a:lnTo>
                    <a:pt x="669432" y="355600"/>
                  </a:lnTo>
                  <a:lnTo>
                    <a:pt x="667632" y="358140"/>
                  </a:lnTo>
                  <a:lnTo>
                    <a:pt x="667526" y="360680"/>
                  </a:lnTo>
                  <a:lnTo>
                    <a:pt x="667420" y="361950"/>
                  </a:lnTo>
                  <a:close/>
                </a:path>
                <a:path w="1514475" h="1747520">
                  <a:moveTo>
                    <a:pt x="659436" y="358928"/>
                  </a:moveTo>
                  <a:lnTo>
                    <a:pt x="658984" y="358140"/>
                  </a:lnTo>
                  <a:lnTo>
                    <a:pt x="659723" y="358536"/>
                  </a:lnTo>
                  <a:lnTo>
                    <a:pt x="659436" y="358928"/>
                  </a:lnTo>
                  <a:close/>
                </a:path>
                <a:path w="1514475" h="1747520">
                  <a:moveTo>
                    <a:pt x="659723" y="358536"/>
                  </a:moveTo>
                  <a:lnTo>
                    <a:pt x="658984" y="358140"/>
                  </a:lnTo>
                  <a:lnTo>
                    <a:pt x="660013" y="358140"/>
                  </a:lnTo>
                  <a:lnTo>
                    <a:pt x="659723" y="358536"/>
                  </a:lnTo>
                  <a:close/>
                </a:path>
                <a:path w="1514475" h="1747520">
                  <a:moveTo>
                    <a:pt x="665672" y="365760"/>
                  </a:moveTo>
                  <a:lnTo>
                    <a:pt x="662214" y="365760"/>
                  </a:lnTo>
                  <a:lnTo>
                    <a:pt x="661896" y="363220"/>
                  </a:lnTo>
                  <a:lnTo>
                    <a:pt x="659436" y="358928"/>
                  </a:lnTo>
                  <a:lnTo>
                    <a:pt x="659723" y="358536"/>
                  </a:lnTo>
                  <a:lnTo>
                    <a:pt x="666088" y="361950"/>
                  </a:lnTo>
                  <a:lnTo>
                    <a:pt x="667420" y="361950"/>
                  </a:lnTo>
                  <a:lnTo>
                    <a:pt x="667314" y="363220"/>
                  </a:lnTo>
                  <a:lnTo>
                    <a:pt x="665672" y="365760"/>
                  </a:lnTo>
                  <a:close/>
                </a:path>
                <a:path w="1514475" h="1747520">
                  <a:moveTo>
                    <a:pt x="651747" y="382270"/>
                  </a:moveTo>
                  <a:lnTo>
                    <a:pt x="648879" y="379730"/>
                  </a:lnTo>
                  <a:lnTo>
                    <a:pt x="649082" y="378460"/>
                  </a:lnTo>
                  <a:lnTo>
                    <a:pt x="650291" y="378460"/>
                  </a:lnTo>
                  <a:lnTo>
                    <a:pt x="651747" y="382270"/>
                  </a:lnTo>
                  <a:close/>
                </a:path>
                <a:path w="1514475" h="1747520">
                  <a:moveTo>
                    <a:pt x="654315" y="379730"/>
                  </a:moveTo>
                  <a:lnTo>
                    <a:pt x="651465" y="378460"/>
                  </a:lnTo>
                  <a:lnTo>
                    <a:pt x="654831" y="378460"/>
                  </a:lnTo>
                  <a:lnTo>
                    <a:pt x="654315" y="379730"/>
                  </a:lnTo>
                  <a:close/>
                </a:path>
                <a:path w="1514475" h="1747520">
                  <a:moveTo>
                    <a:pt x="645941" y="387350"/>
                  </a:moveTo>
                  <a:lnTo>
                    <a:pt x="639931" y="387350"/>
                  </a:lnTo>
                  <a:lnTo>
                    <a:pt x="638307" y="386624"/>
                  </a:lnTo>
                  <a:lnTo>
                    <a:pt x="637963" y="386080"/>
                  </a:lnTo>
                  <a:lnTo>
                    <a:pt x="637875" y="385723"/>
                  </a:lnTo>
                  <a:lnTo>
                    <a:pt x="642685" y="383540"/>
                  </a:lnTo>
                  <a:lnTo>
                    <a:pt x="638607" y="382270"/>
                  </a:lnTo>
                  <a:lnTo>
                    <a:pt x="638405" y="381000"/>
                  </a:lnTo>
                  <a:lnTo>
                    <a:pt x="649268" y="381000"/>
                  </a:lnTo>
                  <a:lnTo>
                    <a:pt x="649170" y="382270"/>
                  </a:lnTo>
                  <a:lnTo>
                    <a:pt x="647185" y="382270"/>
                  </a:lnTo>
                  <a:lnTo>
                    <a:pt x="646302" y="383540"/>
                  </a:lnTo>
                  <a:lnTo>
                    <a:pt x="643814" y="383540"/>
                  </a:lnTo>
                  <a:lnTo>
                    <a:pt x="644132" y="386080"/>
                  </a:lnTo>
                  <a:lnTo>
                    <a:pt x="645720" y="386080"/>
                  </a:lnTo>
                  <a:lnTo>
                    <a:pt x="645941" y="387350"/>
                  </a:lnTo>
                  <a:close/>
                </a:path>
                <a:path w="1514475" h="1747520">
                  <a:moveTo>
                    <a:pt x="649259" y="383540"/>
                  </a:moveTo>
                  <a:lnTo>
                    <a:pt x="648129" y="383540"/>
                  </a:lnTo>
                  <a:lnTo>
                    <a:pt x="647185" y="382270"/>
                  </a:lnTo>
                  <a:lnTo>
                    <a:pt x="649170" y="382270"/>
                  </a:lnTo>
                  <a:lnTo>
                    <a:pt x="649259" y="383540"/>
                  </a:lnTo>
                  <a:close/>
                </a:path>
                <a:path w="1514475" h="1747520">
                  <a:moveTo>
                    <a:pt x="638307" y="386624"/>
                  </a:moveTo>
                  <a:lnTo>
                    <a:pt x="637090" y="386080"/>
                  </a:lnTo>
                  <a:lnTo>
                    <a:pt x="637875" y="385723"/>
                  </a:lnTo>
                  <a:lnTo>
                    <a:pt x="637963" y="386080"/>
                  </a:lnTo>
                  <a:lnTo>
                    <a:pt x="638307" y="386624"/>
                  </a:lnTo>
                  <a:close/>
                </a:path>
                <a:path w="1514475" h="1747520">
                  <a:moveTo>
                    <a:pt x="628459" y="394970"/>
                  </a:moveTo>
                  <a:lnTo>
                    <a:pt x="630780" y="393700"/>
                  </a:lnTo>
                  <a:lnTo>
                    <a:pt x="630844" y="393862"/>
                  </a:lnTo>
                  <a:lnTo>
                    <a:pt x="628459" y="394970"/>
                  </a:lnTo>
                  <a:close/>
                </a:path>
                <a:path w="1514475" h="1747520">
                  <a:moveTo>
                    <a:pt x="630844" y="393862"/>
                  </a:moveTo>
                  <a:lnTo>
                    <a:pt x="630780" y="393700"/>
                  </a:lnTo>
                  <a:lnTo>
                    <a:pt x="631194" y="393700"/>
                  </a:lnTo>
                  <a:lnTo>
                    <a:pt x="630844" y="393862"/>
                  </a:lnTo>
                  <a:close/>
                </a:path>
                <a:path w="1514475" h="1747520">
                  <a:moveTo>
                    <a:pt x="633321" y="400050"/>
                  </a:moveTo>
                  <a:lnTo>
                    <a:pt x="632500" y="394970"/>
                  </a:lnTo>
                  <a:lnTo>
                    <a:pt x="631194" y="393700"/>
                  </a:lnTo>
                  <a:lnTo>
                    <a:pt x="638969" y="393700"/>
                  </a:lnTo>
                  <a:lnTo>
                    <a:pt x="637575" y="394970"/>
                  </a:lnTo>
                  <a:lnTo>
                    <a:pt x="636154" y="394970"/>
                  </a:lnTo>
                  <a:lnTo>
                    <a:pt x="633321" y="400050"/>
                  </a:lnTo>
                  <a:close/>
                </a:path>
                <a:path w="1514475" h="1747520">
                  <a:moveTo>
                    <a:pt x="632280" y="397510"/>
                  </a:moveTo>
                  <a:lnTo>
                    <a:pt x="627003" y="396240"/>
                  </a:lnTo>
                  <a:lnTo>
                    <a:pt x="627206" y="396240"/>
                  </a:lnTo>
                  <a:lnTo>
                    <a:pt x="628459" y="394970"/>
                  </a:lnTo>
                  <a:lnTo>
                    <a:pt x="630844" y="393862"/>
                  </a:lnTo>
                  <a:lnTo>
                    <a:pt x="632280" y="397510"/>
                  </a:lnTo>
                  <a:close/>
                </a:path>
                <a:path w="1514475" h="1747520">
                  <a:moveTo>
                    <a:pt x="625900" y="402590"/>
                  </a:moveTo>
                  <a:lnTo>
                    <a:pt x="624558" y="402590"/>
                  </a:lnTo>
                  <a:lnTo>
                    <a:pt x="624744" y="400050"/>
                  </a:lnTo>
                  <a:lnTo>
                    <a:pt x="624117" y="400050"/>
                  </a:lnTo>
                  <a:lnTo>
                    <a:pt x="623791" y="398780"/>
                  </a:lnTo>
                  <a:lnTo>
                    <a:pt x="628109" y="398780"/>
                  </a:lnTo>
                  <a:lnTo>
                    <a:pt x="628662" y="400050"/>
                  </a:lnTo>
                  <a:lnTo>
                    <a:pt x="629103" y="401320"/>
                  </a:lnTo>
                  <a:lnTo>
                    <a:pt x="625900" y="402590"/>
                  </a:lnTo>
                  <a:close/>
                </a:path>
                <a:path w="1514475" h="1747520">
                  <a:moveTo>
                    <a:pt x="575634" y="429260"/>
                  </a:moveTo>
                  <a:lnTo>
                    <a:pt x="564621" y="429260"/>
                  </a:lnTo>
                  <a:lnTo>
                    <a:pt x="561127" y="421640"/>
                  </a:lnTo>
                  <a:lnTo>
                    <a:pt x="559767" y="419100"/>
                  </a:lnTo>
                  <a:lnTo>
                    <a:pt x="560217" y="419100"/>
                  </a:lnTo>
                  <a:lnTo>
                    <a:pt x="559679" y="415290"/>
                  </a:lnTo>
                  <a:lnTo>
                    <a:pt x="561568" y="419100"/>
                  </a:lnTo>
                  <a:lnTo>
                    <a:pt x="566453" y="426720"/>
                  </a:lnTo>
                  <a:lnTo>
                    <a:pt x="577717" y="426720"/>
                  </a:lnTo>
                  <a:lnTo>
                    <a:pt x="575634" y="429260"/>
                  </a:lnTo>
                  <a:close/>
                </a:path>
                <a:path w="1514475" h="1747520">
                  <a:moveTo>
                    <a:pt x="586603" y="425450"/>
                  </a:moveTo>
                  <a:lnTo>
                    <a:pt x="585200" y="422910"/>
                  </a:lnTo>
                  <a:lnTo>
                    <a:pt x="587203" y="422910"/>
                  </a:lnTo>
                  <a:lnTo>
                    <a:pt x="586603" y="425450"/>
                  </a:lnTo>
                  <a:close/>
                </a:path>
                <a:path w="1514475" h="1747520">
                  <a:moveTo>
                    <a:pt x="582853" y="425450"/>
                  </a:moveTo>
                  <a:lnTo>
                    <a:pt x="580082" y="424180"/>
                  </a:lnTo>
                  <a:lnTo>
                    <a:pt x="582800" y="424180"/>
                  </a:lnTo>
                  <a:lnTo>
                    <a:pt x="582853" y="425450"/>
                  </a:lnTo>
                  <a:close/>
                </a:path>
                <a:path w="1514475" h="1747520">
                  <a:moveTo>
                    <a:pt x="763954" y="691597"/>
                  </a:moveTo>
                  <a:lnTo>
                    <a:pt x="753364" y="691597"/>
                  </a:lnTo>
                  <a:lnTo>
                    <a:pt x="754441" y="689057"/>
                  </a:lnTo>
                  <a:lnTo>
                    <a:pt x="760636" y="687787"/>
                  </a:lnTo>
                  <a:lnTo>
                    <a:pt x="763954" y="691597"/>
                  </a:lnTo>
                  <a:close/>
                </a:path>
                <a:path w="1514475" h="1747520">
                  <a:moveTo>
                    <a:pt x="804592" y="691597"/>
                  </a:moveTo>
                  <a:lnTo>
                    <a:pt x="763954" y="691597"/>
                  </a:lnTo>
                  <a:lnTo>
                    <a:pt x="767378" y="690327"/>
                  </a:lnTo>
                  <a:lnTo>
                    <a:pt x="773087" y="689057"/>
                  </a:lnTo>
                  <a:lnTo>
                    <a:pt x="779273" y="687787"/>
                  </a:lnTo>
                  <a:lnTo>
                    <a:pt x="785301" y="690327"/>
                  </a:lnTo>
                  <a:lnTo>
                    <a:pt x="798652" y="690327"/>
                  </a:lnTo>
                  <a:lnTo>
                    <a:pt x="804592" y="691597"/>
                  </a:lnTo>
                  <a:close/>
                </a:path>
                <a:path w="1514475" h="1747520">
                  <a:moveTo>
                    <a:pt x="817061" y="694137"/>
                  </a:moveTo>
                  <a:lnTo>
                    <a:pt x="725416" y="694137"/>
                  </a:lnTo>
                  <a:lnTo>
                    <a:pt x="738671" y="691597"/>
                  </a:lnTo>
                  <a:lnTo>
                    <a:pt x="746207" y="690327"/>
                  </a:lnTo>
                  <a:lnTo>
                    <a:pt x="749005" y="689057"/>
                  </a:lnTo>
                  <a:lnTo>
                    <a:pt x="753364" y="691597"/>
                  </a:lnTo>
                  <a:lnTo>
                    <a:pt x="810601" y="691597"/>
                  </a:lnTo>
                  <a:lnTo>
                    <a:pt x="813090" y="692867"/>
                  </a:lnTo>
                  <a:lnTo>
                    <a:pt x="814166" y="692867"/>
                  </a:lnTo>
                  <a:lnTo>
                    <a:pt x="817061" y="694137"/>
                  </a:lnTo>
                  <a:close/>
                </a:path>
                <a:path w="1514475" h="1747520">
                  <a:moveTo>
                    <a:pt x="863528" y="711917"/>
                  </a:moveTo>
                  <a:lnTo>
                    <a:pt x="642640" y="711917"/>
                  </a:lnTo>
                  <a:lnTo>
                    <a:pt x="647397" y="710647"/>
                  </a:lnTo>
                  <a:lnTo>
                    <a:pt x="655074" y="708107"/>
                  </a:lnTo>
                  <a:lnTo>
                    <a:pt x="658375" y="705567"/>
                  </a:lnTo>
                  <a:lnTo>
                    <a:pt x="667826" y="701757"/>
                  </a:lnTo>
                  <a:lnTo>
                    <a:pt x="676589" y="700487"/>
                  </a:lnTo>
                  <a:lnTo>
                    <a:pt x="683146" y="699217"/>
                  </a:lnTo>
                  <a:lnTo>
                    <a:pt x="691370" y="696677"/>
                  </a:lnTo>
                  <a:lnTo>
                    <a:pt x="695571" y="696677"/>
                  </a:lnTo>
                  <a:lnTo>
                    <a:pt x="716158" y="692867"/>
                  </a:lnTo>
                  <a:lnTo>
                    <a:pt x="723016" y="692867"/>
                  </a:lnTo>
                  <a:lnTo>
                    <a:pt x="725416" y="694137"/>
                  </a:lnTo>
                  <a:lnTo>
                    <a:pt x="817061" y="694137"/>
                  </a:lnTo>
                  <a:lnTo>
                    <a:pt x="819955" y="695407"/>
                  </a:lnTo>
                  <a:lnTo>
                    <a:pt x="826989" y="696677"/>
                  </a:lnTo>
                  <a:lnTo>
                    <a:pt x="833483" y="697947"/>
                  </a:lnTo>
                  <a:lnTo>
                    <a:pt x="839202" y="700487"/>
                  </a:lnTo>
                  <a:lnTo>
                    <a:pt x="844567" y="703027"/>
                  </a:lnTo>
                  <a:lnTo>
                    <a:pt x="850206" y="704297"/>
                  </a:lnTo>
                  <a:lnTo>
                    <a:pt x="855916" y="706837"/>
                  </a:lnTo>
                  <a:lnTo>
                    <a:pt x="861361" y="710647"/>
                  </a:lnTo>
                  <a:lnTo>
                    <a:pt x="863528" y="711917"/>
                  </a:lnTo>
                  <a:close/>
                </a:path>
                <a:path w="1514475" h="1747520">
                  <a:moveTo>
                    <a:pt x="934657" y="819867"/>
                  </a:moveTo>
                  <a:lnTo>
                    <a:pt x="792969" y="819867"/>
                  </a:lnTo>
                  <a:lnTo>
                    <a:pt x="795502" y="818597"/>
                  </a:lnTo>
                  <a:lnTo>
                    <a:pt x="798414" y="818597"/>
                  </a:lnTo>
                  <a:lnTo>
                    <a:pt x="799914" y="817327"/>
                  </a:lnTo>
                  <a:lnTo>
                    <a:pt x="805447" y="817327"/>
                  </a:lnTo>
                  <a:lnTo>
                    <a:pt x="808545" y="814787"/>
                  </a:lnTo>
                  <a:lnTo>
                    <a:pt x="809577" y="814787"/>
                  </a:lnTo>
                  <a:lnTo>
                    <a:pt x="810610" y="813517"/>
                  </a:lnTo>
                  <a:lnTo>
                    <a:pt x="811642" y="813517"/>
                  </a:lnTo>
                  <a:lnTo>
                    <a:pt x="816240" y="812247"/>
                  </a:lnTo>
                  <a:lnTo>
                    <a:pt x="820185" y="808437"/>
                  </a:lnTo>
                  <a:lnTo>
                    <a:pt x="823467" y="804627"/>
                  </a:lnTo>
                  <a:lnTo>
                    <a:pt x="827783" y="800817"/>
                  </a:lnTo>
                  <a:lnTo>
                    <a:pt x="831162" y="795737"/>
                  </a:lnTo>
                  <a:lnTo>
                    <a:pt x="833510" y="790657"/>
                  </a:lnTo>
                  <a:lnTo>
                    <a:pt x="836011" y="783037"/>
                  </a:lnTo>
                  <a:lnTo>
                    <a:pt x="837274" y="775417"/>
                  </a:lnTo>
                  <a:lnTo>
                    <a:pt x="837007" y="766527"/>
                  </a:lnTo>
                  <a:lnTo>
                    <a:pt x="834922" y="758907"/>
                  </a:lnTo>
                  <a:lnTo>
                    <a:pt x="826903" y="748747"/>
                  </a:lnTo>
                  <a:lnTo>
                    <a:pt x="815020" y="742397"/>
                  </a:lnTo>
                  <a:lnTo>
                    <a:pt x="801711" y="741127"/>
                  </a:lnTo>
                  <a:lnTo>
                    <a:pt x="602408" y="741127"/>
                  </a:lnTo>
                  <a:lnTo>
                    <a:pt x="603370" y="739857"/>
                  </a:lnTo>
                  <a:lnTo>
                    <a:pt x="605638" y="738587"/>
                  </a:lnTo>
                  <a:lnTo>
                    <a:pt x="606450" y="737317"/>
                  </a:lnTo>
                  <a:lnTo>
                    <a:pt x="607306" y="736047"/>
                  </a:lnTo>
                  <a:lnTo>
                    <a:pt x="632810" y="715727"/>
                  </a:lnTo>
                  <a:lnTo>
                    <a:pt x="637654" y="713187"/>
                  </a:lnTo>
                  <a:lnTo>
                    <a:pt x="641122" y="710647"/>
                  </a:lnTo>
                  <a:lnTo>
                    <a:pt x="642640" y="711917"/>
                  </a:lnTo>
                  <a:lnTo>
                    <a:pt x="863528" y="711917"/>
                  </a:lnTo>
                  <a:lnTo>
                    <a:pt x="872198" y="716997"/>
                  </a:lnTo>
                  <a:lnTo>
                    <a:pt x="875066" y="718267"/>
                  </a:lnTo>
                  <a:lnTo>
                    <a:pt x="876001" y="718267"/>
                  </a:lnTo>
                  <a:lnTo>
                    <a:pt x="876998" y="719537"/>
                  </a:lnTo>
                  <a:lnTo>
                    <a:pt x="879522" y="720807"/>
                  </a:lnTo>
                  <a:lnTo>
                    <a:pt x="880784" y="720807"/>
                  </a:lnTo>
                  <a:lnTo>
                    <a:pt x="882011" y="722077"/>
                  </a:lnTo>
                  <a:lnTo>
                    <a:pt x="883317" y="723347"/>
                  </a:lnTo>
                  <a:lnTo>
                    <a:pt x="887597" y="725887"/>
                  </a:lnTo>
                  <a:lnTo>
                    <a:pt x="889970" y="732237"/>
                  </a:lnTo>
                  <a:lnTo>
                    <a:pt x="896139" y="732237"/>
                  </a:lnTo>
                  <a:lnTo>
                    <a:pt x="900260" y="737317"/>
                  </a:lnTo>
                  <a:lnTo>
                    <a:pt x="903949" y="743667"/>
                  </a:lnTo>
                  <a:lnTo>
                    <a:pt x="907938" y="748747"/>
                  </a:lnTo>
                  <a:lnTo>
                    <a:pt x="912306" y="753827"/>
                  </a:lnTo>
                  <a:lnTo>
                    <a:pt x="915412" y="760177"/>
                  </a:lnTo>
                  <a:lnTo>
                    <a:pt x="919330" y="765257"/>
                  </a:lnTo>
                  <a:lnTo>
                    <a:pt x="919498" y="766527"/>
                  </a:lnTo>
                  <a:lnTo>
                    <a:pt x="920486" y="766527"/>
                  </a:lnTo>
                  <a:lnTo>
                    <a:pt x="920910" y="767797"/>
                  </a:lnTo>
                  <a:lnTo>
                    <a:pt x="921519" y="769067"/>
                  </a:lnTo>
                  <a:lnTo>
                    <a:pt x="921740" y="769067"/>
                  </a:lnTo>
                  <a:lnTo>
                    <a:pt x="922507" y="772877"/>
                  </a:lnTo>
                  <a:lnTo>
                    <a:pt x="924449" y="777957"/>
                  </a:lnTo>
                  <a:lnTo>
                    <a:pt x="927105" y="780497"/>
                  </a:lnTo>
                  <a:lnTo>
                    <a:pt x="927996" y="783037"/>
                  </a:lnTo>
                  <a:lnTo>
                    <a:pt x="928570" y="784307"/>
                  </a:lnTo>
                  <a:lnTo>
                    <a:pt x="929055" y="786847"/>
                  </a:lnTo>
                  <a:lnTo>
                    <a:pt x="927979" y="790657"/>
                  </a:lnTo>
                  <a:lnTo>
                    <a:pt x="930926" y="793197"/>
                  </a:lnTo>
                  <a:lnTo>
                    <a:pt x="931800" y="797007"/>
                  </a:lnTo>
                  <a:lnTo>
                    <a:pt x="932762" y="799547"/>
                  </a:lnTo>
                  <a:lnTo>
                    <a:pt x="933388" y="802087"/>
                  </a:lnTo>
                  <a:lnTo>
                    <a:pt x="933821" y="804627"/>
                  </a:lnTo>
                  <a:lnTo>
                    <a:pt x="931773" y="804627"/>
                  </a:lnTo>
                  <a:lnTo>
                    <a:pt x="933044" y="810977"/>
                  </a:lnTo>
                  <a:lnTo>
                    <a:pt x="933362" y="812247"/>
                  </a:lnTo>
                  <a:lnTo>
                    <a:pt x="935559" y="817327"/>
                  </a:lnTo>
                  <a:lnTo>
                    <a:pt x="934657" y="819867"/>
                  </a:lnTo>
                  <a:close/>
                </a:path>
                <a:path w="1514475" h="1747520">
                  <a:moveTo>
                    <a:pt x="784793" y="753827"/>
                  </a:moveTo>
                  <a:lnTo>
                    <a:pt x="575864" y="753827"/>
                  </a:lnTo>
                  <a:lnTo>
                    <a:pt x="583833" y="750017"/>
                  </a:lnTo>
                  <a:lnTo>
                    <a:pt x="589770" y="747477"/>
                  </a:lnTo>
                  <a:lnTo>
                    <a:pt x="595666" y="743667"/>
                  </a:lnTo>
                  <a:lnTo>
                    <a:pt x="601526" y="741127"/>
                  </a:lnTo>
                  <a:lnTo>
                    <a:pt x="801711" y="741127"/>
                  </a:lnTo>
                  <a:lnTo>
                    <a:pt x="789413" y="746207"/>
                  </a:lnTo>
                  <a:lnTo>
                    <a:pt x="785918" y="750017"/>
                  </a:lnTo>
                  <a:lnTo>
                    <a:pt x="784793" y="753827"/>
                  </a:lnTo>
                  <a:close/>
                </a:path>
                <a:path w="1514475" h="1747520">
                  <a:moveTo>
                    <a:pt x="796049" y="763987"/>
                  </a:moveTo>
                  <a:lnTo>
                    <a:pt x="529181" y="763987"/>
                  </a:lnTo>
                  <a:lnTo>
                    <a:pt x="535835" y="762717"/>
                  </a:lnTo>
                  <a:lnTo>
                    <a:pt x="543927" y="758907"/>
                  </a:lnTo>
                  <a:lnTo>
                    <a:pt x="551481" y="756367"/>
                  </a:lnTo>
                  <a:lnTo>
                    <a:pt x="560750" y="753827"/>
                  </a:lnTo>
                  <a:lnTo>
                    <a:pt x="567574" y="752557"/>
                  </a:lnTo>
                  <a:lnTo>
                    <a:pt x="572447" y="752557"/>
                  </a:lnTo>
                  <a:lnTo>
                    <a:pt x="575864" y="753827"/>
                  </a:lnTo>
                  <a:lnTo>
                    <a:pt x="784793" y="753827"/>
                  </a:lnTo>
                  <a:lnTo>
                    <a:pt x="784418" y="755097"/>
                  </a:lnTo>
                  <a:lnTo>
                    <a:pt x="787604" y="758907"/>
                  </a:lnTo>
                  <a:lnTo>
                    <a:pt x="790701" y="762717"/>
                  </a:lnTo>
                  <a:lnTo>
                    <a:pt x="796049" y="763987"/>
                  </a:lnTo>
                  <a:close/>
                </a:path>
                <a:path w="1514475" h="1747520">
                  <a:moveTo>
                    <a:pt x="810883" y="769067"/>
                  </a:moveTo>
                  <a:lnTo>
                    <a:pt x="518115" y="769067"/>
                  </a:lnTo>
                  <a:lnTo>
                    <a:pt x="521795" y="766527"/>
                  </a:lnTo>
                  <a:lnTo>
                    <a:pt x="523701" y="765257"/>
                  </a:lnTo>
                  <a:lnTo>
                    <a:pt x="525792" y="763987"/>
                  </a:lnTo>
                  <a:lnTo>
                    <a:pt x="796049" y="763987"/>
                  </a:lnTo>
                  <a:lnTo>
                    <a:pt x="800082" y="760177"/>
                  </a:lnTo>
                  <a:lnTo>
                    <a:pt x="805244" y="760177"/>
                  </a:lnTo>
                  <a:lnTo>
                    <a:pt x="806180" y="761447"/>
                  </a:lnTo>
                  <a:lnTo>
                    <a:pt x="807195" y="761447"/>
                  </a:lnTo>
                  <a:lnTo>
                    <a:pt x="807512" y="762717"/>
                  </a:lnTo>
                  <a:lnTo>
                    <a:pt x="808721" y="762717"/>
                  </a:lnTo>
                  <a:lnTo>
                    <a:pt x="809657" y="763987"/>
                  </a:lnTo>
                  <a:lnTo>
                    <a:pt x="810222" y="765257"/>
                  </a:lnTo>
                  <a:lnTo>
                    <a:pt x="810222" y="766527"/>
                  </a:lnTo>
                  <a:lnTo>
                    <a:pt x="810407" y="766527"/>
                  </a:lnTo>
                  <a:lnTo>
                    <a:pt x="810601" y="767797"/>
                  </a:lnTo>
                  <a:lnTo>
                    <a:pt x="810786" y="767797"/>
                  </a:lnTo>
                  <a:lnTo>
                    <a:pt x="810883" y="769067"/>
                  </a:lnTo>
                  <a:close/>
                </a:path>
                <a:path w="1514475" h="1747520">
                  <a:moveTo>
                    <a:pt x="808156" y="762717"/>
                  </a:moveTo>
                  <a:lnTo>
                    <a:pt x="807857" y="762717"/>
                  </a:lnTo>
                  <a:lnTo>
                    <a:pt x="807512" y="761447"/>
                  </a:lnTo>
                  <a:lnTo>
                    <a:pt x="808156" y="762717"/>
                  </a:lnTo>
                  <a:close/>
                </a:path>
                <a:path w="1514475" h="1747520">
                  <a:moveTo>
                    <a:pt x="380114" y="1025607"/>
                  </a:moveTo>
                  <a:lnTo>
                    <a:pt x="253286" y="1025607"/>
                  </a:lnTo>
                  <a:lnTo>
                    <a:pt x="247739" y="1015447"/>
                  </a:lnTo>
                  <a:lnTo>
                    <a:pt x="237862" y="995127"/>
                  </a:lnTo>
                  <a:lnTo>
                    <a:pt x="232574" y="986237"/>
                  </a:lnTo>
                  <a:lnTo>
                    <a:pt x="230624" y="982427"/>
                  </a:lnTo>
                  <a:lnTo>
                    <a:pt x="228956" y="979887"/>
                  </a:lnTo>
                  <a:lnTo>
                    <a:pt x="227517" y="977347"/>
                  </a:lnTo>
                  <a:lnTo>
                    <a:pt x="225732" y="969727"/>
                  </a:lnTo>
                  <a:lnTo>
                    <a:pt x="225499" y="965917"/>
                  </a:lnTo>
                  <a:lnTo>
                    <a:pt x="225433" y="962107"/>
                  </a:lnTo>
                  <a:lnTo>
                    <a:pt x="225788" y="957027"/>
                  </a:lnTo>
                  <a:lnTo>
                    <a:pt x="226494" y="951947"/>
                  </a:lnTo>
                  <a:lnTo>
                    <a:pt x="227913" y="937977"/>
                  </a:lnTo>
                  <a:lnTo>
                    <a:pt x="241708" y="894797"/>
                  </a:lnTo>
                  <a:lnTo>
                    <a:pt x="274571" y="863047"/>
                  </a:lnTo>
                  <a:lnTo>
                    <a:pt x="308533" y="843997"/>
                  </a:lnTo>
                  <a:lnTo>
                    <a:pt x="325203" y="836377"/>
                  </a:lnTo>
                  <a:lnTo>
                    <a:pt x="340933" y="828757"/>
                  </a:lnTo>
                  <a:lnTo>
                    <a:pt x="384871" y="813517"/>
                  </a:lnTo>
                  <a:lnTo>
                    <a:pt x="410154" y="808437"/>
                  </a:lnTo>
                  <a:lnTo>
                    <a:pt x="428176" y="802087"/>
                  </a:lnTo>
                  <a:lnTo>
                    <a:pt x="462530" y="789387"/>
                  </a:lnTo>
                  <a:lnTo>
                    <a:pt x="479163" y="781767"/>
                  </a:lnTo>
                  <a:lnTo>
                    <a:pt x="481687" y="781767"/>
                  </a:lnTo>
                  <a:lnTo>
                    <a:pt x="482931" y="780497"/>
                  </a:lnTo>
                  <a:lnTo>
                    <a:pt x="484078" y="780497"/>
                  </a:lnTo>
                  <a:lnTo>
                    <a:pt x="485199" y="779227"/>
                  </a:lnTo>
                  <a:lnTo>
                    <a:pt x="492170" y="776687"/>
                  </a:lnTo>
                  <a:lnTo>
                    <a:pt x="497783" y="776687"/>
                  </a:lnTo>
                  <a:lnTo>
                    <a:pt x="502707" y="774147"/>
                  </a:lnTo>
                  <a:lnTo>
                    <a:pt x="511046" y="770337"/>
                  </a:lnTo>
                  <a:lnTo>
                    <a:pt x="515847" y="766527"/>
                  </a:lnTo>
                  <a:lnTo>
                    <a:pt x="521062" y="765257"/>
                  </a:lnTo>
                  <a:lnTo>
                    <a:pt x="524963" y="762717"/>
                  </a:lnTo>
                  <a:lnTo>
                    <a:pt x="518115" y="769067"/>
                  </a:lnTo>
                  <a:lnTo>
                    <a:pt x="810883" y="769067"/>
                  </a:lnTo>
                  <a:lnTo>
                    <a:pt x="811166" y="771607"/>
                  </a:lnTo>
                  <a:lnTo>
                    <a:pt x="810883" y="772877"/>
                  </a:lnTo>
                  <a:lnTo>
                    <a:pt x="810883" y="775417"/>
                  </a:lnTo>
                  <a:lnTo>
                    <a:pt x="810504" y="776687"/>
                  </a:lnTo>
                  <a:lnTo>
                    <a:pt x="810027" y="777957"/>
                  </a:lnTo>
                  <a:lnTo>
                    <a:pt x="809374" y="779227"/>
                  </a:lnTo>
                  <a:lnTo>
                    <a:pt x="807406" y="783037"/>
                  </a:lnTo>
                  <a:lnTo>
                    <a:pt x="806850" y="784307"/>
                  </a:lnTo>
                  <a:lnTo>
                    <a:pt x="806568" y="784307"/>
                  </a:lnTo>
                  <a:lnTo>
                    <a:pt x="805721" y="785577"/>
                  </a:lnTo>
                  <a:lnTo>
                    <a:pt x="804883" y="788117"/>
                  </a:lnTo>
                  <a:lnTo>
                    <a:pt x="803850" y="789387"/>
                  </a:lnTo>
                  <a:lnTo>
                    <a:pt x="801882" y="791927"/>
                  </a:lnTo>
                  <a:lnTo>
                    <a:pt x="799632" y="794467"/>
                  </a:lnTo>
                  <a:lnTo>
                    <a:pt x="798833" y="795737"/>
                  </a:lnTo>
                  <a:lnTo>
                    <a:pt x="625000" y="795737"/>
                  </a:lnTo>
                  <a:lnTo>
                    <a:pt x="610174" y="798277"/>
                  </a:lnTo>
                  <a:lnTo>
                    <a:pt x="603794" y="800817"/>
                  </a:lnTo>
                  <a:lnTo>
                    <a:pt x="600043" y="808437"/>
                  </a:lnTo>
                  <a:lnTo>
                    <a:pt x="597970" y="812247"/>
                  </a:lnTo>
                  <a:lnTo>
                    <a:pt x="600317" y="817327"/>
                  </a:lnTo>
                  <a:lnTo>
                    <a:pt x="603882" y="819867"/>
                  </a:lnTo>
                  <a:lnTo>
                    <a:pt x="607350" y="822407"/>
                  </a:lnTo>
                  <a:lnTo>
                    <a:pt x="624814" y="822407"/>
                  </a:lnTo>
                  <a:lnTo>
                    <a:pt x="624912" y="823677"/>
                  </a:lnTo>
                  <a:lnTo>
                    <a:pt x="621990" y="833837"/>
                  </a:lnTo>
                  <a:lnTo>
                    <a:pt x="621805" y="835107"/>
                  </a:lnTo>
                  <a:lnTo>
                    <a:pt x="619466" y="837647"/>
                  </a:lnTo>
                  <a:lnTo>
                    <a:pt x="619369" y="838917"/>
                  </a:lnTo>
                  <a:lnTo>
                    <a:pt x="618434" y="840187"/>
                  </a:lnTo>
                  <a:lnTo>
                    <a:pt x="616457" y="842727"/>
                  </a:lnTo>
                  <a:lnTo>
                    <a:pt x="614772" y="845267"/>
                  </a:lnTo>
                  <a:lnTo>
                    <a:pt x="614110" y="846537"/>
                  </a:lnTo>
                  <a:lnTo>
                    <a:pt x="613730" y="847807"/>
                  </a:lnTo>
                  <a:lnTo>
                    <a:pt x="613545" y="847807"/>
                  </a:lnTo>
                  <a:lnTo>
                    <a:pt x="613457" y="849077"/>
                  </a:lnTo>
                  <a:lnTo>
                    <a:pt x="612707" y="850347"/>
                  </a:lnTo>
                  <a:lnTo>
                    <a:pt x="612142" y="851617"/>
                  </a:lnTo>
                  <a:lnTo>
                    <a:pt x="610924" y="856697"/>
                  </a:lnTo>
                  <a:lnTo>
                    <a:pt x="612804" y="860507"/>
                  </a:lnTo>
                  <a:lnTo>
                    <a:pt x="617587" y="864317"/>
                  </a:lnTo>
                  <a:lnTo>
                    <a:pt x="930845" y="864317"/>
                  </a:lnTo>
                  <a:lnTo>
                    <a:pt x="928843" y="869397"/>
                  </a:lnTo>
                  <a:lnTo>
                    <a:pt x="927096" y="877017"/>
                  </a:lnTo>
                  <a:lnTo>
                    <a:pt x="926734" y="878287"/>
                  </a:lnTo>
                  <a:lnTo>
                    <a:pt x="925728" y="879557"/>
                  </a:lnTo>
                  <a:lnTo>
                    <a:pt x="923955" y="884637"/>
                  </a:lnTo>
                  <a:lnTo>
                    <a:pt x="928329" y="884637"/>
                  </a:lnTo>
                  <a:lnTo>
                    <a:pt x="928402" y="887177"/>
                  </a:lnTo>
                  <a:lnTo>
                    <a:pt x="922957" y="892257"/>
                  </a:lnTo>
                  <a:lnTo>
                    <a:pt x="922586" y="893527"/>
                  </a:lnTo>
                  <a:lnTo>
                    <a:pt x="920954" y="897337"/>
                  </a:lnTo>
                  <a:lnTo>
                    <a:pt x="924157" y="897337"/>
                  </a:lnTo>
                  <a:lnTo>
                    <a:pt x="923959" y="897606"/>
                  </a:lnTo>
                  <a:lnTo>
                    <a:pt x="913938" y="906227"/>
                  </a:lnTo>
                  <a:lnTo>
                    <a:pt x="912720" y="907497"/>
                  </a:lnTo>
                  <a:lnTo>
                    <a:pt x="910682" y="910037"/>
                  </a:lnTo>
                  <a:lnTo>
                    <a:pt x="907717" y="915117"/>
                  </a:lnTo>
                  <a:lnTo>
                    <a:pt x="904584" y="918927"/>
                  </a:lnTo>
                  <a:lnTo>
                    <a:pt x="901522" y="924007"/>
                  </a:lnTo>
                  <a:lnTo>
                    <a:pt x="898583" y="929087"/>
                  </a:lnTo>
                  <a:lnTo>
                    <a:pt x="896245" y="931627"/>
                  </a:lnTo>
                  <a:lnTo>
                    <a:pt x="893081" y="935437"/>
                  </a:lnTo>
                  <a:lnTo>
                    <a:pt x="379205" y="935437"/>
                  </a:lnTo>
                  <a:lnTo>
                    <a:pt x="377665" y="936707"/>
                  </a:lnTo>
                  <a:lnTo>
                    <a:pt x="371201" y="936707"/>
                  </a:lnTo>
                  <a:lnTo>
                    <a:pt x="369613" y="937977"/>
                  </a:lnTo>
                  <a:lnTo>
                    <a:pt x="367212" y="937977"/>
                  </a:lnTo>
                  <a:lnTo>
                    <a:pt x="365156" y="940517"/>
                  </a:lnTo>
                  <a:lnTo>
                    <a:pt x="362985" y="941787"/>
                  </a:lnTo>
                  <a:lnTo>
                    <a:pt x="362050" y="941787"/>
                  </a:lnTo>
                  <a:lnTo>
                    <a:pt x="360064" y="943057"/>
                  </a:lnTo>
                  <a:lnTo>
                    <a:pt x="362473" y="943057"/>
                  </a:lnTo>
                  <a:lnTo>
                    <a:pt x="363091" y="945597"/>
                  </a:lnTo>
                  <a:lnTo>
                    <a:pt x="365033" y="948137"/>
                  </a:lnTo>
                  <a:lnTo>
                    <a:pt x="359958" y="948137"/>
                  </a:lnTo>
                  <a:lnTo>
                    <a:pt x="359014" y="949407"/>
                  </a:lnTo>
                  <a:lnTo>
                    <a:pt x="355828" y="949407"/>
                  </a:lnTo>
                  <a:lnTo>
                    <a:pt x="354099" y="950677"/>
                  </a:lnTo>
                  <a:lnTo>
                    <a:pt x="352325" y="951947"/>
                  </a:lnTo>
                  <a:lnTo>
                    <a:pt x="350622" y="954487"/>
                  </a:lnTo>
                  <a:lnTo>
                    <a:pt x="351937" y="955757"/>
                  </a:lnTo>
                  <a:lnTo>
                    <a:pt x="350234" y="958297"/>
                  </a:lnTo>
                  <a:lnTo>
                    <a:pt x="352440" y="958297"/>
                  </a:lnTo>
                  <a:lnTo>
                    <a:pt x="352466" y="959567"/>
                  </a:lnTo>
                  <a:lnTo>
                    <a:pt x="352131" y="960837"/>
                  </a:lnTo>
                  <a:lnTo>
                    <a:pt x="351531" y="962107"/>
                  </a:lnTo>
                  <a:lnTo>
                    <a:pt x="351222" y="962107"/>
                  </a:lnTo>
                  <a:lnTo>
                    <a:pt x="349051" y="963377"/>
                  </a:lnTo>
                  <a:lnTo>
                    <a:pt x="348989" y="965917"/>
                  </a:lnTo>
                  <a:lnTo>
                    <a:pt x="348354" y="967187"/>
                  </a:lnTo>
                  <a:lnTo>
                    <a:pt x="348380" y="968457"/>
                  </a:lnTo>
                  <a:lnTo>
                    <a:pt x="348548" y="968457"/>
                  </a:lnTo>
                  <a:lnTo>
                    <a:pt x="348601" y="970997"/>
                  </a:lnTo>
                  <a:lnTo>
                    <a:pt x="348919" y="972267"/>
                  </a:lnTo>
                  <a:lnTo>
                    <a:pt x="348177" y="974807"/>
                  </a:lnTo>
                  <a:lnTo>
                    <a:pt x="348345" y="977347"/>
                  </a:lnTo>
                  <a:lnTo>
                    <a:pt x="348398" y="979887"/>
                  </a:lnTo>
                  <a:lnTo>
                    <a:pt x="349183" y="981157"/>
                  </a:lnTo>
                  <a:lnTo>
                    <a:pt x="352352" y="982427"/>
                  </a:lnTo>
                  <a:lnTo>
                    <a:pt x="347701" y="984967"/>
                  </a:lnTo>
                  <a:lnTo>
                    <a:pt x="352607" y="987507"/>
                  </a:lnTo>
                  <a:lnTo>
                    <a:pt x="353808" y="988777"/>
                  </a:lnTo>
                  <a:lnTo>
                    <a:pt x="355414" y="990047"/>
                  </a:lnTo>
                  <a:lnTo>
                    <a:pt x="354937" y="996397"/>
                  </a:lnTo>
                  <a:lnTo>
                    <a:pt x="359782" y="996397"/>
                  </a:lnTo>
                  <a:lnTo>
                    <a:pt x="359491" y="998937"/>
                  </a:lnTo>
                  <a:lnTo>
                    <a:pt x="360311" y="998937"/>
                  </a:lnTo>
                  <a:lnTo>
                    <a:pt x="361229" y="1001477"/>
                  </a:lnTo>
                  <a:lnTo>
                    <a:pt x="364587" y="1001477"/>
                  </a:lnTo>
                  <a:lnTo>
                    <a:pt x="364689" y="1005287"/>
                  </a:lnTo>
                  <a:lnTo>
                    <a:pt x="364018" y="1006557"/>
                  </a:lnTo>
                  <a:lnTo>
                    <a:pt x="362756" y="1007827"/>
                  </a:lnTo>
                  <a:lnTo>
                    <a:pt x="364530" y="1010367"/>
                  </a:lnTo>
                  <a:lnTo>
                    <a:pt x="370129" y="1010367"/>
                  </a:lnTo>
                  <a:lnTo>
                    <a:pt x="369833" y="1011637"/>
                  </a:lnTo>
                  <a:lnTo>
                    <a:pt x="370804" y="1012907"/>
                  </a:lnTo>
                  <a:lnTo>
                    <a:pt x="371237" y="1014177"/>
                  </a:lnTo>
                  <a:lnTo>
                    <a:pt x="372437" y="1014177"/>
                  </a:lnTo>
                  <a:lnTo>
                    <a:pt x="372234" y="1016717"/>
                  </a:lnTo>
                  <a:lnTo>
                    <a:pt x="372393" y="1016717"/>
                  </a:lnTo>
                  <a:lnTo>
                    <a:pt x="372446" y="1017987"/>
                  </a:lnTo>
                  <a:lnTo>
                    <a:pt x="377229" y="1017987"/>
                  </a:lnTo>
                  <a:lnTo>
                    <a:pt x="374334" y="1020527"/>
                  </a:lnTo>
                  <a:lnTo>
                    <a:pt x="374113" y="1021797"/>
                  </a:lnTo>
                  <a:lnTo>
                    <a:pt x="378411" y="1023067"/>
                  </a:lnTo>
                  <a:lnTo>
                    <a:pt x="378261" y="1023067"/>
                  </a:lnTo>
                  <a:lnTo>
                    <a:pt x="378499" y="1024337"/>
                  </a:lnTo>
                  <a:lnTo>
                    <a:pt x="380114" y="1025607"/>
                  </a:lnTo>
                  <a:close/>
                </a:path>
                <a:path w="1514475" h="1747520">
                  <a:moveTo>
                    <a:pt x="923425" y="771607"/>
                  </a:moveTo>
                  <a:lnTo>
                    <a:pt x="921740" y="769067"/>
                  </a:lnTo>
                  <a:lnTo>
                    <a:pt x="923046" y="769067"/>
                  </a:lnTo>
                  <a:lnTo>
                    <a:pt x="923425" y="771607"/>
                  </a:lnTo>
                  <a:close/>
                </a:path>
                <a:path w="1514475" h="1747520">
                  <a:moveTo>
                    <a:pt x="497783" y="776687"/>
                  </a:moveTo>
                  <a:lnTo>
                    <a:pt x="493423" y="776687"/>
                  </a:lnTo>
                  <a:lnTo>
                    <a:pt x="494782" y="775417"/>
                  </a:lnTo>
                  <a:lnTo>
                    <a:pt x="497783" y="776687"/>
                  </a:lnTo>
                  <a:close/>
                </a:path>
                <a:path w="1514475" h="1747520">
                  <a:moveTo>
                    <a:pt x="930845" y="864317"/>
                  </a:moveTo>
                  <a:lnTo>
                    <a:pt x="620587" y="864317"/>
                  </a:lnTo>
                  <a:lnTo>
                    <a:pt x="623587" y="863047"/>
                  </a:lnTo>
                  <a:lnTo>
                    <a:pt x="624902" y="863047"/>
                  </a:lnTo>
                  <a:lnTo>
                    <a:pt x="626120" y="861777"/>
                  </a:lnTo>
                  <a:lnTo>
                    <a:pt x="627435" y="860507"/>
                  </a:lnTo>
                  <a:lnTo>
                    <a:pt x="631186" y="859237"/>
                  </a:lnTo>
                  <a:lnTo>
                    <a:pt x="637010" y="852887"/>
                  </a:lnTo>
                  <a:lnTo>
                    <a:pt x="639825" y="850347"/>
                  </a:lnTo>
                  <a:lnTo>
                    <a:pt x="641987" y="846537"/>
                  </a:lnTo>
                  <a:lnTo>
                    <a:pt x="643858" y="842727"/>
                  </a:lnTo>
                  <a:lnTo>
                    <a:pt x="647141" y="836377"/>
                  </a:lnTo>
                  <a:lnTo>
                    <a:pt x="631565" y="797007"/>
                  </a:lnTo>
                  <a:lnTo>
                    <a:pt x="625000" y="795737"/>
                  </a:lnTo>
                  <a:lnTo>
                    <a:pt x="798833" y="795737"/>
                  </a:lnTo>
                  <a:lnTo>
                    <a:pt x="798035" y="797007"/>
                  </a:lnTo>
                  <a:lnTo>
                    <a:pt x="796905" y="798277"/>
                  </a:lnTo>
                  <a:lnTo>
                    <a:pt x="795687" y="799547"/>
                  </a:lnTo>
                  <a:lnTo>
                    <a:pt x="794566" y="800817"/>
                  </a:lnTo>
                  <a:lnTo>
                    <a:pt x="792881" y="802087"/>
                  </a:lnTo>
                  <a:lnTo>
                    <a:pt x="792034" y="804627"/>
                  </a:lnTo>
                  <a:lnTo>
                    <a:pt x="791654" y="805897"/>
                  </a:lnTo>
                  <a:lnTo>
                    <a:pt x="790339" y="808437"/>
                  </a:lnTo>
                  <a:lnTo>
                    <a:pt x="788460" y="810977"/>
                  </a:lnTo>
                  <a:lnTo>
                    <a:pt x="787895" y="813517"/>
                  </a:lnTo>
                  <a:lnTo>
                    <a:pt x="789307" y="816057"/>
                  </a:lnTo>
                  <a:lnTo>
                    <a:pt x="792969" y="819867"/>
                  </a:lnTo>
                  <a:lnTo>
                    <a:pt x="934657" y="819867"/>
                  </a:lnTo>
                  <a:lnTo>
                    <a:pt x="931950" y="827487"/>
                  </a:lnTo>
                  <a:lnTo>
                    <a:pt x="937253" y="828757"/>
                  </a:lnTo>
                  <a:lnTo>
                    <a:pt x="939477" y="832567"/>
                  </a:lnTo>
                  <a:lnTo>
                    <a:pt x="939618" y="835107"/>
                  </a:lnTo>
                  <a:lnTo>
                    <a:pt x="939945" y="836377"/>
                  </a:lnTo>
                  <a:lnTo>
                    <a:pt x="939918" y="837647"/>
                  </a:lnTo>
                  <a:lnTo>
                    <a:pt x="938957" y="840187"/>
                  </a:lnTo>
                  <a:lnTo>
                    <a:pt x="937439" y="842727"/>
                  </a:lnTo>
                  <a:lnTo>
                    <a:pt x="931756" y="842727"/>
                  </a:lnTo>
                  <a:lnTo>
                    <a:pt x="933794" y="855427"/>
                  </a:lnTo>
                  <a:lnTo>
                    <a:pt x="933847" y="856697"/>
                  </a:lnTo>
                  <a:lnTo>
                    <a:pt x="930845" y="864317"/>
                  </a:lnTo>
                  <a:close/>
                </a:path>
                <a:path w="1514475" h="1747520">
                  <a:moveTo>
                    <a:pt x="619272" y="816057"/>
                  </a:moveTo>
                  <a:lnTo>
                    <a:pt x="618425" y="816057"/>
                  </a:lnTo>
                  <a:lnTo>
                    <a:pt x="618902" y="814787"/>
                  </a:lnTo>
                  <a:lnTo>
                    <a:pt x="619087" y="814787"/>
                  </a:lnTo>
                  <a:lnTo>
                    <a:pt x="619272" y="816057"/>
                  </a:lnTo>
                  <a:close/>
                </a:path>
                <a:path w="1514475" h="1747520">
                  <a:moveTo>
                    <a:pt x="621990" y="817327"/>
                  </a:moveTo>
                  <a:lnTo>
                    <a:pt x="615796" y="817327"/>
                  </a:lnTo>
                  <a:lnTo>
                    <a:pt x="616166" y="816057"/>
                  </a:lnTo>
                  <a:lnTo>
                    <a:pt x="621805" y="816057"/>
                  </a:lnTo>
                  <a:lnTo>
                    <a:pt x="621990" y="817327"/>
                  </a:lnTo>
                  <a:close/>
                </a:path>
                <a:path w="1514475" h="1747520">
                  <a:moveTo>
                    <a:pt x="624814" y="822407"/>
                  </a:moveTo>
                  <a:lnTo>
                    <a:pt x="607350" y="822407"/>
                  </a:lnTo>
                  <a:lnTo>
                    <a:pt x="613175" y="821137"/>
                  </a:lnTo>
                  <a:lnTo>
                    <a:pt x="615513" y="817327"/>
                  </a:lnTo>
                  <a:lnTo>
                    <a:pt x="622749" y="817327"/>
                  </a:lnTo>
                  <a:lnTo>
                    <a:pt x="623129" y="818597"/>
                  </a:lnTo>
                  <a:lnTo>
                    <a:pt x="623782" y="818597"/>
                  </a:lnTo>
                  <a:lnTo>
                    <a:pt x="624064" y="819867"/>
                  </a:lnTo>
                  <a:lnTo>
                    <a:pt x="624250" y="819867"/>
                  </a:lnTo>
                  <a:lnTo>
                    <a:pt x="624532" y="821137"/>
                  </a:lnTo>
                  <a:lnTo>
                    <a:pt x="624814" y="822407"/>
                  </a:lnTo>
                  <a:close/>
                </a:path>
                <a:path w="1514475" h="1747520">
                  <a:moveTo>
                    <a:pt x="936680" y="843997"/>
                  </a:moveTo>
                  <a:lnTo>
                    <a:pt x="931756" y="842727"/>
                  </a:lnTo>
                  <a:lnTo>
                    <a:pt x="937439" y="842727"/>
                  </a:lnTo>
                  <a:lnTo>
                    <a:pt x="936680" y="843997"/>
                  </a:lnTo>
                  <a:close/>
                </a:path>
                <a:path w="1514475" h="1747520">
                  <a:moveTo>
                    <a:pt x="928329" y="884637"/>
                  </a:moveTo>
                  <a:lnTo>
                    <a:pt x="925058" y="884637"/>
                  </a:lnTo>
                  <a:lnTo>
                    <a:pt x="927034" y="880827"/>
                  </a:lnTo>
                  <a:lnTo>
                    <a:pt x="927837" y="878287"/>
                  </a:lnTo>
                  <a:lnTo>
                    <a:pt x="928826" y="874477"/>
                  </a:lnTo>
                  <a:lnTo>
                    <a:pt x="929046" y="873207"/>
                  </a:lnTo>
                  <a:lnTo>
                    <a:pt x="929487" y="871937"/>
                  </a:lnTo>
                  <a:lnTo>
                    <a:pt x="930493" y="871937"/>
                  </a:lnTo>
                  <a:lnTo>
                    <a:pt x="928181" y="879557"/>
                  </a:lnTo>
                  <a:lnTo>
                    <a:pt x="928329" y="884637"/>
                  </a:lnTo>
                  <a:close/>
                </a:path>
                <a:path w="1514475" h="1747520">
                  <a:moveTo>
                    <a:pt x="924157" y="897337"/>
                  </a:moveTo>
                  <a:lnTo>
                    <a:pt x="920954" y="897337"/>
                  </a:lnTo>
                  <a:lnTo>
                    <a:pt x="925419" y="894797"/>
                  </a:lnTo>
                  <a:lnTo>
                    <a:pt x="924157" y="897337"/>
                  </a:lnTo>
                  <a:close/>
                </a:path>
                <a:path w="1514475" h="1747520">
                  <a:moveTo>
                    <a:pt x="923222" y="898607"/>
                  </a:moveTo>
                  <a:lnTo>
                    <a:pt x="923959" y="897606"/>
                  </a:lnTo>
                  <a:lnTo>
                    <a:pt x="924272" y="897337"/>
                  </a:lnTo>
                  <a:lnTo>
                    <a:pt x="923222" y="898607"/>
                  </a:lnTo>
                  <a:close/>
                </a:path>
                <a:path w="1514475" h="1747520">
                  <a:moveTo>
                    <a:pt x="393219" y="959567"/>
                  </a:moveTo>
                  <a:lnTo>
                    <a:pt x="400358" y="957027"/>
                  </a:lnTo>
                  <a:lnTo>
                    <a:pt x="399414" y="955757"/>
                  </a:lnTo>
                  <a:lnTo>
                    <a:pt x="398284" y="953217"/>
                  </a:lnTo>
                  <a:lnTo>
                    <a:pt x="394172" y="945597"/>
                  </a:lnTo>
                  <a:lnTo>
                    <a:pt x="386971" y="940517"/>
                  </a:lnTo>
                  <a:lnTo>
                    <a:pt x="379099" y="939247"/>
                  </a:lnTo>
                  <a:lnTo>
                    <a:pt x="379087" y="937977"/>
                  </a:lnTo>
                  <a:lnTo>
                    <a:pt x="379205" y="935437"/>
                  </a:lnTo>
                  <a:lnTo>
                    <a:pt x="893081" y="935437"/>
                  </a:lnTo>
                  <a:lnTo>
                    <a:pt x="881480" y="949407"/>
                  </a:lnTo>
                  <a:lnTo>
                    <a:pt x="872829" y="958297"/>
                  </a:lnTo>
                  <a:lnTo>
                    <a:pt x="400720" y="958297"/>
                  </a:lnTo>
                  <a:lnTo>
                    <a:pt x="393219" y="959567"/>
                  </a:lnTo>
                  <a:close/>
                </a:path>
                <a:path w="1514475" h="1747520">
                  <a:moveTo>
                    <a:pt x="376125" y="937977"/>
                  </a:moveTo>
                  <a:lnTo>
                    <a:pt x="374881" y="936707"/>
                  </a:lnTo>
                  <a:lnTo>
                    <a:pt x="377665" y="936707"/>
                  </a:lnTo>
                  <a:lnTo>
                    <a:pt x="376125" y="937977"/>
                  </a:lnTo>
                  <a:close/>
                </a:path>
                <a:path w="1514475" h="1747520">
                  <a:moveTo>
                    <a:pt x="361211" y="950677"/>
                  </a:moveTo>
                  <a:lnTo>
                    <a:pt x="360858" y="949407"/>
                  </a:lnTo>
                  <a:lnTo>
                    <a:pt x="361556" y="948137"/>
                  </a:lnTo>
                  <a:lnTo>
                    <a:pt x="363903" y="948137"/>
                  </a:lnTo>
                  <a:lnTo>
                    <a:pt x="361211" y="950677"/>
                  </a:lnTo>
                  <a:close/>
                </a:path>
                <a:path w="1514475" h="1747520">
                  <a:moveTo>
                    <a:pt x="357302" y="954487"/>
                  </a:moveTo>
                  <a:lnTo>
                    <a:pt x="355599" y="954487"/>
                  </a:lnTo>
                  <a:lnTo>
                    <a:pt x="355599" y="950677"/>
                  </a:lnTo>
                  <a:lnTo>
                    <a:pt x="355828" y="949407"/>
                  </a:lnTo>
                  <a:lnTo>
                    <a:pt x="359014" y="949407"/>
                  </a:lnTo>
                  <a:lnTo>
                    <a:pt x="359067" y="950677"/>
                  </a:lnTo>
                  <a:lnTo>
                    <a:pt x="358308" y="951947"/>
                  </a:lnTo>
                  <a:lnTo>
                    <a:pt x="357849" y="953217"/>
                  </a:lnTo>
                  <a:lnTo>
                    <a:pt x="357302" y="954487"/>
                  </a:lnTo>
                  <a:close/>
                </a:path>
                <a:path w="1514475" h="1747520">
                  <a:moveTo>
                    <a:pt x="384138" y="954487"/>
                  </a:moveTo>
                  <a:lnTo>
                    <a:pt x="383644" y="954487"/>
                  </a:lnTo>
                  <a:lnTo>
                    <a:pt x="382479" y="953217"/>
                  </a:lnTo>
                  <a:lnTo>
                    <a:pt x="383794" y="951947"/>
                  </a:lnTo>
                  <a:lnTo>
                    <a:pt x="384659" y="951947"/>
                  </a:lnTo>
                  <a:lnTo>
                    <a:pt x="385144" y="953217"/>
                  </a:lnTo>
                  <a:lnTo>
                    <a:pt x="384138" y="954487"/>
                  </a:lnTo>
                  <a:close/>
                </a:path>
                <a:path w="1514475" h="1747520">
                  <a:moveTo>
                    <a:pt x="356173" y="957027"/>
                  </a:moveTo>
                  <a:lnTo>
                    <a:pt x="355855" y="955757"/>
                  </a:lnTo>
                  <a:lnTo>
                    <a:pt x="355599" y="954487"/>
                  </a:lnTo>
                  <a:lnTo>
                    <a:pt x="355864" y="955757"/>
                  </a:lnTo>
                  <a:lnTo>
                    <a:pt x="356173" y="957027"/>
                  </a:lnTo>
                  <a:close/>
                </a:path>
                <a:path w="1514475" h="1747520">
                  <a:moveTo>
                    <a:pt x="416181" y="988777"/>
                  </a:moveTo>
                  <a:lnTo>
                    <a:pt x="412916" y="988777"/>
                  </a:lnTo>
                  <a:lnTo>
                    <a:pt x="414072" y="987507"/>
                  </a:lnTo>
                  <a:lnTo>
                    <a:pt x="415722" y="986237"/>
                  </a:lnTo>
                  <a:lnTo>
                    <a:pt x="415254" y="984967"/>
                  </a:lnTo>
                  <a:lnTo>
                    <a:pt x="412183" y="984967"/>
                  </a:lnTo>
                  <a:lnTo>
                    <a:pt x="412748" y="983697"/>
                  </a:lnTo>
                  <a:lnTo>
                    <a:pt x="413216" y="982427"/>
                  </a:lnTo>
                  <a:lnTo>
                    <a:pt x="410780" y="981157"/>
                  </a:lnTo>
                  <a:lnTo>
                    <a:pt x="409156" y="978617"/>
                  </a:lnTo>
                  <a:lnTo>
                    <a:pt x="405415" y="974807"/>
                  </a:lnTo>
                  <a:lnTo>
                    <a:pt x="404285" y="973537"/>
                  </a:lnTo>
                  <a:lnTo>
                    <a:pt x="403332" y="972267"/>
                  </a:lnTo>
                  <a:lnTo>
                    <a:pt x="403085" y="969727"/>
                  </a:lnTo>
                  <a:lnTo>
                    <a:pt x="402564" y="965917"/>
                  </a:lnTo>
                  <a:lnTo>
                    <a:pt x="401461" y="963377"/>
                  </a:lnTo>
                  <a:lnTo>
                    <a:pt x="400464" y="960837"/>
                  </a:lnTo>
                  <a:lnTo>
                    <a:pt x="399723" y="959567"/>
                  </a:lnTo>
                  <a:lnTo>
                    <a:pt x="398778" y="959567"/>
                  </a:lnTo>
                  <a:lnTo>
                    <a:pt x="400720" y="958297"/>
                  </a:lnTo>
                  <a:lnTo>
                    <a:pt x="872829" y="958297"/>
                  </a:lnTo>
                  <a:lnTo>
                    <a:pt x="865413" y="965917"/>
                  </a:lnTo>
                  <a:lnTo>
                    <a:pt x="848251" y="981157"/>
                  </a:lnTo>
                  <a:lnTo>
                    <a:pt x="841687" y="986237"/>
                  </a:lnTo>
                  <a:lnTo>
                    <a:pt x="418184" y="986237"/>
                  </a:lnTo>
                  <a:lnTo>
                    <a:pt x="416754" y="987507"/>
                  </a:lnTo>
                  <a:lnTo>
                    <a:pt x="415845" y="987507"/>
                  </a:lnTo>
                  <a:lnTo>
                    <a:pt x="416181" y="988777"/>
                  </a:lnTo>
                  <a:close/>
                </a:path>
                <a:path w="1514475" h="1747520">
                  <a:moveTo>
                    <a:pt x="360364" y="964647"/>
                  </a:moveTo>
                  <a:lnTo>
                    <a:pt x="358723" y="964647"/>
                  </a:lnTo>
                  <a:lnTo>
                    <a:pt x="357920" y="963377"/>
                  </a:lnTo>
                  <a:lnTo>
                    <a:pt x="358979" y="960837"/>
                  </a:lnTo>
                  <a:lnTo>
                    <a:pt x="360382" y="959567"/>
                  </a:lnTo>
                  <a:lnTo>
                    <a:pt x="360717" y="959567"/>
                  </a:lnTo>
                  <a:lnTo>
                    <a:pt x="361079" y="960837"/>
                  </a:lnTo>
                  <a:lnTo>
                    <a:pt x="361423" y="960837"/>
                  </a:lnTo>
                  <a:lnTo>
                    <a:pt x="360920" y="962107"/>
                  </a:lnTo>
                  <a:lnTo>
                    <a:pt x="360576" y="963377"/>
                  </a:lnTo>
                  <a:lnTo>
                    <a:pt x="360364" y="964647"/>
                  </a:lnTo>
                  <a:close/>
                </a:path>
                <a:path w="1514475" h="1747520">
                  <a:moveTo>
                    <a:pt x="412819" y="986237"/>
                  </a:moveTo>
                  <a:lnTo>
                    <a:pt x="411963" y="986237"/>
                  </a:lnTo>
                  <a:lnTo>
                    <a:pt x="411389" y="984967"/>
                  </a:lnTo>
                  <a:lnTo>
                    <a:pt x="414354" y="984967"/>
                  </a:lnTo>
                  <a:lnTo>
                    <a:pt x="412819" y="986237"/>
                  </a:lnTo>
                  <a:close/>
                </a:path>
                <a:path w="1514475" h="1747520">
                  <a:moveTo>
                    <a:pt x="586392" y="1010367"/>
                  </a:moveTo>
                  <a:lnTo>
                    <a:pt x="585280" y="1010367"/>
                  </a:lnTo>
                  <a:lnTo>
                    <a:pt x="585597" y="1007827"/>
                  </a:lnTo>
                  <a:lnTo>
                    <a:pt x="587539" y="1006557"/>
                  </a:lnTo>
                  <a:lnTo>
                    <a:pt x="588721" y="1006557"/>
                  </a:lnTo>
                  <a:lnTo>
                    <a:pt x="590186" y="1005287"/>
                  </a:lnTo>
                  <a:lnTo>
                    <a:pt x="591775" y="1005287"/>
                  </a:lnTo>
                  <a:lnTo>
                    <a:pt x="594227" y="1002689"/>
                  </a:lnTo>
                  <a:lnTo>
                    <a:pt x="597652" y="998937"/>
                  </a:lnTo>
                  <a:lnTo>
                    <a:pt x="598676" y="996397"/>
                  </a:lnTo>
                  <a:lnTo>
                    <a:pt x="598729" y="993857"/>
                  </a:lnTo>
                  <a:lnTo>
                    <a:pt x="597987" y="992587"/>
                  </a:lnTo>
                  <a:lnTo>
                    <a:pt x="425297" y="992587"/>
                  </a:lnTo>
                  <a:lnTo>
                    <a:pt x="425544" y="991317"/>
                  </a:lnTo>
                  <a:lnTo>
                    <a:pt x="423126" y="990047"/>
                  </a:lnTo>
                  <a:lnTo>
                    <a:pt x="421061" y="988777"/>
                  </a:lnTo>
                  <a:lnTo>
                    <a:pt x="418925" y="987507"/>
                  </a:lnTo>
                  <a:lnTo>
                    <a:pt x="418184" y="986237"/>
                  </a:lnTo>
                  <a:lnTo>
                    <a:pt x="841687" y="986237"/>
                  </a:lnTo>
                  <a:lnTo>
                    <a:pt x="830201" y="995127"/>
                  </a:lnTo>
                  <a:lnTo>
                    <a:pt x="607659" y="995127"/>
                  </a:lnTo>
                  <a:lnTo>
                    <a:pt x="604818" y="996397"/>
                  </a:lnTo>
                  <a:lnTo>
                    <a:pt x="602841" y="997667"/>
                  </a:lnTo>
                  <a:lnTo>
                    <a:pt x="601720" y="1000207"/>
                  </a:lnTo>
                  <a:lnTo>
                    <a:pt x="603573" y="1000207"/>
                  </a:lnTo>
                  <a:lnTo>
                    <a:pt x="604376" y="1001477"/>
                  </a:lnTo>
                  <a:lnTo>
                    <a:pt x="605374" y="1001477"/>
                  </a:lnTo>
                  <a:lnTo>
                    <a:pt x="599399" y="1004017"/>
                  </a:lnTo>
                  <a:lnTo>
                    <a:pt x="591775" y="1007827"/>
                  </a:lnTo>
                  <a:lnTo>
                    <a:pt x="589021" y="1007827"/>
                  </a:lnTo>
                  <a:lnTo>
                    <a:pt x="588104" y="1009097"/>
                  </a:lnTo>
                  <a:lnTo>
                    <a:pt x="586859" y="1009097"/>
                  </a:lnTo>
                  <a:lnTo>
                    <a:pt x="586392" y="1010367"/>
                  </a:lnTo>
                  <a:close/>
                </a:path>
                <a:path w="1514475" h="1747520">
                  <a:moveTo>
                    <a:pt x="406668" y="991317"/>
                  </a:moveTo>
                  <a:lnTo>
                    <a:pt x="404373" y="991317"/>
                  </a:lnTo>
                  <a:lnTo>
                    <a:pt x="402838" y="990047"/>
                  </a:lnTo>
                  <a:lnTo>
                    <a:pt x="402961" y="988777"/>
                  </a:lnTo>
                  <a:lnTo>
                    <a:pt x="404400" y="988777"/>
                  </a:lnTo>
                  <a:lnTo>
                    <a:pt x="405097" y="987507"/>
                  </a:lnTo>
                  <a:lnTo>
                    <a:pt x="406535" y="987507"/>
                  </a:lnTo>
                  <a:lnTo>
                    <a:pt x="404885" y="990047"/>
                  </a:lnTo>
                  <a:lnTo>
                    <a:pt x="407788" y="990047"/>
                  </a:lnTo>
                  <a:lnTo>
                    <a:pt x="406668" y="991317"/>
                  </a:lnTo>
                  <a:close/>
                </a:path>
                <a:path w="1514475" h="1747520">
                  <a:moveTo>
                    <a:pt x="408309" y="990047"/>
                  </a:moveTo>
                  <a:lnTo>
                    <a:pt x="404885" y="990047"/>
                  </a:lnTo>
                  <a:lnTo>
                    <a:pt x="407453" y="988777"/>
                  </a:lnTo>
                  <a:lnTo>
                    <a:pt x="408203" y="988777"/>
                  </a:lnTo>
                  <a:lnTo>
                    <a:pt x="408309" y="990047"/>
                  </a:lnTo>
                  <a:close/>
                </a:path>
                <a:path w="1514475" h="1747520">
                  <a:moveTo>
                    <a:pt x="412448" y="990047"/>
                  </a:moveTo>
                  <a:lnTo>
                    <a:pt x="412713" y="988777"/>
                  </a:lnTo>
                  <a:lnTo>
                    <a:pt x="414319" y="988777"/>
                  </a:lnTo>
                  <a:lnTo>
                    <a:pt x="412448" y="990047"/>
                  </a:lnTo>
                  <a:close/>
                </a:path>
                <a:path w="1514475" h="1747520">
                  <a:moveTo>
                    <a:pt x="410939" y="992587"/>
                  </a:moveTo>
                  <a:lnTo>
                    <a:pt x="414319" y="988777"/>
                  </a:lnTo>
                  <a:lnTo>
                    <a:pt x="414680" y="988777"/>
                  </a:lnTo>
                  <a:lnTo>
                    <a:pt x="414301" y="990047"/>
                  </a:lnTo>
                  <a:lnTo>
                    <a:pt x="416101" y="990047"/>
                  </a:lnTo>
                  <a:lnTo>
                    <a:pt x="414442" y="991317"/>
                  </a:lnTo>
                  <a:lnTo>
                    <a:pt x="410939" y="992587"/>
                  </a:lnTo>
                  <a:close/>
                </a:path>
                <a:path w="1514475" h="1747520">
                  <a:moveTo>
                    <a:pt x="416181" y="990047"/>
                  </a:moveTo>
                  <a:lnTo>
                    <a:pt x="415819" y="990047"/>
                  </a:lnTo>
                  <a:lnTo>
                    <a:pt x="415342" y="988777"/>
                  </a:lnTo>
                  <a:lnTo>
                    <a:pt x="416428" y="988777"/>
                  </a:lnTo>
                  <a:lnTo>
                    <a:pt x="416181" y="990047"/>
                  </a:lnTo>
                  <a:close/>
                </a:path>
                <a:path w="1514475" h="1747520">
                  <a:moveTo>
                    <a:pt x="360857" y="992660"/>
                  </a:moveTo>
                  <a:close/>
                </a:path>
                <a:path w="1514475" h="1747520">
                  <a:moveTo>
                    <a:pt x="425738" y="993857"/>
                  </a:moveTo>
                  <a:lnTo>
                    <a:pt x="425253" y="992587"/>
                  </a:lnTo>
                  <a:lnTo>
                    <a:pt x="428650" y="992587"/>
                  </a:lnTo>
                  <a:lnTo>
                    <a:pt x="425738" y="993857"/>
                  </a:lnTo>
                  <a:close/>
                </a:path>
                <a:path w="1514475" h="1747520">
                  <a:moveTo>
                    <a:pt x="433053" y="996397"/>
                  </a:moveTo>
                  <a:lnTo>
                    <a:pt x="431650" y="996397"/>
                  </a:lnTo>
                  <a:lnTo>
                    <a:pt x="429797" y="995127"/>
                  </a:lnTo>
                  <a:lnTo>
                    <a:pt x="428650" y="992587"/>
                  </a:lnTo>
                  <a:lnTo>
                    <a:pt x="597987" y="992587"/>
                  </a:lnTo>
                  <a:lnTo>
                    <a:pt x="597378" y="993857"/>
                  </a:lnTo>
                  <a:lnTo>
                    <a:pt x="593910" y="993857"/>
                  </a:lnTo>
                  <a:lnTo>
                    <a:pt x="591828" y="995127"/>
                  </a:lnTo>
                  <a:lnTo>
                    <a:pt x="433504" y="995127"/>
                  </a:lnTo>
                  <a:lnTo>
                    <a:pt x="433053" y="996397"/>
                  </a:lnTo>
                  <a:close/>
                </a:path>
                <a:path w="1514475" h="1747520">
                  <a:moveTo>
                    <a:pt x="359782" y="996397"/>
                  </a:moveTo>
                  <a:lnTo>
                    <a:pt x="354937" y="996397"/>
                  </a:lnTo>
                  <a:lnTo>
                    <a:pt x="360857" y="992660"/>
                  </a:lnTo>
                  <a:lnTo>
                    <a:pt x="360223" y="995127"/>
                  </a:lnTo>
                  <a:lnTo>
                    <a:pt x="359782" y="996397"/>
                  </a:lnTo>
                  <a:close/>
                </a:path>
                <a:path w="1514475" h="1747520">
                  <a:moveTo>
                    <a:pt x="596770" y="995127"/>
                  </a:moveTo>
                  <a:lnTo>
                    <a:pt x="593910" y="993857"/>
                  </a:lnTo>
                  <a:lnTo>
                    <a:pt x="597378" y="993857"/>
                  </a:lnTo>
                  <a:lnTo>
                    <a:pt x="596770" y="995127"/>
                  </a:lnTo>
                  <a:close/>
                </a:path>
                <a:path w="1514475" h="1747520">
                  <a:moveTo>
                    <a:pt x="588307" y="998937"/>
                  </a:moveTo>
                  <a:lnTo>
                    <a:pt x="587380" y="997667"/>
                  </a:lnTo>
                  <a:lnTo>
                    <a:pt x="585721" y="996397"/>
                  </a:lnTo>
                  <a:lnTo>
                    <a:pt x="433618" y="996397"/>
                  </a:lnTo>
                  <a:lnTo>
                    <a:pt x="433504" y="995127"/>
                  </a:lnTo>
                  <a:lnTo>
                    <a:pt x="590275" y="995127"/>
                  </a:lnTo>
                  <a:lnTo>
                    <a:pt x="588951" y="996397"/>
                  </a:lnTo>
                  <a:lnTo>
                    <a:pt x="588307" y="998937"/>
                  </a:lnTo>
                  <a:close/>
                </a:path>
                <a:path w="1514475" h="1747520">
                  <a:moveTo>
                    <a:pt x="618302" y="1000207"/>
                  </a:moveTo>
                  <a:lnTo>
                    <a:pt x="616263" y="998937"/>
                  </a:lnTo>
                  <a:lnTo>
                    <a:pt x="614622" y="998937"/>
                  </a:lnTo>
                  <a:lnTo>
                    <a:pt x="612345" y="996397"/>
                  </a:lnTo>
                  <a:lnTo>
                    <a:pt x="611719" y="996397"/>
                  </a:lnTo>
                  <a:lnTo>
                    <a:pt x="610968" y="995127"/>
                  </a:lnTo>
                  <a:lnTo>
                    <a:pt x="830201" y="995127"/>
                  </a:lnTo>
                  <a:lnTo>
                    <a:pt x="826080" y="997667"/>
                  </a:lnTo>
                  <a:lnTo>
                    <a:pt x="618108" y="997667"/>
                  </a:lnTo>
                  <a:lnTo>
                    <a:pt x="618236" y="997759"/>
                  </a:lnTo>
                  <a:lnTo>
                    <a:pt x="618302" y="1000207"/>
                  </a:lnTo>
                  <a:close/>
                </a:path>
                <a:path w="1514475" h="1747520">
                  <a:moveTo>
                    <a:pt x="446035" y="1002747"/>
                  </a:moveTo>
                  <a:lnTo>
                    <a:pt x="442293" y="1000207"/>
                  </a:lnTo>
                  <a:lnTo>
                    <a:pt x="439478" y="998937"/>
                  </a:lnTo>
                  <a:lnTo>
                    <a:pt x="434024" y="996397"/>
                  </a:lnTo>
                  <a:lnTo>
                    <a:pt x="585721" y="996397"/>
                  </a:lnTo>
                  <a:lnTo>
                    <a:pt x="584600" y="997667"/>
                  </a:lnTo>
                  <a:lnTo>
                    <a:pt x="583488" y="997667"/>
                  </a:lnTo>
                  <a:lnTo>
                    <a:pt x="582659" y="998937"/>
                  </a:lnTo>
                  <a:lnTo>
                    <a:pt x="452891" y="998937"/>
                  </a:lnTo>
                  <a:lnTo>
                    <a:pt x="446035" y="1002747"/>
                  </a:lnTo>
                  <a:close/>
                </a:path>
                <a:path w="1514475" h="1747520">
                  <a:moveTo>
                    <a:pt x="364587" y="1001477"/>
                  </a:moveTo>
                  <a:lnTo>
                    <a:pt x="361229" y="1001477"/>
                  </a:lnTo>
                  <a:lnTo>
                    <a:pt x="364609" y="997667"/>
                  </a:lnTo>
                  <a:lnTo>
                    <a:pt x="364587" y="1001477"/>
                  </a:lnTo>
                  <a:close/>
                </a:path>
                <a:path w="1514475" h="1747520">
                  <a:moveTo>
                    <a:pt x="618236" y="997759"/>
                  </a:moveTo>
                  <a:lnTo>
                    <a:pt x="618108" y="997667"/>
                  </a:lnTo>
                  <a:lnTo>
                    <a:pt x="618236" y="997759"/>
                  </a:lnTo>
                  <a:close/>
                </a:path>
                <a:path w="1514475" h="1747520">
                  <a:moveTo>
                    <a:pt x="794809" y="1019257"/>
                  </a:moveTo>
                  <a:lnTo>
                    <a:pt x="625794" y="1019257"/>
                  </a:lnTo>
                  <a:lnTo>
                    <a:pt x="627250" y="1016717"/>
                  </a:lnTo>
                  <a:lnTo>
                    <a:pt x="628133" y="1014177"/>
                  </a:lnTo>
                  <a:lnTo>
                    <a:pt x="628283" y="1012907"/>
                  </a:lnTo>
                  <a:lnTo>
                    <a:pt x="627991" y="1010367"/>
                  </a:lnTo>
                  <a:lnTo>
                    <a:pt x="627365" y="1006557"/>
                  </a:lnTo>
                  <a:lnTo>
                    <a:pt x="625512" y="1005287"/>
                  </a:lnTo>
                  <a:lnTo>
                    <a:pt x="623729" y="1002747"/>
                  </a:lnTo>
                  <a:lnTo>
                    <a:pt x="621876" y="1001477"/>
                  </a:lnTo>
                  <a:lnTo>
                    <a:pt x="619873" y="998937"/>
                  </a:lnTo>
                  <a:lnTo>
                    <a:pt x="618236" y="997759"/>
                  </a:lnTo>
                  <a:lnTo>
                    <a:pt x="826080" y="997667"/>
                  </a:lnTo>
                  <a:lnTo>
                    <a:pt x="822135" y="1000207"/>
                  </a:lnTo>
                  <a:lnTo>
                    <a:pt x="817934" y="1004017"/>
                  </a:lnTo>
                  <a:lnTo>
                    <a:pt x="801044" y="1014177"/>
                  </a:lnTo>
                  <a:lnTo>
                    <a:pt x="796958" y="1017987"/>
                  </a:lnTo>
                  <a:lnTo>
                    <a:pt x="794809" y="1019257"/>
                  </a:lnTo>
                  <a:close/>
                </a:path>
                <a:path w="1514475" h="1747520">
                  <a:moveTo>
                    <a:pt x="454286" y="1009097"/>
                  </a:moveTo>
                  <a:lnTo>
                    <a:pt x="452759" y="1009097"/>
                  </a:lnTo>
                  <a:lnTo>
                    <a:pt x="452891" y="998937"/>
                  </a:lnTo>
                  <a:lnTo>
                    <a:pt x="582659" y="998937"/>
                  </a:lnTo>
                  <a:lnTo>
                    <a:pt x="581706" y="1000207"/>
                  </a:lnTo>
                  <a:lnTo>
                    <a:pt x="580100" y="1001477"/>
                  </a:lnTo>
                  <a:lnTo>
                    <a:pt x="577249" y="1001477"/>
                  </a:lnTo>
                  <a:lnTo>
                    <a:pt x="575096" y="1002747"/>
                  </a:lnTo>
                  <a:lnTo>
                    <a:pt x="561515" y="1002747"/>
                  </a:lnTo>
                  <a:lnTo>
                    <a:pt x="557508" y="1004017"/>
                  </a:lnTo>
                  <a:lnTo>
                    <a:pt x="552875" y="1004017"/>
                  </a:lnTo>
                  <a:lnTo>
                    <a:pt x="552972" y="1005287"/>
                  </a:lnTo>
                  <a:lnTo>
                    <a:pt x="458336" y="1005287"/>
                  </a:lnTo>
                  <a:lnTo>
                    <a:pt x="457930" y="1006557"/>
                  </a:lnTo>
                  <a:lnTo>
                    <a:pt x="453889" y="1006557"/>
                  </a:lnTo>
                  <a:lnTo>
                    <a:pt x="454286" y="1009097"/>
                  </a:lnTo>
                  <a:close/>
                </a:path>
                <a:path w="1514475" h="1747520">
                  <a:moveTo>
                    <a:pt x="603573" y="1000207"/>
                  </a:moveTo>
                  <a:lnTo>
                    <a:pt x="601720" y="1000207"/>
                  </a:lnTo>
                  <a:lnTo>
                    <a:pt x="602841" y="998937"/>
                  </a:lnTo>
                  <a:lnTo>
                    <a:pt x="603573" y="1000207"/>
                  </a:lnTo>
                  <a:close/>
                </a:path>
                <a:path w="1514475" h="1747520">
                  <a:moveTo>
                    <a:pt x="369807" y="1005287"/>
                  </a:moveTo>
                  <a:lnTo>
                    <a:pt x="369224" y="1005287"/>
                  </a:lnTo>
                  <a:lnTo>
                    <a:pt x="368660" y="1004017"/>
                  </a:lnTo>
                  <a:lnTo>
                    <a:pt x="365280" y="1004017"/>
                  </a:lnTo>
                  <a:lnTo>
                    <a:pt x="366586" y="1001477"/>
                  </a:lnTo>
                  <a:lnTo>
                    <a:pt x="369251" y="1001477"/>
                  </a:lnTo>
                  <a:lnTo>
                    <a:pt x="369613" y="1002689"/>
                  </a:lnTo>
                  <a:lnTo>
                    <a:pt x="369739" y="1004711"/>
                  </a:lnTo>
                  <a:lnTo>
                    <a:pt x="369807" y="1005287"/>
                  </a:lnTo>
                  <a:close/>
                </a:path>
                <a:path w="1514475" h="1747520">
                  <a:moveTo>
                    <a:pt x="609374" y="1002689"/>
                  </a:moveTo>
                  <a:lnTo>
                    <a:pt x="607580" y="1001477"/>
                  </a:lnTo>
                  <a:lnTo>
                    <a:pt x="609256" y="1001477"/>
                  </a:lnTo>
                  <a:lnTo>
                    <a:pt x="609374" y="1002689"/>
                  </a:lnTo>
                  <a:close/>
                </a:path>
                <a:path w="1514475" h="1747520">
                  <a:moveTo>
                    <a:pt x="617340" y="1004017"/>
                  </a:moveTo>
                  <a:lnTo>
                    <a:pt x="613563" y="1004017"/>
                  </a:lnTo>
                  <a:lnTo>
                    <a:pt x="613093" y="1002689"/>
                  </a:lnTo>
                  <a:lnTo>
                    <a:pt x="612495" y="1001477"/>
                  </a:lnTo>
                  <a:lnTo>
                    <a:pt x="614419" y="1002747"/>
                  </a:lnTo>
                  <a:lnTo>
                    <a:pt x="616519" y="1002747"/>
                  </a:lnTo>
                  <a:lnTo>
                    <a:pt x="617340" y="1004017"/>
                  </a:lnTo>
                  <a:close/>
                </a:path>
                <a:path w="1514475" h="1747520">
                  <a:moveTo>
                    <a:pt x="609460" y="1002747"/>
                  </a:moveTo>
                  <a:close/>
                </a:path>
                <a:path w="1514475" h="1747520">
                  <a:moveTo>
                    <a:pt x="567119" y="1005287"/>
                  </a:moveTo>
                  <a:lnTo>
                    <a:pt x="562344" y="1002747"/>
                  </a:lnTo>
                  <a:lnTo>
                    <a:pt x="570957" y="1002747"/>
                  </a:lnTo>
                  <a:lnTo>
                    <a:pt x="567119" y="1005287"/>
                  </a:lnTo>
                  <a:close/>
                </a:path>
                <a:path w="1514475" h="1747520">
                  <a:moveTo>
                    <a:pt x="364689" y="1005287"/>
                  </a:moveTo>
                  <a:lnTo>
                    <a:pt x="365280" y="1004017"/>
                  </a:lnTo>
                  <a:lnTo>
                    <a:pt x="364689" y="1005287"/>
                  </a:lnTo>
                  <a:close/>
                </a:path>
                <a:path w="1514475" h="1747520">
                  <a:moveTo>
                    <a:pt x="366974" y="1005287"/>
                  </a:moveTo>
                  <a:lnTo>
                    <a:pt x="365359" y="1004017"/>
                  </a:lnTo>
                  <a:lnTo>
                    <a:pt x="368660" y="1004017"/>
                  </a:lnTo>
                  <a:lnTo>
                    <a:pt x="366974" y="1005287"/>
                  </a:lnTo>
                  <a:close/>
                </a:path>
                <a:path w="1514475" h="1747520">
                  <a:moveTo>
                    <a:pt x="554667" y="1006557"/>
                  </a:moveTo>
                  <a:lnTo>
                    <a:pt x="552875" y="1004017"/>
                  </a:lnTo>
                  <a:lnTo>
                    <a:pt x="557508" y="1004017"/>
                  </a:lnTo>
                  <a:lnTo>
                    <a:pt x="554667" y="1006557"/>
                  </a:lnTo>
                  <a:close/>
                </a:path>
                <a:path w="1514475" h="1747520">
                  <a:moveTo>
                    <a:pt x="617788" y="1004711"/>
                  </a:moveTo>
                  <a:lnTo>
                    <a:pt x="617340" y="1004017"/>
                  </a:lnTo>
                  <a:lnTo>
                    <a:pt x="617788" y="1004711"/>
                  </a:lnTo>
                  <a:close/>
                </a:path>
                <a:path w="1514475" h="1747520">
                  <a:moveTo>
                    <a:pt x="621011" y="1010367"/>
                  </a:moveTo>
                  <a:lnTo>
                    <a:pt x="616599" y="1010367"/>
                  </a:lnTo>
                  <a:lnTo>
                    <a:pt x="617525" y="1009097"/>
                  </a:lnTo>
                  <a:lnTo>
                    <a:pt x="618064" y="1007827"/>
                  </a:lnTo>
                  <a:lnTo>
                    <a:pt x="618117" y="1005287"/>
                  </a:lnTo>
                  <a:lnTo>
                    <a:pt x="617788" y="1004711"/>
                  </a:lnTo>
                  <a:lnTo>
                    <a:pt x="618161" y="1005287"/>
                  </a:lnTo>
                  <a:lnTo>
                    <a:pt x="619475" y="1006557"/>
                  </a:lnTo>
                  <a:lnTo>
                    <a:pt x="620429" y="1007827"/>
                  </a:lnTo>
                  <a:lnTo>
                    <a:pt x="621011" y="1010367"/>
                  </a:lnTo>
                  <a:close/>
                </a:path>
                <a:path w="1514475" h="1747520">
                  <a:moveTo>
                    <a:pt x="460137" y="1006557"/>
                  </a:moveTo>
                  <a:lnTo>
                    <a:pt x="459704" y="1005287"/>
                  </a:lnTo>
                  <a:lnTo>
                    <a:pt x="463243" y="1005287"/>
                  </a:lnTo>
                  <a:lnTo>
                    <a:pt x="460137" y="1006557"/>
                  </a:lnTo>
                  <a:close/>
                </a:path>
                <a:path w="1514475" h="1747520">
                  <a:moveTo>
                    <a:pt x="466702" y="1009097"/>
                  </a:moveTo>
                  <a:lnTo>
                    <a:pt x="463243" y="1005287"/>
                  </a:lnTo>
                  <a:lnTo>
                    <a:pt x="471582" y="1005287"/>
                  </a:lnTo>
                  <a:lnTo>
                    <a:pt x="466702" y="1009097"/>
                  </a:lnTo>
                  <a:close/>
                </a:path>
                <a:path w="1514475" h="1747520">
                  <a:moveTo>
                    <a:pt x="473285" y="1012907"/>
                  </a:moveTo>
                  <a:lnTo>
                    <a:pt x="471820" y="1012907"/>
                  </a:lnTo>
                  <a:lnTo>
                    <a:pt x="471229" y="1011637"/>
                  </a:lnTo>
                  <a:lnTo>
                    <a:pt x="470356" y="1010367"/>
                  </a:lnTo>
                  <a:lnTo>
                    <a:pt x="471582" y="1005287"/>
                  </a:lnTo>
                  <a:lnTo>
                    <a:pt x="475986" y="1005287"/>
                  </a:lnTo>
                  <a:lnTo>
                    <a:pt x="475068" y="1010367"/>
                  </a:lnTo>
                  <a:lnTo>
                    <a:pt x="473285" y="1012907"/>
                  </a:lnTo>
                  <a:close/>
                </a:path>
                <a:path w="1514475" h="1747520">
                  <a:moveTo>
                    <a:pt x="478668" y="1009097"/>
                  </a:moveTo>
                  <a:lnTo>
                    <a:pt x="475986" y="1005287"/>
                  </a:lnTo>
                  <a:lnTo>
                    <a:pt x="548719" y="1005287"/>
                  </a:lnTo>
                  <a:lnTo>
                    <a:pt x="547333" y="1007827"/>
                  </a:lnTo>
                  <a:lnTo>
                    <a:pt x="480813" y="1007827"/>
                  </a:lnTo>
                  <a:lnTo>
                    <a:pt x="478668" y="1009097"/>
                  </a:lnTo>
                  <a:close/>
                </a:path>
                <a:path w="1514475" h="1747520">
                  <a:moveTo>
                    <a:pt x="551287" y="1007827"/>
                  </a:moveTo>
                  <a:lnTo>
                    <a:pt x="549778" y="1005287"/>
                  </a:lnTo>
                  <a:lnTo>
                    <a:pt x="552972" y="1005287"/>
                  </a:lnTo>
                  <a:lnTo>
                    <a:pt x="553069" y="1006557"/>
                  </a:lnTo>
                  <a:lnTo>
                    <a:pt x="551287" y="1007827"/>
                  </a:lnTo>
                  <a:close/>
                </a:path>
                <a:path w="1514475" h="1747520">
                  <a:moveTo>
                    <a:pt x="370129" y="1010367"/>
                  </a:moveTo>
                  <a:lnTo>
                    <a:pt x="364530" y="1010367"/>
                  </a:lnTo>
                  <a:lnTo>
                    <a:pt x="365686" y="1009097"/>
                  </a:lnTo>
                  <a:lnTo>
                    <a:pt x="367618" y="1009097"/>
                  </a:lnTo>
                  <a:lnTo>
                    <a:pt x="371016" y="1006557"/>
                  </a:lnTo>
                  <a:lnTo>
                    <a:pt x="370129" y="1010367"/>
                  </a:lnTo>
                  <a:close/>
                </a:path>
                <a:path w="1514475" h="1747520">
                  <a:moveTo>
                    <a:pt x="456686" y="1010367"/>
                  </a:moveTo>
                  <a:lnTo>
                    <a:pt x="455318" y="1006557"/>
                  </a:lnTo>
                  <a:lnTo>
                    <a:pt x="457930" y="1006557"/>
                  </a:lnTo>
                  <a:lnTo>
                    <a:pt x="459113" y="1007827"/>
                  </a:lnTo>
                  <a:lnTo>
                    <a:pt x="459607" y="1007827"/>
                  </a:lnTo>
                  <a:lnTo>
                    <a:pt x="456686" y="1010367"/>
                  </a:lnTo>
                  <a:close/>
                </a:path>
                <a:path w="1514475" h="1747520">
                  <a:moveTo>
                    <a:pt x="462166" y="1007827"/>
                  </a:moveTo>
                  <a:lnTo>
                    <a:pt x="459113" y="1007827"/>
                  </a:lnTo>
                  <a:lnTo>
                    <a:pt x="460216" y="1006557"/>
                  </a:lnTo>
                  <a:lnTo>
                    <a:pt x="462184" y="1006557"/>
                  </a:lnTo>
                  <a:lnTo>
                    <a:pt x="462166" y="1007827"/>
                  </a:lnTo>
                  <a:close/>
                </a:path>
                <a:path w="1514475" h="1747520">
                  <a:moveTo>
                    <a:pt x="482401" y="1010367"/>
                  </a:moveTo>
                  <a:lnTo>
                    <a:pt x="482578" y="1007827"/>
                  </a:lnTo>
                  <a:lnTo>
                    <a:pt x="487026" y="1007827"/>
                  </a:lnTo>
                  <a:lnTo>
                    <a:pt x="485816" y="1009097"/>
                  </a:lnTo>
                  <a:lnTo>
                    <a:pt x="484793" y="1009097"/>
                  </a:lnTo>
                  <a:lnTo>
                    <a:pt x="482401" y="1010367"/>
                  </a:lnTo>
                  <a:close/>
                </a:path>
                <a:path w="1514475" h="1747520">
                  <a:moveTo>
                    <a:pt x="489717" y="1010367"/>
                  </a:moveTo>
                  <a:lnTo>
                    <a:pt x="487855" y="1010367"/>
                  </a:lnTo>
                  <a:lnTo>
                    <a:pt x="487026" y="1007827"/>
                  </a:lnTo>
                  <a:lnTo>
                    <a:pt x="508337" y="1007827"/>
                  </a:lnTo>
                  <a:lnTo>
                    <a:pt x="507993" y="1009097"/>
                  </a:lnTo>
                  <a:lnTo>
                    <a:pt x="491102" y="1009097"/>
                  </a:lnTo>
                  <a:lnTo>
                    <a:pt x="489717" y="1010367"/>
                  </a:lnTo>
                  <a:close/>
                </a:path>
                <a:path w="1514475" h="1747520">
                  <a:moveTo>
                    <a:pt x="510173" y="1011637"/>
                  </a:moveTo>
                  <a:lnTo>
                    <a:pt x="508337" y="1007827"/>
                  </a:lnTo>
                  <a:lnTo>
                    <a:pt x="532587" y="1007827"/>
                  </a:lnTo>
                  <a:lnTo>
                    <a:pt x="530558" y="1010367"/>
                  </a:lnTo>
                  <a:lnTo>
                    <a:pt x="512105" y="1010367"/>
                  </a:lnTo>
                  <a:lnTo>
                    <a:pt x="510173" y="1011637"/>
                  </a:lnTo>
                  <a:close/>
                </a:path>
                <a:path w="1514475" h="1747520">
                  <a:moveTo>
                    <a:pt x="535526" y="1010367"/>
                  </a:moveTo>
                  <a:lnTo>
                    <a:pt x="534767" y="1010367"/>
                  </a:lnTo>
                  <a:lnTo>
                    <a:pt x="532587" y="1007827"/>
                  </a:lnTo>
                  <a:lnTo>
                    <a:pt x="541580" y="1007827"/>
                  </a:lnTo>
                  <a:lnTo>
                    <a:pt x="539347" y="1009097"/>
                  </a:lnTo>
                  <a:lnTo>
                    <a:pt x="535526" y="1010367"/>
                  </a:lnTo>
                  <a:close/>
                </a:path>
                <a:path w="1514475" h="1747520">
                  <a:moveTo>
                    <a:pt x="545824" y="1010367"/>
                  </a:moveTo>
                  <a:lnTo>
                    <a:pt x="543486" y="1007827"/>
                  </a:lnTo>
                  <a:lnTo>
                    <a:pt x="547333" y="1007827"/>
                  </a:lnTo>
                  <a:lnTo>
                    <a:pt x="545824" y="1010367"/>
                  </a:lnTo>
                  <a:close/>
                </a:path>
                <a:path w="1514475" h="1747520">
                  <a:moveTo>
                    <a:pt x="494359" y="1010367"/>
                  </a:moveTo>
                  <a:lnTo>
                    <a:pt x="493732" y="1010367"/>
                  </a:lnTo>
                  <a:lnTo>
                    <a:pt x="492426" y="1009097"/>
                  </a:lnTo>
                  <a:lnTo>
                    <a:pt x="494747" y="1009097"/>
                  </a:lnTo>
                  <a:lnTo>
                    <a:pt x="494359" y="1010367"/>
                  </a:lnTo>
                  <a:close/>
                </a:path>
                <a:path w="1514475" h="1747520">
                  <a:moveTo>
                    <a:pt x="494994" y="1010367"/>
                  </a:moveTo>
                  <a:lnTo>
                    <a:pt x="494915" y="1009097"/>
                  </a:lnTo>
                  <a:lnTo>
                    <a:pt x="499080" y="1009097"/>
                  </a:lnTo>
                  <a:lnTo>
                    <a:pt x="494994" y="1010367"/>
                  </a:lnTo>
                  <a:close/>
                </a:path>
                <a:path w="1514475" h="1747520">
                  <a:moveTo>
                    <a:pt x="507305" y="1011637"/>
                  </a:moveTo>
                  <a:lnTo>
                    <a:pt x="506837" y="1011637"/>
                  </a:lnTo>
                  <a:lnTo>
                    <a:pt x="503025" y="1009097"/>
                  </a:lnTo>
                  <a:lnTo>
                    <a:pt x="507993" y="1009097"/>
                  </a:lnTo>
                  <a:lnTo>
                    <a:pt x="507305" y="1011637"/>
                  </a:lnTo>
                  <a:close/>
                </a:path>
                <a:path w="1514475" h="1747520">
                  <a:moveTo>
                    <a:pt x="493212" y="1011637"/>
                  </a:moveTo>
                  <a:lnTo>
                    <a:pt x="492576" y="1010367"/>
                  </a:lnTo>
                  <a:lnTo>
                    <a:pt x="493600" y="1010367"/>
                  </a:lnTo>
                  <a:lnTo>
                    <a:pt x="493212" y="1011637"/>
                  </a:lnTo>
                  <a:close/>
                </a:path>
                <a:path w="1514475" h="1747520">
                  <a:moveTo>
                    <a:pt x="513067" y="1011637"/>
                  </a:moveTo>
                  <a:lnTo>
                    <a:pt x="512591" y="1011637"/>
                  </a:lnTo>
                  <a:lnTo>
                    <a:pt x="512105" y="1010367"/>
                  </a:lnTo>
                  <a:lnTo>
                    <a:pt x="513914" y="1010367"/>
                  </a:lnTo>
                  <a:lnTo>
                    <a:pt x="513067" y="1011637"/>
                  </a:lnTo>
                  <a:close/>
                </a:path>
                <a:path w="1514475" h="1747520">
                  <a:moveTo>
                    <a:pt x="581317" y="1011637"/>
                  </a:moveTo>
                  <a:lnTo>
                    <a:pt x="579985" y="1011637"/>
                  </a:lnTo>
                  <a:lnTo>
                    <a:pt x="580664" y="1010367"/>
                  </a:lnTo>
                  <a:lnTo>
                    <a:pt x="581317" y="1011637"/>
                  </a:lnTo>
                  <a:close/>
                </a:path>
                <a:path w="1514475" h="1747520">
                  <a:moveTo>
                    <a:pt x="617155" y="1019257"/>
                  </a:moveTo>
                  <a:lnTo>
                    <a:pt x="616219" y="1019257"/>
                  </a:lnTo>
                  <a:lnTo>
                    <a:pt x="615831" y="1017987"/>
                  </a:lnTo>
                  <a:lnTo>
                    <a:pt x="615813" y="1016717"/>
                  </a:lnTo>
                  <a:lnTo>
                    <a:pt x="615954" y="1015447"/>
                  </a:lnTo>
                  <a:lnTo>
                    <a:pt x="617040" y="1012907"/>
                  </a:lnTo>
                  <a:lnTo>
                    <a:pt x="616563" y="1010367"/>
                  </a:lnTo>
                  <a:lnTo>
                    <a:pt x="621099" y="1010367"/>
                  </a:lnTo>
                  <a:lnTo>
                    <a:pt x="621382" y="1012907"/>
                  </a:lnTo>
                  <a:lnTo>
                    <a:pt x="620693" y="1015447"/>
                  </a:lnTo>
                  <a:lnTo>
                    <a:pt x="618814" y="1016717"/>
                  </a:lnTo>
                  <a:lnTo>
                    <a:pt x="618408" y="1017987"/>
                  </a:lnTo>
                  <a:lnTo>
                    <a:pt x="617887" y="1017987"/>
                  </a:lnTo>
                  <a:lnTo>
                    <a:pt x="617155" y="1019257"/>
                  </a:lnTo>
                  <a:close/>
                </a:path>
                <a:path w="1514475" h="1747520">
                  <a:moveTo>
                    <a:pt x="445320" y="1014177"/>
                  </a:moveTo>
                  <a:lnTo>
                    <a:pt x="445885" y="1012907"/>
                  </a:lnTo>
                  <a:lnTo>
                    <a:pt x="446396" y="1011637"/>
                  </a:lnTo>
                  <a:lnTo>
                    <a:pt x="445893" y="1012907"/>
                  </a:lnTo>
                  <a:lnTo>
                    <a:pt x="445320" y="1014177"/>
                  </a:lnTo>
                  <a:close/>
                </a:path>
                <a:path w="1514475" h="1747520">
                  <a:moveTo>
                    <a:pt x="579411" y="1012907"/>
                  </a:moveTo>
                  <a:lnTo>
                    <a:pt x="579376" y="1011637"/>
                  </a:lnTo>
                  <a:lnTo>
                    <a:pt x="581962" y="1011637"/>
                  </a:lnTo>
                  <a:lnTo>
                    <a:pt x="579411" y="1012907"/>
                  </a:lnTo>
                  <a:close/>
                </a:path>
                <a:path w="1514475" h="1747520">
                  <a:moveTo>
                    <a:pt x="384465" y="1015447"/>
                  </a:moveTo>
                  <a:lnTo>
                    <a:pt x="382153" y="1015447"/>
                  </a:lnTo>
                  <a:lnTo>
                    <a:pt x="382417" y="1014177"/>
                  </a:lnTo>
                  <a:lnTo>
                    <a:pt x="381959" y="1014177"/>
                  </a:lnTo>
                  <a:lnTo>
                    <a:pt x="381809" y="1012907"/>
                  </a:lnTo>
                  <a:lnTo>
                    <a:pt x="383185" y="1014177"/>
                  </a:lnTo>
                  <a:lnTo>
                    <a:pt x="384465" y="1015447"/>
                  </a:lnTo>
                  <a:close/>
                </a:path>
                <a:path w="1514475" h="1747520">
                  <a:moveTo>
                    <a:pt x="375534" y="1017987"/>
                  </a:moveTo>
                  <a:lnTo>
                    <a:pt x="372446" y="1017987"/>
                  </a:lnTo>
                  <a:lnTo>
                    <a:pt x="374290" y="1014177"/>
                  </a:lnTo>
                  <a:lnTo>
                    <a:pt x="375534" y="1017987"/>
                  </a:lnTo>
                  <a:close/>
                </a:path>
                <a:path w="1514475" h="1747520">
                  <a:moveTo>
                    <a:pt x="384456" y="1020527"/>
                  </a:moveTo>
                  <a:lnTo>
                    <a:pt x="379832" y="1020527"/>
                  </a:lnTo>
                  <a:lnTo>
                    <a:pt x="382206" y="1019257"/>
                  </a:lnTo>
                  <a:lnTo>
                    <a:pt x="380211" y="1015447"/>
                  </a:lnTo>
                  <a:lnTo>
                    <a:pt x="381358" y="1016717"/>
                  </a:lnTo>
                  <a:lnTo>
                    <a:pt x="385285" y="1016717"/>
                  </a:lnTo>
                  <a:lnTo>
                    <a:pt x="385206" y="1017987"/>
                  </a:lnTo>
                  <a:lnTo>
                    <a:pt x="385833" y="1017987"/>
                  </a:lnTo>
                  <a:lnTo>
                    <a:pt x="384456" y="1020527"/>
                  </a:lnTo>
                  <a:close/>
                </a:path>
                <a:path w="1514475" h="1747520">
                  <a:moveTo>
                    <a:pt x="385824" y="1016717"/>
                  </a:moveTo>
                  <a:lnTo>
                    <a:pt x="381358" y="1016717"/>
                  </a:lnTo>
                  <a:lnTo>
                    <a:pt x="381835" y="1015447"/>
                  </a:lnTo>
                  <a:lnTo>
                    <a:pt x="385171" y="1015447"/>
                  </a:lnTo>
                  <a:lnTo>
                    <a:pt x="385824" y="1016717"/>
                  </a:lnTo>
                  <a:close/>
                </a:path>
                <a:path w="1514475" h="1747520">
                  <a:moveTo>
                    <a:pt x="772911" y="1031957"/>
                  </a:moveTo>
                  <a:lnTo>
                    <a:pt x="610333" y="1031957"/>
                  </a:lnTo>
                  <a:lnTo>
                    <a:pt x="611074" y="1030687"/>
                  </a:lnTo>
                  <a:lnTo>
                    <a:pt x="612195" y="1029417"/>
                  </a:lnTo>
                  <a:lnTo>
                    <a:pt x="613184" y="1029417"/>
                  </a:lnTo>
                  <a:lnTo>
                    <a:pt x="612601" y="1028147"/>
                  </a:lnTo>
                  <a:lnTo>
                    <a:pt x="611930" y="1026877"/>
                  </a:lnTo>
                  <a:lnTo>
                    <a:pt x="615619" y="1026877"/>
                  </a:lnTo>
                  <a:lnTo>
                    <a:pt x="616378" y="1025607"/>
                  </a:lnTo>
                  <a:lnTo>
                    <a:pt x="616996" y="1025607"/>
                  </a:lnTo>
                  <a:lnTo>
                    <a:pt x="617684" y="1024337"/>
                  </a:lnTo>
                  <a:lnTo>
                    <a:pt x="618337" y="1024337"/>
                  </a:lnTo>
                  <a:lnTo>
                    <a:pt x="620958" y="1021797"/>
                  </a:lnTo>
                  <a:lnTo>
                    <a:pt x="622564" y="1019257"/>
                  </a:lnTo>
                  <a:lnTo>
                    <a:pt x="623420" y="1016717"/>
                  </a:lnTo>
                  <a:lnTo>
                    <a:pt x="624338" y="1017987"/>
                  </a:lnTo>
                  <a:lnTo>
                    <a:pt x="625794" y="1019257"/>
                  </a:lnTo>
                  <a:lnTo>
                    <a:pt x="794809" y="1019257"/>
                  </a:lnTo>
                  <a:lnTo>
                    <a:pt x="779767" y="1028147"/>
                  </a:lnTo>
                  <a:lnTo>
                    <a:pt x="772911" y="1031957"/>
                  </a:lnTo>
                  <a:close/>
                </a:path>
                <a:path w="1514475" h="1747520">
                  <a:moveTo>
                    <a:pt x="282840" y="1062437"/>
                  </a:moveTo>
                  <a:lnTo>
                    <a:pt x="274076" y="1054817"/>
                  </a:lnTo>
                  <a:lnTo>
                    <a:pt x="266360" y="1045927"/>
                  </a:lnTo>
                  <a:lnTo>
                    <a:pt x="259580" y="1037037"/>
                  </a:lnTo>
                  <a:lnTo>
                    <a:pt x="253471" y="1025607"/>
                  </a:lnTo>
                  <a:lnTo>
                    <a:pt x="382153" y="1025607"/>
                  </a:lnTo>
                  <a:lnTo>
                    <a:pt x="381491" y="1024337"/>
                  </a:lnTo>
                  <a:lnTo>
                    <a:pt x="382170" y="1020527"/>
                  </a:lnTo>
                  <a:lnTo>
                    <a:pt x="384456" y="1020527"/>
                  </a:lnTo>
                  <a:lnTo>
                    <a:pt x="389451" y="1019257"/>
                  </a:lnTo>
                  <a:lnTo>
                    <a:pt x="386177" y="1021797"/>
                  </a:lnTo>
                  <a:lnTo>
                    <a:pt x="386000" y="1024337"/>
                  </a:lnTo>
                  <a:lnTo>
                    <a:pt x="385577" y="1025607"/>
                  </a:lnTo>
                  <a:lnTo>
                    <a:pt x="384500" y="1026877"/>
                  </a:lnTo>
                  <a:lnTo>
                    <a:pt x="384853" y="1029417"/>
                  </a:lnTo>
                  <a:lnTo>
                    <a:pt x="386768" y="1029417"/>
                  </a:lnTo>
                  <a:lnTo>
                    <a:pt x="387412" y="1030687"/>
                  </a:lnTo>
                  <a:lnTo>
                    <a:pt x="386662" y="1031957"/>
                  </a:lnTo>
                  <a:lnTo>
                    <a:pt x="387006" y="1031957"/>
                  </a:lnTo>
                  <a:lnTo>
                    <a:pt x="387880" y="1033227"/>
                  </a:lnTo>
                  <a:lnTo>
                    <a:pt x="389433" y="1034497"/>
                  </a:lnTo>
                  <a:lnTo>
                    <a:pt x="390580" y="1035767"/>
                  </a:lnTo>
                  <a:lnTo>
                    <a:pt x="394093" y="1035767"/>
                  </a:lnTo>
                  <a:lnTo>
                    <a:pt x="393845" y="1039577"/>
                  </a:lnTo>
                  <a:lnTo>
                    <a:pt x="398620" y="1039577"/>
                  </a:lnTo>
                  <a:lnTo>
                    <a:pt x="399043" y="1040847"/>
                  </a:lnTo>
                  <a:lnTo>
                    <a:pt x="399617" y="1040847"/>
                  </a:lnTo>
                  <a:lnTo>
                    <a:pt x="402202" y="1044657"/>
                  </a:lnTo>
                  <a:lnTo>
                    <a:pt x="409783" y="1044657"/>
                  </a:lnTo>
                  <a:lnTo>
                    <a:pt x="409712" y="1045927"/>
                  </a:lnTo>
                  <a:lnTo>
                    <a:pt x="419499" y="1045927"/>
                  </a:lnTo>
                  <a:lnTo>
                    <a:pt x="419896" y="1049737"/>
                  </a:lnTo>
                  <a:lnTo>
                    <a:pt x="425058" y="1049737"/>
                  </a:lnTo>
                  <a:lnTo>
                    <a:pt x="424582" y="1051007"/>
                  </a:lnTo>
                  <a:lnTo>
                    <a:pt x="424043" y="1052277"/>
                  </a:lnTo>
                  <a:lnTo>
                    <a:pt x="425367" y="1052277"/>
                  </a:lnTo>
                  <a:lnTo>
                    <a:pt x="426682" y="1053547"/>
                  </a:lnTo>
                  <a:lnTo>
                    <a:pt x="441019" y="1053547"/>
                  </a:lnTo>
                  <a:lnTo>
                    <a:pt x="442402" y="1054817"/>
                  </a:lnTo>
                  <a:lnTo>
                    <a:pt x="280960" y="1054817"/>
                  </a:lnTo>
                  <a:lnTo>
                    <a:pt x="282840" y="1062437"/>
                  </a:lnTo>
                  <a:close/>
                </a:path>
                <a:path w="1514475" h="1747520">
                  <a:moveTo>
                    <a:pt x="378967" y="1021797"/>
                  </a:moveTo>
                  <a:lnTo>
                    <a:pt x="377502" y="1020527"/>
                  </a:lnTo>
                  <a:lnTo>
                    <a:pt x="382170" y="1020527"/>
                  </a:lnTo>
                  <a:lnTo>
                    <a:pt x="378967" y="1021797"/>
                  </a:lnTo>
                  <a:close/>
                </a:path>
                <a:path w="1514475" h="1747520">
                  <a:moveTo>
                    <a:pt x="528325" y="1023067"/>
                  </a:moveTo>
                  <a:lnTo>
                    <a:pt x="526684" y="1023067"/>
                  </a:lnTo>
                  <a:lnTo>
                    <a:pt x="526357" y="1021797"/>
                  </a:lnTo>
                  <a:lnTo>
                    <a:pt x="526860" y="1020527"/>
                  </a:lnTo>
                  <a:lnTo>
                    <a:pt x="528122" y="1020527"/>
                  </a:lnTo>
                  <a:lnTo>
                    <a:pt x="528343" y="1021797"/>
                  </a:lnTo>
                  <a:lnTo>
                    <a:pt x="528325" y="1023067"/>
                  </a:lnTo>
                  <a:close/>
                </a:path>
                <a:path w="1514475" h="1747520">
                  <a:moveTo>
                    <a:pt x="387712" y="1029417"/>
                  </a:moveTo>
                  <a:lnTo>
                    <a:pt x="384853" y="1029417"/>
                  </a:lnTo>
                  <a:lnTo>
                    <a:pt x="387809" y="1028147"/>
                  </a:lnTo>
                  <a:lnTo>
                    <a:pt x="387712" y="1029417"/>
                  </a:lnTo>
                  <a:close/>
                </a:path>
                <a:path w="1514475" h="1747520">
                  <a:moveTo>
                    <a:pt x="592763" y="1030687"/>
                  </a:moveTo>
                  <a:lnTo>
                    <a:pt x="590239" y="1030687"/>
                  </a:lnTo>
                  <a:lnTo>
                    <a:pt x="591378" y="1028147"/>
                  </a:lnTo>
                  <a:lnTo>
                    <a:pt x="592763" y="1030687"/>
                  </a:lnTo>
                  <a:close/>
                </a:path>
                <a:path w="1514475" h="1747520">
                  <a:moveTo>
                    <a:pt x="398620" y="1039577"/>
                  </a:moveTo>
                  <a:lnTo>
                    <a:pt x="393845" y="1039577"/>
                  </a:lnTo>
                  <a:lnTo>
                    <a:pt x="397631" y="1034497"/>
                  </a:lnTo>
                  <a:lnTo>
                    <a:pt x="399440" y="1031957"/>
                  </a:lnTo>
                  <a:lnTo>
                    <a:pt x="399714" y="1029417"/>
                  </a:lnTo>
                  <a:lnTo>
                    <a:pt x="404338" y="1029417"/>
                  </a:lnTo>
                  <a:lnTo>
                    <a:pt x="405265" y="1030687"/>
                  </a:lnTo>
                  <a:lnTo>
                    <a:pt x="406632" y="1030687"/>
                  </a:lnTo>
                  <a:lnTo>
                    <a:pt x="404594" y="1031957"/>
                  </a:lnTo>
                  <a:lnTo>
                    <a:pt x="402741" y="1033227"/>
                  </a:lnTo>
                  <a:lnTo>
                    <a:pt x="398373" y="1035767"/>
                  </a:lnTo>
                  <a:lnTo>
                    <a:pt x="400093" y="1038307"/>
                  </a:lnTo>
                  <a:lnTo>
                    <a:pt x="398620" y="1039577"/>
                  </a:lnTo>
                  <a:close/>
                </a:path>
                <a:path w="1514475" h="1747520">
                  <a:moveTo>
                    <a:pt x="406174" y="1030687"/>
                  </a:moveTo>
                  <a:lnTo>
                    <a:pt x="405265" y="1030687"/>
                  </a:lnTo>
                  <a:lnTo>
                    <a:pt x="405750" y="1029417"/>
                  </a:lnTo>
                  <a:lnTo>
                    <a:pt x="406174" y="1030687"/>
                  </a:lnTo>
                  <a:close/>
                </a:path>
                <a:path w="1514475" h="1747520">
                  <a:moveTo>
                    <a:pt x="590107" y="1030687"/>
                  </a:moveTo>
                  <a:lnTo>
                    <a:pt x="585721" y="1030687"/>
                  </a:lnTo>
                  <a:lnTo>
                    <a:pt x="586806" y="1029417"/>
                  </a:lnTo>
                  <a:lnTo>
                    <a:pt x="587909" y="1029417"/>
                  </a:lnTo>
                  <a:lnTo>
                    <a:pt x="590107" y="1030687"/>
                  </a:lnTo>
                  <a:close/>
                </a:path>
                <a:path w="1514475" h="1747520">
                  <a:moveTo>
                    <a:pt x="589604" y="1033227"/>
                  </a:moveTo>
                  <a:lnTo>
                    <a:pt x="588236" y="1033227"/>
                  </a:lnTo>
                  <a:lnTo>
                    <a:pt x="584609" y="1030687"/>
                  </a:lnTo>
                  <a:lnTo>
                    <a:pt x="591042" y="1030687"/>
                  </a:lnTo>
                  <a:lnTo>
                    <a:pt x="590142" y="1031957"/>
                  </a:lnTo>
                  <a:lnTo>
                    <a:pt x="589180" y="1031957"/>
                  </a:lnTo>
                  <a:lnTo>
                    <a:pt x="589604" y="1033227"/>
                  </a:lnTo>
                  <a:close/>
                </a:path>
                <a:path w="1514475" h="1747520">
                  <a:moveTo>
                    <a:pt x="765410" y="1035767"/>
                  </a:moveTo>
                  <a:lnTo>
                    <a:pt x="604879" y="1035767"/>
                  </a:lnTo>
                  <a:lnTo>
                    <a:pt x="607456" y="1033227"/>
                  </a:lnTo>
                  <a:lnTo>
                    <a:pt x="607633" y="1031957"/>
                  </a:lnTo>
                  <a:lnTo>
                    <a:pt x="609221" y="1030687"/>
                  </a:lnTo>
                  <a:lnTo>
                    <a:pt x="610333" y="1031957"/>
                  </a:lnTo>
                  <a:lnTo>
                    <a:pt x="772911" y="1031957"/>
                  </a:lnTo>
                  <a:lnTo>
                    <a:pt x="769513" y="1034497"/>
                  </a:lnTo>
                  <a:lnTo>
                    <a:pt x="765410" y="1035767"/>
                  </a:lnTo>
                  <a:close/>
                </a:path>
                <a:path w="1514475" h="1747520">
                  <a:moveTo>
                    <a:pt x="754476" y="1038307"/>
                  </a:moveTo>
                  <a:lnTo>
                    <a:pt x="602294" y="1038307"/>
                  </a:lnTo>
                  <a:lnTo>
                    <a:pt x="603062" y="1034497"/>
                  </a:lnTo>
                  <a:lnTo>
                    <a:pt x="604879" y="1035767"/>
                  </a:lnTo>
                  <a:lnTo>
                    <a:pt x="761712" y="1035767"/>
                  </a:lnTo>
                  <a:lnTo>
                    <a:pt x="757397" y="1037037"/>
                  </a:lnTo>
                  <a:lnTo>
                    <a:pt x="754476" y="1038307"/>
                  </a:lnTo>
                  <a:close/>
                </a:path>
                <a:path w="1514475" h="1747520">
                  <a:moveTo>
                    <a:pt x="747543" y="1043387"/>
                  </a:moveTo>
                  <a:lnTo>
                    <a:pt x="588889" y="1043387"/>
                  </a:lnTo>
                  <a:lnTo>
                    <a:pt x="590398" y="1042117"/>
                  </a:lnTo>
                  <a:lnTo>
                    <a:pt x="591422" y="1040847"/>
                  </a:lnTo>
                  <a:lnTo>
                    <a:pt x="593081" y="1039577"/>
                  </a:lnTo>
                  <a:lnTo>
                    <a:pt x="594484" y="1038307"/>
                  </a:lnTo>
                  <a:lnTo>
                    <a:pt x="597661" y="1037037"/>
                  </a:lnTo>
                  <a:lnTo>
                    <a:pt x="596019" y="1039577"/>
                  </a:lnTo>
                  <a:lnTo>
                    <a:pt x="752743" y="1039577"/>
                  </a:lnTo>
                  <a:lnTo>
                    <a:pt x="747543" y="1043387"/>
                  </a:lnTo>
                  <a:close/>
                </a:path>
                <a:path w="1514475" h="1747520">
                  <a:moveTo>
                    <a:pt x="752743" y="1039577"/>
                  </a:moveTo>
                  <a:lnTo>
                    <a:pt x="596019" y="1039577"/>
                  </a:lnTo>
                  <a:lnTo>
                    <a:pt x="597105" y="1038307"/>
                  </a:lnTo>
                  <a:lnTo>
                    <a:pt x="598861" y="1037037"/>
                  </a:lnTo>
                  <a:lnTo>
                    <a:pt x="602294" y="1038307"/>
                  </a:lnTo>
                  <a:lnTo>
                    <a:pt x="754476" y="1038307"/>
                  </a:lnTo>
                  <a:lnTo>
                    <a:pt x="752743" y="1039577"/>
                  </a:lnTo>
                  <a:close/>
                </a:path>
                <a:path w="1514475" h="1747520">
                  <a:moveTo>
                    <a:pt x="409615" y="1044657"/>
                  </a:moveTo>
                  <a:lnTo>
                    <a:pt x="402202" y="1044657"/>
                  </a:lnTo>
                  <a:lnTo>
                    <a:pt x="408177" y="1038307"/>
                  </a:lnTo>
                  <a:lnTo>
                    <a:pt x="409615" y="1044657"/>
                  </a:lnTo>
                  <a:close/>
                </a:path>
                <a:path w="1514475" h="1747520">
                  <a:moveTo>
                    <a:pt x="419499" y="1045927"/>
                  </a:moveTo>
                  <a:lnTo>
                    <a:pt x="410851" y="1045927"/>
                  </a:lnTo>
                  <a:lnTo>
                    <a:pt x="412518" y="1044657"/>
                  </a:lnTo>
                  <a:lnTo>
                    <a:pt x="412924" y="1040847"/>
                  </a:lnTo>
                  <a:lnTo>
                    <a:pt x="416260" y="1043387"/>
                  </a:lnTo>
                  <a:lnTo>
                    <a:pt x="418466" y="1043387"/>
                  </a:lnTo>
                  <a:lnTo>
                    <a:pt x="417654" y="1044657"/>
                  </a:lnTo>
                  <a:lnTo>
                    <a:pt x="419499" y="1045927"/>
                  </a:lnTo>
                  <a:close/>
                </a:path>
                <a:path w="1514475" h="1747520">
                  <a:moveTo>
                    <a:pt x="728322" y="1056087"/>
                  </a:moveTo>
                  <a:lnTo>
                    <a:pt x="555179" y="1056087"/>
                  </a:lnTo>
                  <a:lnTo>
                    <a:pt x="557111" y="1053547"/>
                  </a:lnTo>
                  <a:lnTo>
                    <a:pt x="562327" y="1053547"/>
                  </a:lnTo>
                  <a:lnTo>
                    <a:pt x="570357" y="1051007"/>
                  </a:lnTo>
                  <a:lnTo>
                    <a:pt x="576764" y="1048467"/>
                  </a:lnTo>
                  <a:lnTo>
                    <a:pt x="584671" y="1044657"/>
                  </a:lnTo>
                  <a:lnTo>
                    <a:pt x="584953" y="1040847"/>
                  </a:lnTo>
                  <a:lnTo>
                    <a:pt x="588889" y="1043387"/>
                  </a:lnTo>
                  <a:lnTo>
                    <a:pt x="747543" y="1043387"/>
                  </a:lnTo>
                  <a:lnTo>
                    <a:pt x="738876" y="1049737"/>
                  </a:lnTo>
                  <a:lnTo>
                    <a:pt x="728322" y="1056087"/>
                  </a:lnTo>
                  <a:close/>
                </a:path>
                <a:path w="1514475" h="1747520">
                  <a:moveTo>
                    <a:pt x="418466" y="1043387"/>
                  </a:moveTo>
                  <a:lnTo>
                    <a:pt x="416260" y="1043387"/>
                  </a:lnTo>
                  <a:lnTo>
                    <a:pt x="416525" y="1042117"/>
                  </a:lnTo>
                  <a:lnTo>
                    <a:pt x="419278" y="1042117"/>
                  </a:lnTo>
                  <a:lnTo>
                    <a:pt x="418466" y="1043387"/>
                  </a:lnTo>
                  <a:close/>
                </a:path>
                <a:path w="1514475" h="1747520">
                  <a:moveTo>
                    <a:pt x="426100" y="1047197"/>
                  </a:moveTo>
                  <a:lnTo>
                    <a:pt x="424264" y="1047197"/>
                  </a:lnTo>
                  <a:lnTo>
                    <a:pt x="422340" y="1044657"/>
                  </a:lnTo>
                  <a:lnTo>
                    <a:pt x="423020" y="1043387"/>
                  </a:lnTo>
                  <a:lnTo>
                    <a:pt x="427670" y="1043387"/>
                  </a:lnTo>
                  <a:lnTo>
                    <a:pt x="427220" y="1044657"/>
                  </a:lnTo>
                  <a:lnTo>
                    <a:pt x="426700" y="1045927"/>
                  </a:lnTo>
                  <a:lnTo>
                    <a:pt x="426100" y="1047197"/>
                  </a:lnTo>
                  <a:close/>
                </a:path>
                <a:path w="1514475" h="1747520">
                  <a:moveTo>
                    <a:pt x="425058" y="1049737"/>
                  </a:moveTo>
                  <a:lnTo>
                    <a:pt x="424882" y="1049737"/>
                  </a:lnTo>
                  <a:lnTo>
                    <a:pt x="421952" y="1045927"/>
                  </a:lnTo>
                  <a:lnTo>
                    <a:pt x="424264" y="1047197"/>
                  </a:lnTo>
                  <a:lnTo>
                    <a:pt x="426100" y="1047197"/>
                  </a:lnTo>
                  <a:lnTo>
                    <a:pt x="425058" y="1049737"/>
                  </a:lnTo>
                  <a:close/>
                </a:path>
                <a:path w="1514475" h="1747520">
                  <a:moveTo>
                    <a:pt x="441019" y="1053547"/>
                  </a:moveTo>
                  <a:lnTo>
                    <a:pt x="426682" y="1053547"/>
                  </a:lnTo>
                  <a:lnTo>
                    <a:pt x="429268" y="1051007"/>
                  </a:lnTo>
                  <a:lnTo>
                    <a:pt x="429709" y="1048467"/>
                  </a:lnTo>
                  <a:lnTo>
                    <a:pt x="428438" y="1047197"/>
                  </a:lnTo>
                  <a:lnTo>
                    <a:pt x="429983" y="1047197"/>
                  </a:lnTo>
                  <a:lnTo>
                    <a:pt x="439637" y="1052277"/>
                  </a:lnTo>
                  <a:lnTo>
                    <a:pt x="441019" y="1053547"/>
                  </a:lnTo>
                  <a:close/>
                </a:path>
                <a:path w="1514475" h="1747520">
                  <a:moveTo>
                    <a:pt x="462290" y="1054817"/>
                  </a:moveTo>
                  <a:lnTo>
                    <a:pt x="458336" y="1053547"/>
                  </a:lnTo>
                  <a:lnTo>
                    <a:pt x="459943" y="1053547"/>
                  </a:lnTo>
                  <a:lnTo>
                    <a:pt x="461469" y="1052277"/>
                  </a:lnTo>
                  <a:lnTo>
                    <a:pt x="462193" y="1051007"/>
                  </a:lnTo>
                  <a:lnTo>
                    <a:pt x="462149" y="1052277"/>
                  </a:lnTo>
                  <a:lnTo>
                    <a:pt x="462290" y="1054817"/>
                  </a:lnTo>
                  <a:close/>
                </a:path>
                <a:path w="1514475" h="1747520">
                  <a:moveTo>
                    <a:pt x="448788" y="1054817"/>
                  </a:moveTo>
                  <a:lnTo>
                    <a:pt x="445205" y="1054817"/>
                  </a:lnTo>
                  <a:lnTo>
                    <a:pt x="445099" y="1053547"/>
                  </a:lnTo>
                  <a:lnTo>
                    <a:pt x="448965" y="1052277"/>
                  </a:lnTo>
                  <a:lnTo>
                    <a:pt x="448832" y="1053547"/>
                  </a:lnTo>
                  <a:lnTo>
                    <a:pt x="448788" y="1054817"/>
                  </a:lnTo>
                  <a:close/>
                </a:path>
                <a:path w="1514475" h="1747520">
                  <a:moveTo>
                    <a:pt x="460110" y="1059897"/>
                  </a:moveTo>
                  <a:lnTo>
                    <a:pt x="455203" y="1059897"/>
                  </a:lnTo>
                  <a:lnTo>
                    <a:pt x="451638" y="1054817"/>
                  </a:lnTo>
                  <a:lnTo>
                    <a:pt x="452230" y="1053547"/>
                  </a:lnTo>
                  <a:lnTo>
                    <a:pt x="453897" y="1052277"/>
                  </a:lnTo>
                  <a:lnTo>
                    <a:pt x="454197" y="1053547"/>
                  </a:lnTo>
                  <a:lnTo>
                    <a:pt x="454815" y="1053547"/>
                  </a:lnTo>
                  <a:lnTo>
                    <a:pt x="454074" y="1057357"/>
                  </a:lnTo>
                  <a:lnTo>
                    <a:pt x="459488" y="1057357"/>
                  </a:lnTo>
                  <a:lnTo>
                    <a:pt x="459872" y="1058627"/>
                  </a:lnTo>
                  <a:lnTo>
                    <a:pt x="460110" y="1059897"/>
                  </a:lnTo>
                  <a:close/>
                </a:path>
                <a:path w="1514475" h="1747520">
                  <a:moveTo>
                    <a:pt x="459488" y="1057357"/>
                  </a:moveTo>
                  <a:lnTo>
                    <a:pt x="456554" y="1057357"/>
                  </a:lnTo>
                  <a:lnTo>
                    <a:pt x="457807" y="1052277"/>
                  </a:lnTo>
                  <a:lnTo>
                    <a:pt x="459943" y="1053547"/>
                  </a:lnTo>
                  <a:lnTo>
                    <a:pt x="458336" y="1053547"/>
                  </a:lnTo>
                  <a:lnTo>
                    <a:pt x="459488" y="1057357"/>
                  </a:lnTo>
                  <a:close/>
                </a:path>
                <a:path w="1514475" h="1747520">
                  <a:moveTo>
                    <a:pt x="467638" y="1061167"/>
                  </a:moveTo>
                  <a:lnTo>
                    <a:pt x="464752" y="1061167"/>
                  </a:lnTo>
                  <a:lnTo>
                    <a:pt x="463516" y="1058627"/>
                  </a:lnTo>
                  <a:lnTo>
                    <a:pt x="463490" y="1056087"/>
                  </a:lnTo>
                  <a:lnTo>
                    <a:pt x="462369" y="1053547"/>
                  </a:lnTo>
                  <a:lnTo>
                    <a:pt x="465520" y="1054817"/>
                  </a:lnTo>
                  <a:lnTo>
                    <a:pt x="466137" y="1057357"/>
                  </a:lnTo>
                  <a:lnTo>
                    <a:pt x="467214" y="1059897"/>
                  </a:lnTo>
                  <a:lnTo>
                    <a:pt x="467391" y="1059897"/>
                  </a:lnTo>
                  <a:lnTo>
                    <a:pt x="467638" y="1061167"/>
                  </a:lnTo>
                  <a:close/>
                </a:path>
                <a:path w="1514475" h="1747520">
                  <a:moveTo>
                    <a:pt x="721909" y="1059897"/>
                  </a:moveTo>
                  <a:lnTo>
                    <a:pt x="547360" y="1059897"/>
                  </a:lnTo>
                  <a:lnTo>
                    <a:pt x="553078" y="1053547"/>
                  </a:lnTo>
                  <a:lnTo>
                    <a:pt x="555179" y="1056087"/>
                  </a:lnTo>
                  <a:lnTo>
                    <a:pt x="728322" y="1056087"/>
                  </a:lnTo>
                  <a:lnTo>
                    <a:pt x="721909" y="1059897"/>
                  </a:lnTo>
                  <a:close/>
                </a:path>
                <a:path w="1514475" h="1747520">
                  <a:moveTo>
                    <a:pt x="292842" y="1064751"/>
                  </a:moveTo>
                  <a:lnTo>
                    <a:pt x="280960" y="1054817"/>
                  </a:lnTo>
                  <a:lnTo>
                    <a:pt x="442402" y="1054817"/>
                  </a:lnTo>
                  <a:lnTo>
                    <a:pt x="443785" y="1056087"/>
                  </a:lnTo>
                  <a:lnTo>
                    <a:pt x="448965" y="1056087"/>
                  </a:lnTo>
                  <a:lnTo>
                    <a:pt x="448329" y="1057357"/>
                  </a:lnTo>
                  <a:lnTo>
                    <a:pt x="448832" y="1057357"/>
                  </a:lnTo>
                  <a:lnTo>
                    <a:pt x="449291" y="1058627"/>
                  </a:lnTo>
                  <a:lnTo>
                    <a:pt x="455203" y="1059897"/>
                  </a:lnTo>
                  <a:lnTo>
                    <a:pt x="460110" y="1059897"/>
                  </a:lnTo>
                  <a:lnTo>
                    <a:pt x="460348" y="1061167"/>
                  </a:lnTo>
                  <a:lnTo>
                    <a:pt x="470906" y="1061167"/>
                  </a:lnTo>
                  <a:lnTo>
                    <a:pt x="471670" y="1062437"/>
                  </a:lnTo>
                  <a:lnTo>
                    <a:pt x="487678" y="1062437"/>
                  </a:lnTo>
                  <a:lnTo>
                    <a:pt x="492462" y="1063707"/>
                  </a:lnTo>
                  <a:lnTo>
                    <a:pt x="293676" y="1063707"/>
                  </a:lnTo>
                  <a:lnTo>
                    <a:pt x="292842" y="1064751"/>
                  </a:lnTo>
                  <a:close/>
                </a:path>
                <a:path w="1514475" h="1747520">
                  <a:moveTo>
                    <a:pt x="448965" y="1056087"/>
                  </a:moveTo>
                  <a:lnTo>
                    <a:pt x="445532" y="1056087"/>
                  </a:lnTo>
                  <a:lnTo>
                    <a:pt x="445399" y="1054817"/>
                  </a:lnTo>
                  <a:lnTo>
                    <a:pt x="446308" y="1054817"/>
                  </a:lnTo>
                  <a:lnTo>
                    <a:pt x="448965" y="1056087"/>
                  </a:lnTo>
                  <a:close/>
                </a:path>
                <a:path w="1514475" h="1747520">
                  <a:moveTo>
                    <a:pt x="487167" y="1062437"/>
                  </a:moveTo>
                  <a:lnTo>
                    <a:pt x="478139" y="1062437"/>
                  </a:lnTo>
                  <a:lnTo>
                    <a:pt x="478615" y="1061167"/>
                  </a:lnTo>
                  <a:lnTo>
                    <a:pt x="479180" y="1061167"/>
                  </a:lnTo>
                  <a:lnTo>
                    <a:pt x="480027" y="1059897"/>
                  </a:lnTo>
                  <a:lnTo>
                    <a:pt x="480266" y="1058627"/>
                  </a:lnTo>
                  <a:lnTo>
                    <a:pt x="481228" y="1057357"/>
                  </a:lnTo>
                  <a:lnTo>
                    <a:pt x="481898" y="1056087"/>
                  </a:lnTo>
                  <a:lnTo>
                    <a:pt x="482463" y="1056087"/>
                  </a:lnTo>
                  <a:lnTo>
                    <a:pt x="482472" y="1059897"/>
                  </a:lnTo>
                  <a:lnTo>
                    <a:pt x="486837" y="1059897"/>
                  </a:lnTo>
                  <a:lnTo>
                    <a:pt x="487167" y="1062437"/>
                  </a:lnTo>
                  <a:close/>
                </a:path>
                <a:path w="1514475" h="1747520">
                  <a:moveTo>
                    <a:pt x="715496" y="1063707"/>
                  </a:moveTo>
                  <a:lnTo>
                    <a:pt x="517532" y="1063707"/>
                  </a:lnTo>
                  <a:lnTo>
                    <a:pt x="519306" y="1059897"/>
                  </a:lnTo>
                  <a:lnTo>
                    <a:pt x="518741" y="1057357"/>
                  </a:lnTo>
                  <a:lnTo>
                    <a:pt x="520701" y="1059897"/>
                  </a:lnTo>
                  <a:lnTo>
                    <a:pt x="520939" y="1059897"/>
                  </a:lnTo>
                  <a:lnTo>
                    <a:pt x="521301" y="1062437"/>
                  </a:lnTo>
                  <a:lnTo>
                    <a:pt x="717634" y="1062437"/>
                  </a:lnTo>
                  <a:lnTo>
                    <a:pt x="715496" y="1063707"/>
                  </a:lnTo>
                  <a:close/>
                </a:path>
                <a:path w="1514475" h="1747520">
                  <a:moveTo>
                    <a:pt x="470906" y="1061167"/>
                  </a:moveTo>
                  <a:lnTo>
                    <a:pt x="467638" y="1061167"/>
                  </a:lnTo>
                  <a:lnTo>
                    <a:pt x="468008" y="1059897"/>
                  </a:lnTo>
                  <a:lnTo>
                    <a:pt x="468441" y="1059897"/>
                  </a:lnTo>
                  <a:lnTo>
                    <a:pt x="468847" y="1058627"/>
                  </a:lnTo>
                  <a:lnTo>
                    <a:pt x="469376" y="1058627"/>
                  </a:lnTo>
                  <a:lnTo>
                    <a:pt x="470906" y="1061167"/>
                  </a:lnTo>
                  <a:close/>
                </a:path>
                <a:path w="1514475" h="1747520">
                  <a:moveTo>
                    <a:pt x="486837" y="1059897"/>
                  </a:moveTo>
                  <a:lnTo>
                    <a:pt x="482472" y="1059897"/>
                  </a:lnTo>
                  <a:lnTo>
                    <a:pt x="486672" y="1058627"/>
                  </a:lnTo>
                  <a:lnTo>
                    <a:pt x="486837" y="1059897"/>
                  </a:lnTo>
                  <a:close/>
                </a:path>
                <a:path w="1514475" h="1747520">
                  <a:moveTo>
                    <a:pt x="709083" y="1067517"/>
                  </a:moveTo>
                  <a:lnTo>
                    <a:pt x="509502" y="1067517"/>
                  </a:lnTo>
                  <a:lnTo>
                    <a:pt x="511496" y="1061167"/>
                  </a:lnTo>
                  <a:lnTo>
                    <a:pt x="512141" y="1061167"/>
                  </a:lnTo>
                  <a:lnTo>
                    <a:pt x="511514" y="1058627"/>
                  </a:lnTo>
                  <a:lnTo>
                    <a:pt x="513270" y="1061167"/>
                  </a:lnTo>
                  <a:lnTo>
                    <a:pt x="511391" y="1062437"/>
                  </a:lnTo>
                  <a:lnTo>
                    <a:pt x="515000" y="1062437"/>
                  </a:lnTo>
                  <a:lnTo>
                    <a:pt x="517532" y="1063707"/>
                  </a:lnTo>
                  <a:lnTo>
                    <a:pt x="715496" y="1063707"/>
                  </a:lnTo>
                  <a:lnTo>
                    <a:pt x="709083" y="1067517"/>
                  </a:lnTo>
                  <a:close/>
                </a:path>
                <a:path w="1514475" h="1747520">
                  <a:moveTo>
                    <a:pt x="717634" y="1062437"/>
                  </a:moveTo>
                  <a:lnTo>
                    <a:pt x="521301" y="1062437"/>
                  </a:lnTo>
                  <a:lnTo>
                    <a:pt x="524372" y="1061167"/>
                  </a:lnTo>
                  <a:lnTo>
                    <a:pt x="531149" y="1061167"/>
                  </a:lnTo>
                  <a:lnTo>
                    <a:pt x="538773" y="1058627"/>
                  </a:lnTo>
                  <a:lnTo>
                    <a:pt x="547360" y="1059897"/>
                  </a:lnTo>
                  <a:lnTo>
                    <a:pt x="721909" y="1059897"/>
                  </a:lnTo>
                  <a:lnTo>
                    <a:pt x="717634" y="1062437"/>
                  </a:lnTo>
                  <a:close/>
                </a:path>
                <a:path w="1514475" h="1747520">
                  <a:moveTo>
                    <a:pt x="531149" y="1061167"/>
                  </a:moveTo>
                  <a:lnTo>
                    <a:pt x="527328" y="1061167"/>
                  </a:lnTo>
                  <a:lnTo>
                    <a:pt x="530240" y="1059897"/>
                  </a:lnTo>
                  <a:lnTo>
                    <a:pt x="530778" y="1059897"/>
                  </a:lnTo>
                  <a:lnTo>
                    <a:pt x="531149" y="1061167"/>
                  </a:lnTo>
                  <a:close/>
                </a:path>
                <a:path w="1514475" h="1747520">
                  <a:moveTo>
                    <a:pt x="478139" y="1062437"/>
                  </a:moveTo>
                  <a:lnTo>
                    <a:pt x="471670" y="1062437"/>
                  </a:lnTo>
                  <a:lnTo>
                    <a:pt x="475262" y="1061167"/>
                  </a:lnTo>
                  <a:lnTo>
                    <a:pt x="478139" y="1062437"/>
                  </a:lnTo>
                  <a:close/>
                </a:path>
                <a:path w="1514475" h="1747520">
                  <a:moveTo>
                    <a:pt x="507340" y="1064977"/>
                  </a:moveTo>
                  <a:lnTo>
                    <a:pt x="497368" y="1064977"/>
                  </a:lnTo>
                  <a:lnTo>
                    <a:pt x="502098" y="1063707"/>
                  </a:lnTo>
                  <a:lnTo>
                    <a:pt x="505178" y="1062437"/>
                  </a:lnTo>
                  <a:lnTo>
                    <a:pt x="507340" y="1064977"/>
                  </a:lnTo>
                  <a:close/>
                </a:path>
                <a:path w="1514475" h="1747520">
                  <a:moveTo>
                    <a:pt x="293111" y="1064977"/>
                  </a:moveTo>
                  <a:lnTo>
                    <a:pt x="292842" y="1064751"/>
                  </a:lnTo>
                  <a:lnTo>
                    <a:pt x="293676" y="1063707"/>
                  </a:lnTo>
                  <a:lnTo>
                    <a:pt x="293111" y="1064977"/>
                  </a:lnTo>
                  <a:close/>
                </a:path>
                <a:path w="1514475" h="1747520">
                  <a:moveTo>
                    <a:pt x="497368" y="1064977"/>
                  </a:moveTo>
                  <a:lnTo>
                    <a:pt x="293111" y="1064977"/>
                  </a:lnTo>
                  <a:lnTo>
                    <a:pt x="293676" y="1063707"/>
                  </a:lnTo>
                  <a:lnTo>
                    <a:pt x="492462" y="1063707"/>
                  </a:lnTo>
                  <a:lnTo>
                    <a:pt x="497368" y="1064977"/>
                  </a:lnTo>
                  <a:close/>
                </a:path>
                <a:path w="1514475" h="1747520">
                  <a:moveTo>
                    <a:pt x="299889" y="1073867"/>
                  </a:moveTo>
                  <a:lnTo>
                    <a:pt x="294215" y="1070057"/>
                  </a:lnTo>
                  <a:lnTo>
                    <a:pt x="293059" y="1070057"/>
                  </a:lnTo>
                  <a:lnTo>
                    <a:pt x="291549" y="1068787"/>
                  </a:lnTo>
                  <a:lnTo>
                    <a:pt x="289996" y="1067517"/>
                  </a:lnTo>
                  <a:lnTo>
                    <a:pt x="290429" y="1067517"/>
                  </a:lnTo>
                  <a:lnTo>
                    <a:pt x="291788" y="1066247"/>
                  </a:lnTo>
                  <a:lnTo>
                    <a:pt x="292661" y="1064977"/>
                  </a:lnTo>
                  <a:lnTo>
                    <a:pt x="292842" y="1064751"/>
                  </a:lnTo>
                  <a:lnTo>
                    <a:pt x="293111" y="1064977"/>
                  </a:lnTo>
                  <a:lnTo>
                    <a:pt x="507340" y="1064977"/>
                  </a:lnTo>
                  <a:lnTo>
                    <a:pt x="508421" y="1066247"/>
                  </a:lnTo>
                  <a:lnTo>
                    <a:pt x="292088" y="1066247"/>
                  </a:lnTo>
                  <a:lnTo>
                    <a:pt x="299889" y="1073867"/>
                  </a:lnTo>
                  <a:close/>
                </a:path>
                <a:path w="1514475" h="1747520">
                  <a:moveTo>
                    <a:pt x="324651" y="1089107"/>
                  </a:moveTo>
                  <a:lnTo>
                    <a:pt x="316991" y="1085297"/>
                  </a:lnTo>
                  <a:lnTo>
                    <a:pt x="316241" y="1084027"/>
                  </a:lnTo>
                  <a:lnTo>
                    <a:pt x="314123" y="1084027"/>
                  </a:lnTo>
                  <a:lnTo>
                    <a:pt x="312376" y="1082757"/>
                  </a:lnTo>
                  <a:lnTo>
                    <a:pt x="307734" y="1077677"/>
                  </a:lnTo>
                  <a:lnTo>
                    <a:pt x="306604" y="1076407"/>
                  </a:lnTo>
                  <a:lnTo>
                    <a:pt x="303966" y="1073867"/>
                  </a:lnTo>
                  <a:lnTo>
                    <a:pt x="301663" y="1071327"/>
                  </a:lnTo>
                  <a:lnTo>
                    <a:pt x="297418" y="1068787"/>
                  </a:lnTo>
                  <a:lnTo>
                    <a:pt x="292088" y="1066247"/>
                  </a:lnTo>
                  <a:lnTo>
                    <a:pt x="508421" y="1066247"/>
                  </a:lnTo>
                  <a:lnTo>
                    <a:pt x="509502" y="1067517"/>
                  </a:lnTo>
                  <a:lnTo>
                    <a:pt x="709083" y="1067517"/>
                  </a:lnTo>
                  <a:lnTo>
                    <a:pt x="706946" y="1068787"/>
                  </a:lnTo>
                  <a:lnTo>
                    <a:pt x="699457" y="1072597"/>
                  </a:lnTo>
                  <a:lnTo>
                    <a:pt x="692182" y="1076407"/>
                  </a:lnTo>
                  <a:lnTo>
                    <a:pt x="663575" y="1086567"/>
                  </a:lnTo>
                  <a:lnTo>
                    <a:pt x="324624" y="1086567"/>
                  </a:lnTo>
                  <a:lnTo>
                    <a:pt x="324651" y="1089107"/>
                  </a:lnTo>
                  <a:close/>
                </a:path>
                <a:path w="1514475" h="1747520">
                  <a:moveTo>
                    <a:pt x="373681" y="1106887"/>
                  </a:moveTo>
                  <a:lnTo>
                    <a:pt x="370654" y="1106887"/>
                  </a:lnTo>
                  <a:lnTo>
                    <a:pt x="369754" y="1105617"/>
                  </a:lnTo>
                  <a:lnTo>
                    <a:pt x="365395" y="1105617"/>
                  </a:lnTo>
                  <a:lnTo>
                    <a:pt x="359773" y="1101807"/>
                  </a:lnTo>
                  <a:lnTo>
                    <a:pt x="362315" y="1100537"/>
                  </a:lnTo>
                  <a:lnTo>
                    <a:pt x="359456" y="1100537"/>
                  </a:lnTo>
                  <a:lnTo>
                    <a:pt x="358582" y="1099267"/>
                  </a:lnTo>
                  <a:lnTo>
                    <a:pt x="351907" y="1096727"/>
                  </a:lnTo>
                  <a:lnTo>
                    <a:pt x="338256" y="1094187"/>
                  </a:lnTo>
                  <a:lnTo>
                    <a:pt x="331993" y="1089107"/>
                  </a:lnTo>
                  <a:lnTo>
                    <a:pt x="331199" y="1089107"/>
                  </a:lnTo>
                  <a:lnTo>
                    <a:pt x="330493" y="1086567"/>
                  </a:lnTo>
                  <a:lnTo>
                    <a:pt x="663575" y="1086567"/>
                  </a:lnTo>
                  <a:lnTo>
                    <a:pt x="656065" y="1089107"/>
                  </a:lnTo>
                  <a:lnTo>
                    <a:pt x="647450" y="1091647"/>
                  </a:lnTo>
                  <a:lnTo>
                    <a:pt x="645703" y="1092917"/>
                  </a:lnTo>
                  <a:lnTo>
                    <a:pt x="646656" y="1092917"/>
                  </a:lnTo>
                  <a:lnTo>
                    <a:pt x="646417" y="1095457"/>
                  </a:lnTo>
                  <a:lnTo>
                    <a:pt x="638275" y="1097997"/>
                  </a:lnTo>
                  <a:lnTo>
                    <a:pt x="631601" y="1097997"/>
                  </a:lnTo>
                  <a:lnTo>
                    <a:pt x="620499" y="1099267"/>
                  </a:lnTo>
                  <a:lnTo>
                    <a:pt x="619687" y="1101807"/>
                  </a:lnTo>
                  <a:lnTo>
                    <a:pt x="615363" y="1101807"/>
                  </a:lnTo>
                  <a:lnTo>
                    <a:pt x="615046" y="1104347"/>
                  </a:lnTo>
                  <a:lnTo>
                    <a:pt x="372251" y="1104347"/>
                  </a:lnTo>
                  <a:lnTo>
                    <a:pt x="373681" y="1106887"/>
                  </a:lnTo>
                  <a:close/>
                </a:path>
                <a:path w="1514475" h="1747520">
                  <a:moveTo>
                    <a:pt x="625900" y="1101807"/>
                  </a:moveTo>
                  <a:lnTo>
                    <a:pt x="631601" y="1097997"/>
                  </a:lnTo>
                  <a:lnTo>
                    <a:pt x="638275" y="1097997"/>
                  </a:lnTo>
                  <a:lnTo>
                    <a:pt x="634204" y="1099267"/>
                  </a:lnTo>
                  <a:lnTo>
                    <a:pt x="631345" y="1100537"/>
                  </a:lnTo>
                  <a:lnTo>
                    <a:pt x="628644" y="1100537"/>
                  </a:lnTo>
                  <a:lnTo>
                    <a:pt x="625900" y="1101807"/>
                  </a:lnTo>
                  <a:close/>
                </a:path>
                <a:path w="1514475" h="1747520">
                  <a:moveTo>
                    <a:pt x="378067" y="1108157"/>
                  </a:moveTo>
                  <a:lnTo>
                    <a:pt x="375975" y="1104347"/>
                  </a:lnTo>
                  <a:lnTo>
                    <a:pt x="615046" y="1104347"/>
                  </a:lnTo>
                  <a:lnTo>
                    <a:pt x="612937" y="1105617"/>
                  </a:lnTo>
                  <a:lnTo>
                    <a:pt x="594608" y="1105617"/>
                  </a:lnTo>
                  <a:lnTo>
                    <a:pt x="589692" y="1106887"/>
                  </a:lnTo>
                  <a:lnTo>
                    <a:pt x="385806" y="1106887"/>
                  </a:lnTo>
                  <a:lnTo>
                    <a:pt x="378067" y="1108157"/>
                  </a:lnTo>
                  <a:close/>
                </a:path>
                <a:path w="1514475" h="1747520">
                  <a:moveTo>
                    <a:pt x="515379" y="1124667"/>
                  </a:moveTo>
                  <a:lnTo>
                    <a:pt x="504896" y="1124667"/>
                  </a:lnTo>
                  <a:lnTo>
                    <a:pt x="498074" y="1123397"/>
                  </a:lnTo>
                  <a:lnTo>
                    <a:pt x="466852" y="1123397"/>
                  </a:lnTo>
                  <a:lnTo>
                    <a:pt x="447650" y="1122127"/>
                  </a:lnTo>
                  <a:lnTo>
                    <a:pt x="409748" y="1117047"/>
                  </a:lnTo>
                  <a:lnTo>
                    <a:pt x="408830" y="1117047"/>
                  </a:lnTo>
                  <a:lnTo>
                    <a:pt x="407744" y="1115777"/>
                  </a:lnTo>
                  <a:lnTo>
                    <a:pt x="403164" y="1115777"/>
                  </a:lnTo>
                  <a:lnTo>
                    <a:pt x="400932" y="1114507"/>
                  </a:lnTo>
                  <a:lnTo>
                    <a:pt x="401099" y="1113237"/>
                  </a:lnTo>
                  <a:lnTo>
                    <a:pt x="399652" y="1113237"/>
                  </a:lnTo>
                  <a:lnTo>
                    <a:pt x="390783" y="1109427"/>
                  </a:lnTo>
                  <a:lnTo>
                    <a:pt x="385806" y="1106887"/>
                  </a:lnTo>
                  <a:lnTo>
                    <a:pt x="589692" y="1106887"/>
                  </a:lnTo>
                  <a:lnTo>
                    <a:pt x="580506" y="1109427"/>
                  </a:lnTo>
                  <a:lnTo>
                    <a:pt x="573543" y="1110697"/>
                  </a:lnTo>
                  <a:lnTo>
                    <a:pt x="557226" y="1110697"/>
                  </a:lnTo>
                  <a:lnTo>
                    <a:pt x="550193" y="1115777"/>
                  </a:lnTo>
                  <a:lnTo>
                    <a:pt x="545992" y="1117047"/>
                  </a:lnTo>
                  <a:lnTo>
                    <a:pt x="541368" y="1118317"/>
                  </a:lnTo>
                  <a:lnTo>
                    <a:pt x="534785" y="1119587"/>
                  </a:lnTo>
                  <a:lnTo>
                    <a:pt x="529667" y="1119587"/>
                  </a:lnTo>
                  <a:lnTo>
                    <a:pt x="521071" y="1122127"/>
                  </a:lnTo>
                  <a:lnTo>
                    <a:pt x="515379" y="1124667"/>
                  </a:lnTo>
                  <a:close/>
                </a:path>
                <a:path w="1514475" h="1747520">
                  <a:moveTo>
                    <a:pt x="561947" y="1115777"/>
                  </a:moveTo>
                  <a:lnTo>
                    <a:pt x="557226" y="1110697"/>
                  </a:lnTo>
                  <a:lnTo>
                    <a:pt x="566607" y="1110697"/>
                  </a:lnTo>
                  <a:lnTo>
                    <a:pt x="561947" y="1115777"/>
                  </a:lnTo>
                  <a:close/>
                </a:path>
                <a:path w="1514475" h="1747520">
                  <a:moveTo>
                    <a:pt x="1508868" y="1517650"/>
                  </a:moveTo>
                  <a:lnTo>
                    <a:pt x="1456093" y="1517650"/>
                  </a:lnTo>
                  <a:lnTo>
                    <a:pt x="1459526" y="1513840"/>
                  </a:lnTo>
                  <a:lnTo>
                    <a:pt x="1460982" y="1512570"/>
                  </a:lnTo>
                  <a:lnTo>
                    <a:pt x="1462482" y="1511300"/>
                  </a:lnTo>
                  <a:lnTo>
                    <a:pt x="1463524" y="1510030"/>
                  </a:lnTo>
                  <a:lnTo>
                    <a:pt x="1468783" y="1508760"/>
                  </a:lnTo>
                  <a:lnTo>
                    <a:pt x="1474493" y="1503680"/>
                  </a:lnTo>
                  <a:lnTo>
                    <a:pt x="1490263" y="1492250"/>
                  </a:lnTo>
                  <a:lnTo>
                    <a:pt x="1495778" y="1492250"/>
                  </a:lnTo>
                  <a:lnTo>
                    <a:pt x="1499731" y="1494790"/>
                  </a:lnTo>
                  <a:lnTo>
                    <a:pt x="1511884" y="1494790"/>
                  </a:lnTo>
                  <a:lnTo>
                    <a:pt x="1513884" y="1498600"/>
                  </a:lnTo>
                  <a:lnTo>
                    <a:pt x="1513145" y="1502410"/>
                  </a:lnTo>
                  <a:lnTo>
                    <a:pt x="1512731" y="1503680"/>
                  </a:lnTo>
                  <a:lnTo>
                    <a:pt x="1511680" y="1506220"/>
                  </a:lnTo>
                  <a:lnTo>
                    <a:pt x="1510913" y="1507490"/>
                  </a:lnTo>
                  <a:lnTo>
                    <a:pt x="1510745" y="1508760"/>
                  </a:lnTo>
                  <a:lnTo>
                    <a:pt x="1509342" y="1516380"/>
                  </a:lnTo>
                  <a:lnTo>
                    <a:pt x="1508868" y="1517650"/>
                  </a:lnTo>
                  <a:close/>
                </a:path>
                <a:path w="1514475" h="1747520">
                  <a:moveTo>
                    <a:pt x="1511884" y="1494790"/>
                  </a:moveTo>
                  <a:lnTo>
                    <a:pt x="1499731" y="1494790"/>
                  </a:lnTo>
                  <a:lnTo>
                    <a:pt x="1500570" y="1493520"/>
                  </a:lnTo>
                  <a:lnTo>
                    <a:pt x="1501532" y="1493520"/>
                  </a:lnTo>
                  <a:lnTo>
                    <a:pt x="1506610" y="1492250"/>
                  </a:lnTo>
                  <a:lnTo>
                    <a:pt x="1511217" y="1493520"/>
                  </a:lnTo>
                  <a:lnTo>
                    <a:pt x="1511884" y="1494790"/>
                  </a:lnTo>
                  <a:close/>
                </a:path>
                <a:path w="1514475" h="1747520">
                  <a:moveTo>
                    <a:pt x="1377729" y="1654810"/>
                  </a:moveTo>
                  <a:lnTo>
                    <a:pt x="1304750" y="1654810"/>
                  </a:lnTo>
                  <a:lnTo>
                    <a:pt x="1305438" y="1653540"/>
                  </a:lnTo>
                  <a:lnTo>
                    <a:pt x="1306268" y="1653540"/>
                  </a:lnTo>
                  <a:lnTo>
                    <a:pt x="1311156" y="1648460"/>
                  </a:lnTo>
                  <a:lnTo>
                    <a:pt x="1318313" y="1642110"/>
                  </a:lnTo>
                  <a:lnTo>
                    <a:pt x="1321587" y="1638300"/>
                  </a:lnTo>
                  <a:lnTo>
                    <a:pt x="1331481" y="1628140"/>
                  </a:lnTo>
                  <a:lnTo>
                    <a:pt x="1336207" y="1624330"/>
                  </a:lnTo>
                  <a:lnTo>
                    <a:pt x="1340772" y="1619250"/>
                  </a:lnTo>
                  <a:lnTo>
                    <a:pt x="1347815" y="1612900"/>
                  </a:lnTo>
                  <a:lnTo>
                    <a:pt x="1355086" y="1606550"/>
                  </a:lnTo>
                  <a:lnTo>
                    <a:pt x="1362251" y="1600200"/>
                  </a:lnTo>
                  <a:lnTo>
                    <a:pt x="1368976" y="1593850"/>
                  </a:lnTo>
                  <a:lnTo>
                    <a:pt x="1386528" y="1582420"/>
                  </a:lnTo>
                  <a:lnTo>
                    <a:pt x="1398035" y="1572260"/>
                  </a:lnTo>
                  <a:lnTo>
                    <a:pt x="1409028" y="1560830"/>
                  </a:lnTo>
                  <a:lnTo>
                    <a:pt x="1419619" y="1550670"/>
                  </a:lnTo>
                  <a:lnTo>
                    <a:pt x="1429919" y="1539240"/>
                  </a:lnTo>
                  <a:lnTo>
                    <a:pt x="1432381" y="1537970"/>
                  </a:lnTo>
                  <a:lnTo>
                    <a:pt x="1433043" y="1536700"/>
                  </a:lnTo>
                  <a:lnTo>
                    <a:pt x="1433670" y="1535430"/>
                  </a:lnTo>
                  <a:lnTo>
                    <a:pt x="1437932" y="1531620"/>
                  </a:lnTo>
                  <a:lnTo>
                    <a:pt x="1438824" y="1530350"/>
                  </a:lnTo>
                  <a:lnTo>
                    <a:pt x="1439874" y="1530350"/>
                  </a:lnTo>
                  <a:lnTo>
                    <a:pt x="1442477" y="1529080"/>
                  </a:lnTo>
                  <a:lnTo>
                    <a:pt x="1445424" y="1525270"/>
                  </a:lnTo>
                  <a:lnTo>
                    <a:pt x="1450719" y="1520190"/>
                  </a:lnTo>
                  <a:lnTo>
                    <a:pt x="1453605" y="1516380"/>
                  </a:lnTo>
                  <a:lnTo>
                    <a:pt x="1459826" y="1511300"/>
                  </a:lnTo>
                  <a:lnTo>
                    <a:pt x="1456093" y="1517650"/>
                  </a:lnTo>
                  <a:lnTo>
                    <a:pt x="1508868" y="1517650"/>
                  </a:lnTo>
                  <a:lnTo>
                    <a:pt x="1506500" y="1524000"/>
                  </a:lnTo>
                  <a:lnTo>
                    <a:pt x="1502273" y="1530350"/>
                  </a:lnTo>
                  <a:lnTo>
                    <a:pt x="1498990" y="1534160"/>
                  </a:lnTo>
                  <a:lnTo>
                    <a:pt x="1496352" y="1537970"/>
                  </a:lnTo>
                  <a:lnTo>
                    <a:pt x="1494993" y="1540510"/>
                  </a:lnTo>
                  <a:lnTo>
                    <a:pt x="1493281" y="1540510"/>
                  </a:lnTo>
                  <a:lnTo>
                    <a:pt x="1490016" y="1543050"/>
                  </a:lnTo>
                  <a:lnTo>
                    <a:pt x="1485533" y="1546860"/>
                  </a:lnTo>
                  <a:lnTo>
                    <a:pt x="1483971" y="1549400"/>
                  </a:lnTo>
                  <a:lnTo>
                    <a:pt x="1479082" y="1557020"/>
                  </a:lnTo>
                  <a:lnTo>
                    <a:pt x="1473514" y="1560830"/>
                  </a:lnTo>
                  <a:lnTo>
                    <a:pt x="1467380" y="1565910"/>
                  </a:lnTo>
                  <a:lnTo>
                    <a:pt x="1465439" y="1568450"/>
                  </a:lnTo>
                  <a:lnTo>
                    <a:pt x="1460621" y="1573530"/>
                  </a:lnTo>
                  <a:lnTo>
                    <a:pt x="1459482" y="1573530"/>
                  </a:lnTo>
                  <a:lnTo>
                    <a:pt x="1458282" y="1574800"/>
                  </a:lnTo>
                  <a:lnTo>
                    <a:pt x="1456914" y="1576070"/>
                  </a:lnTo>
                  <a:lnTo>
                    <a:pt x="1452961" y="1577340"/>
                  </a:lnTo>
                  <a:lnTo>
                    <a:pt x="1451734" y="1578610"/>
                  </a:lnTo>
                  <a:lnTo>
                    <a:pt x="1458097" y="1582420"/>
                  </a:lnTo>
                  <a:lnTo>
                    <a:pt x="1461450" y="1582420"/>
                  </a:lnTo>
                  <a:lnTo>
                    <a:pt x="1462633" y="1583690"/>
                  </a:lnTo>
                  <a:lnTo>
                    <a:pt x="1462439" y="1586230"/>
                  </a:lnTo>
                  <a:lnTo>
                    <a:pt x="1468501" y="1586230"/>
                  </a:lnTo>
                  <a:lnTo>
                    <a:pt x="1468995" y="1590040"/>
                  </a:lnTo>
                  <a:lnTo>
                    <a:pt x="1471228" y="1591310"/>
                  </a:lnTo>
                  <a:lnTo>
                    <a:pt x="1476011" y="1592580"/>
                  </a:lnTo>
                  <a:lnTo>
                    <a:pt x="1481473" y="1595120"/>
                  </a:lnTo>
                  <a:lnTo>
                    <a:pt x="1482497" y="1598930"/>
                  </a:lnTo>
                  <a:lnTo>
                    <a:pt x="1487033" y="1602740"/>
                  </a:lnTo>
                  <a:lnTo>
                    <a:pt x="1488021" y="1604010"/>
                  </a:lnTo>
                  <a:lnTo>
                    <a:pt x="1490333" y="1605280"/>
                  </a:lnTo>
                  <a:lnTo>
                    <a:pt x="1492839" y="1607820"/>
                  </a:lnTo>
                  <a:lnTo>
                    <a:pt x="1421641" y="1607820"/>
                  </a:lnTo>
                  <a:lnTo>
                    <a:pt x="1420388" y="1609090"/>
                  </a:lnTo>
                  <a:lnTo>
                    <a:pt x="1416144" y="1614170"/>
                  </a:lnTo>
                  <a:lnTo>
                    <a:pt x="1411572" y="1617980"/>
                  </a:lnTo>
                  <a:lnTo>
                    <a:pt x="1411211" y="1617980"/>
                  </a:lnTo>
                  <a:lnTo>
                    <a:pt x="1410840" y="1619250"/>
                  </a:lnTo>
                  <a:lnTo>
                    <a:pt x="1410487" y="1619250"/>
                  </a:lnTo>
                  <a:lnTo>
                    <a:pt x="1409428" y="1620520"/>
                  </a:lnTo>
                  <a:lnTo>
                    <a:pt x="1409243" y="1620520"/>
                  </a:lnTo>
                  <a:lnTo>
                    <a:pt x="1406251" y="1623060"/>
                  </a:lnTo>
                  <a:lnTo>
                    <a:pt x="1404010" y="1625600"/>
                  </a:lnTo>
                  <a:lnTo>
                    <a:pt x="1402368" y="1628140"/>
                  </a:lnTo>
                  <a:lnTo>
                    <a:pt x="1398918" y="1630680"/>
                  </a:lnTo>
                  <a:lnTo>
                    <a:pt x="1395555" y="1631950"/>
                  </a:lnTo>
                  <a:lnTo>
                    <a:pt x="1395255" y="1634490"/>
                  </a:lnTo>
                  <a:lnTo>
                    <a:pt x="1393376" y="1637030"/>
                  </a:lnTo>
                  <a:lnTo>
                    <a:pt x="1390781" y="1639570"/>
                  </a:lnTo>
                  <a:lnTo>
                    <a:pt x="1387860" y="1639570"/>
                  </a:lnTo>
                  <a:lnTo>
                    <a:pt x="1382354" y="1647190"/>
                  </a:lnTo>
                  <a:lnTo>
                    <a:pt x="1374358" y="1651000"/>
                  </a:lnTo>
                  <a:lnTo>
                    <a:pt x="1377729" y="1654810"/>
                  </a:lnTo>
                  <a:close/>
                </a:path>
                <a:path w="1514475" h="1747520">
                  <a:moveTo>
                    <a:pt x="1467221" y="1586230"/>
                  </a:moveTo>
                  <a:lnTo>
                    <a:pt x="1462439" y="1586230"/>
                  </a:lnTo>
                  <a:lnTo>
                    <a:pt x="1464698" y="1584960"/>
                  </a:lnTo>
                  <a:lnTo>
                    <a:pt x="1465130" y="1584960"/>
                  </a:lnTo>
                  <a:lnTo>
                    <a:pt x="1467221" y="1586230"/>
                  </a:lnTo>
                  <a:close/>
                </a:path>
                <a:path w="1514475" h="1747520">
                  <a:moveTo>
                    <a:pt x="1425401" y="1609090"/>
                  </a:moveTo>
                  <a:lnTo>
                    <a:pt x="1424863" y="1609090"/>
                  </a:lnTo>
                  <a:lnTo>
                    <a:pt x="1424545" y="1607820"/>
                  </a:lnTo>
                  <a:lnTo>
                    <a:pt x="1425974" y="1607820"/>
                  </a:lnTo>
                  <a:lnTo>
                    <a:pt x="1425401" y="1609090"/>
                  </a:lnTo>
                  <a:close/>
                </a:path>
                <a:path w="1514475" h="1747520">
                  <a:moveTo>
                    <a:pt x="1483520" y="1639570"/>
                  </a:moveTo>
                  <a:lnTo>
                    <a:pt x="1479761" y="1639570"/>
                  </a:lnTo>
                  <a:lnTo>
                    <a:pt x="1477670" y="1638300"/>
                  </a:lnTo>
                  <a:lnTo>
                    <a:pt x="1472666" y="1638300"/>
                  </a:lnTo>
                  <a:lnTo>
                    <a:pt x="1468624" y="1635760"/>
                  </a:lnTo>
                  <a:lnTo>
                    <a:pt x="1466339" y="1634490"/>
                  </a:lnTo>
                  <a:lnTo>
                    <a:pt x="1462474" y="1631950"/>
                  </a:lnTo>
                  <a:lnTo>
                    <a:pt x="1458714" y="1629410"/>
                  </a:lnTo>
                  <a:lnTo>
                    <a:pt x="1454461" y="1626870"/>
                  </a:lnTo>
                  <a:lnTo>
                    <a:pt x="1448539" y="1624330"/>
                  </a:lnTo>
                  <a:lnTo>
                    <a:pt x="1443430" y="1620520"/>
                  </a:lnTo>
                  <a:lnTo>
                    <a:pt x="1438232" y="1616710"/>
                  </a:lnTo>
                  <a:lnTo>
                    <a:pt x="1436035" y="1615440"/>
                  </a:lnTo>
                  <a:lnTo>
                    <a:pt x="1434482" y="1614170"/>
                  </a:lnTo>
                  <a:lnTo>
                    <a:pt x="1432496" y="1612900"/>
                  </a:lnTo>
                  <a:lnTo>
                    <a:pt x="1431534" y="1612900"/>
                  </a:lnTo>
                  <a:lnTo>
                    <a:pt x="1430607" y="1611630"/>
                  </a:lnTo>
                  <a:lnTo>
                    <a:pt x="1427563" y="1610360"/>
                  </a:lnTo>
                  <a:lnTo>
                    <a:pt x="1427987" y="1609090"/>
                  </a:lnTo>
                  <a:lnTo>
                    <a:pt x="1427289" y="1607820"/>
                  </a:lnTo>
                  <a:lnTo>
                    <a:pt x="1492839" y="1607820"/>
                  </a:lnTo>
                  <a:lnTo>
                    <a:pt x="1495169" y="1610360"/>
                  </a:lnTo>
                  <a:lnTo>
                    <a:pt x="1497296" y="1614170"/>
                  </a:lnTo>
                  <a:lnTo>
                    <a:pt x="1499511" y="1619250"/>
                  </a:lnTo>
                  <a:lnTo>
                    <a:pt x="1499926" y="1623060"/>
                  </a:lnTo>
                  <a:lnTo>
                    <a:pt x="1499123" y="1626870"/>
                  </a:lnTo>
                  <a:lnTo>
                    <a:pt x="1498593" y="1628140"/>
                  </a:lnTo>
                  <a:lnTo>
                    <a:pt x="1497684" y="1630680"/>
                  </a:lnTo>
                  <a:lnTo>
                    <a:pt x="1496608" y="1631950"/>
                  </a:lnTo>
                  <a:lnTo>
                    <a:pt x="1495496" y="1633220"/>
                  </a:lnTo>
                  <a:lnTo>
                    <a:pt x="1494896" y="1633220"/>
                  </a:lnTo>
                  <a:lnTo>
                    <a:pt x="1492266" y="1635760"/>
                  </a:lnTo>
                  <a:lnTo>
                    <a:pt x="1489398" y="1637030"/>
                  </a:lnTo>
                  <a:lnTo>
                    <a:pt x="1486389" y="1638300"/>
                  </a:lnTo>
                  <a:lnTo>
                    <a:pt x="1483520" y="1639570"/>
                  </a:lnTo>
                  <a:close/>
                </a:path>
                <a:path w="1514475" h="1747520">
                  <a:moveTo>
                    <a:pt x="1075413" y="1671320"/>
                  </a:moveTo>
                  <a:lnTo>
                    <a:pt x="1067577" y="1668780"/>
                  </a:lnTo>
                  <a:lnTo>
                    <a:pt x="1062520" y="1666240"/>
                  </a:lnTo>
                  <a:lnTo>
                    <a:pt x="1059740" y="1664970"/>
                  </a:lnTo>
                  <a:lnTo>
                    <a:pt x="1053686" y="1663700"/>
                  </a:lnTo>
                  <a:lnTo>
                    <a:pt x="1023824" y="1656080"/>
                  </a:lnTo>
                  <a:lnTo>
                    <a:pt x="1020214" y="1656080"/>
                  </a:lnTo>
                  <a:lnTo>
                    <a:pt x="999397" y="1633220"/>
                  </a:lnTo>
                  <a:lnTo>
                    <a:pt x="999670" y="1628140"/>
                  </a:lnTo>
                  <a:lnTo>
                    <a:pt x="1002229" y="1621790"/>
                  </a:lnTo>
                  <a:lnTo>
                    <a:pt x="1004550" y="1615440"/>
                  </a:lnTo>
                  <a:lnTo>
                    <a:pt x="1010931" y="1610360"/>
                  </a:lnTo>
                  <a:lnTo>
                    <a:pt x="1017787" y="1609090"/>
                  </a:lnTo>
                  <a:lnTo>
                    <a:pt x="1028174" y="1609090"/>
                  </a:lnTo>
                  <a:lnTo>
                    <a:pt x="1029957" y="1610360"/>
                  </a:lnTo>
                  <a:lnTo>
                    <a:pt x="1029842" y="1611630"/>
                  </a:lnTo>
                  <a:lnTo>
                    <a:pt x="1030989" y="1611630"/>
                  </a:lnTo>
                  <a:lnTo>
                    <a:pt x="1038164" y="1612900"/>
                  </a:lnTo>
                  <a:lnTo>
                    <a:pt x="1042285" y="1615440"/>
                  </a:lnTo>
                  <a:lnTo>
                    <a:pt x="1063314" y="1615440"/>
                  </a:lnTo>
                  <a:lnTo>
                    <a:pt x="1061461" y="1616710"/>
                  </a:lnTo>
                  <a:lnTo>
                    <a:pt x="1063835" y="1616710"/>
                  </a:lnTo>
                  <a:lnTo>
                    <a:pt x="1064611" y="1617980"/>
                  </a:lnTo>
                  <a:lnTo>
                    <a:pt x="1084067" y="1617980"/>
                  </a:lnTo>
                  <a:lnTo>
                    <a:pt x="1086911" y="1619250"/>
                  </a:lnTo>
                  <a:lnTo>
                    <a:pt x="1087697" y="1619250"/>
                  </a:lnTo>
                  <a:lnTo>
                    <a:pt x="1088632" y="1620520"/>
                  </a:lnTo>
                  <a:lnTo>
                    <a:pt x="1107835" y="1620520"/>
                  </a:lnTo>
                  <a:lnTo>
                    <a:pt x="1111744" y="1621790"/>
                  </a:lnTo>
                  <a:lnTo>
                    <a:pt x="1114198" y="1623060"/>
                  </a:lnTo>
                  <a:lnTo>
                    <a:pt x="1122881" y="1623060"/>
                  </a:lnTo>
                  <a:lnTo>
                    <a:pt x="1122714" y="1624330"/>
                  </a:lnTo>
                  <a:lnTo>
                    <a:pt x="1122405" y="1625600"/>
                  </a:lnTo>
                  <a:lnTo>
                    <a:pt x="1122555" y="1625600"/>
                  </a:lnTo>
                  <a:lnTo>
                    <a:pt x="1134662" y="1626870"/>
                  </a:lnTo>
                  <a:lnTo>
                    <a:pt x="1152552" y="1626870"/>
                  </a:lnTo>
                  <a:lnTo>
                    <a:pt x="1165602" y="1630680"/>
                  </a:lnTo>
                  <a:lnTo>
                    <a:pt x="1174187" y="1634490"/>
                  </a:lnTo>
                  <a:lnTo>
                    <a:pt x="1182703" y="1637030"/>
                  </a:lnTo>
                  <a:lnTo>
                    <a:pt x="1191157" y="1638300"/>
                  </a:lnTo>
                  <a:lnTo>
                    <a:pt x="1214491" y="1638300"/>
                  </a:lnTo>
                  <a:lnTo>
                    <a:pt x="1219697" y="1642110"/>
                  </a:lnTo>
                  <a:lnTo>
                    <a:pt x="1225707" y="1644650"/>
                  </a:lnTo>
                  <a:lnTo>
                    <a:pt x="1236059" y="1647190"/>
                  </a:lnTo>
                  <a:lnTo>
                    <a:pt x="1259038" y="1649730"/>
                  </a:lnTo>
                  <a:lnTo>
                    <a:pt x="1276361" y="1649730"/>
                  </a:lnTo>
                  <a:lnTo>
                    <a:pt x="1282088" y="1651000"/>
                  </a:lnTo>
                  <a:lnTo>
                    <a:pt x="1287815" y="1651000"/>
                  </a:lnTo>
                  <a:lnTo>
                    <a:pt x="1296393" y="1653540"/>
                  </a:lnTo>
                  <a:lnTo>
                    <a:pt x="1300664" y="1653540"/>
                  </a:lnTo>
                  <a:lnTo>
                    <a:pt x="1302376" y="1654810"/>
                  </a:lnTo>
                  <a:lnTo>
                    <a:pt x="1377729" y="1654810"/>
                  </a:lnTo>
                  <a:lnTo>
                    <a:pt x="1376688" y="1658620"/>
                  </a:lnTo>
                  <a:lnTo>
                    <a:pt x="1366540" y="1658620"/>
                  </a:lnTo>
                  <a:lnTo>
                    <a:pt x="1362286" y="1668780"/>
                  </a:lnTo>
                  <a:lnTo>
                    <a:pt x="1361924" y="1668780"/>
                  </a:lnTo>
                  <a:lnTo>
                    <a:pt x="1360091" y="1670050"/>
                  </a:lnTo>
                  <a:lnTo>
                    <a:pt x="1080505" y="1670050"/>
                  </a:lnTo>
                  <a:lnTo>
                    <a:pt x="1075413" y="1671320"/>
                  </a:lnTo>
                  <a:close/>
                </a:path>
                <a:path w="1514475" h="1747520">
                  <a:moveTo>
                    <a:pt x="1063314" y="1615440"/>
                  </a:moveTo>
                  <a:lnTo>
                    <a:pt x="1053254" y="1615440"/>
                  </a:lnTo>
                  <a:lnTo>
                    <a:pt x="1051930" y="1614170"/>
                  </a:lnTo>
                  <a:lnTo>
                    <a:pt x="1054128" y="1612900"/>
                  </a:lnTo>
                  <a:lnTo>
                    <a:pt x="1054339" y="1612900"/>
                  </a:lnTo>
                  <a:lnTo>
                    <a:pt x="1055042" y="1614063"/>
                  </a:lnTo>
                  <a:lnTo>
                    <a:pt x="1054719" y="1614170"/>
                  </a:lnTo>
                  <a:lnTo>
                    <a:pt x="1060936" y="1614170"/>
                  </a:lnTo>
                  <a:lnTo>
                    <a:pt x="1063314" y="1615440"/>
                  </a:lnTo>
                  <a:close/>
                </a:path>
                <a:path w="1514475" h="1747520">
                  <a:moveTo>
                    <a:pt x="1060936" y="1614170"/>
                  </a:moveTo>
                  <a:lnTo>
                    <a:pt x="1055107" y="1614170"/>
                  </a:lnTo>
                  <a:lnTo>
                    <a:pt x="1058558" y="1612900"/>
                  </a:lnTo>
                  <a:lnTo>
                    <a:pt x="1060936" y="1614170"/>
                  </a:lnTo>
                  <a:close/>
                </a:path>
                <a:path w="1514475" h="1747520">
                  <a:moveTo>
                    <a:pt x="1055107" y="1614170"/>
                  </a:moveTo>
                  <a:lnTo>
                    <a:pt x="1054719" y="1614170"/>
                  </a:lnTo>
                  <a:lnTo>
                    <a:pt x="1055042" y="1614063"/>
                  </a:lnTo>
                  <a:close/>
                </a:path>
                <a:path w="1514475" h="1747520">
                  <a:moveTo>
                    <a:pt x="1050280" y="1615440"/>
                  </a:moveTo>
                  <a:lnTo>
                    <a:pt x="1042285" y="1615440"/>
                  </a:lnTo>
                  <a:lnTo>
                    <a:pt x="1048365" y="1614170"/>
                  </a:lnTo>
                  <a:lnTo>
                    <a:pt x="1050280" y="1615440"/>
                  </a:lnTo>
                  <a:close/>
                </a:path>
                <a:path w="1514475" h="1747520">
                  <a:moveTo>
                    <a:pt x="1084067" y="1617980"/>
                  </a:moveTo>
                  <a:lnTo>
                    <a:pt x="1070236" y="1617980"/>
                  </a:lnTo>
                  <a:lnTo>
                    <a:pt x="1075718" y="1616710"/>
                  </a:lnTo>
                  <a:lnTo>
                    <a:pt x="1081222" y="1616710"/>
                  </a:lnTo>
                  <a:lnTo>
                    <a:pt x="1084067" y="1617980"/>
                  </a:lnTo>
                  <a:close/>
                </a:path>
                <a:path w="1514475" h="1747520">
                  <a:moveTo>
                    <a:pt x="1107835" y="1620520"/>
                  </a:moveTo>
                  <a:lnTo>
                    <a:pt x="1090459" y="1620520"/>
                  </a:lnTo>
                  <a:lnTo>
                    <a:pt x="1093115" y="1619250"/>
                  </a:lnTo>
                  <a:lnTo>
                    <a:pt x="1092550" y="1616710"/>
                  </a:lnTo>
                  <a:lnTo>
                    <a:pt x="1099248" y="1617980"/>
                  </a:lnTo>
                  <a:lnTo>
                    <a:pt x="1103043" y="1617980"/>
                  </a:lnTo>
                  <a:lnTo>
                    <a:pt x="1107835" y="1620520"/>
                  </a:lnTo>
                  <a:close/>
                </a:path>
                <a:path w="1514475" h="1747520">
                  <a:moveTo>
                    <a:pt x="1122881" y="1623060"/>
                  </a:moveTo>
                  <a:lnTo>
                    <a:pt x="1114533" y="1620520"/>
                  </a:lnTo>
                  <a:lnTo>
                    <a:pt x="1123428" y="1620520"/>
                  </a:lnTo>
                  <a:lnTo>
                    <a:pt x="1122881" y="1623060"/>
                  </a:lnTo>
                  <a:close/>
                </a:path>
                <a:path w="1514475" h="1747520">
                  <a:moveTo>
                    <a:pt x="1407707" y="1623060"/>
                  </a:moveTo>
                  <a:lnTo>
                    <a:pt x="1409243" y="1620520"/>
                  </a:lnTo>
                  <a:lnTo>
                    <a:pt x="1409428" y="1620520"/>
                  </a:lnTo>
                  <a:lnTo>
                    <a:pt x="1409349" y="1621790"/>
                  </a:lnTo>
                  <a:lnTo>
                    <a:pt x="1407707" y="1623060"/>
                  </a:lnTo>
                  <a:close/>
                </a:path>
                <a:path w="1514475" h="1747520">
                  <a:moveTo>
                    <a:pt x="1152552" y="1626870"/>
                  </a:moveTo>
                  <a:lnTo>
                    <a:pt x="1134662" y="1626870"/>
                  </a:lnTo>
                  <a:lnTo>
                    <a:pt x="1130497" y="1621790"/>
                  </a:lnTo>
                  <a:lnTo>
                    <a:pt x="1139390" y="1623060"/>
                  </a:lnTo>
                  <a:lnTo>
                    <a:pt x="1152552" y="1626870"/>
                  </a:lnTo>
                  <a:close/>
                </a:path>
                <a:path w="1514475" h="1747520">
                  <a:moveTo>
                    <a:pt x="1389484" y="1640840"/>
                  </a:moveTo>
                  <a:lnTo>
                    <a:pt x="1387860" y="1639570"/>
                  </a:lnTo>
                  <a:lnTo>
                    <a:pt x="1390781" y="1639570"/>
                  </a:lnTo>
                  <a:lnTo>
                    <a:pt x="1389484" y="1640840"/>
                  </a:lnTo>
                  <a:close/>
                </a:path>
                <a:path w="1514475" h="1747520">
                  <a:moveTo>
                    <a:pt x="1369549" y="1663700"/>
                  </a:moveTo>
                  <a:lnTo>
                    <a:pt x="1366540" y="1658620"/>
                  </a:lnTo>
                  <a:lnTo>
                    <a:pt x="1376688" y="1658620"/>
                  </a:lnTo>
                  <a:lnTo>
                    <a:pt x="1374614" y="1661160"/>
                  </a:lnTo>
                  <a:lnTo>
                    <a:pt x="1372885" y="1662430"/>
                  </a:lnTo>
                  <a:lnTo>
                    <a:pt x="1369549" y="1663700"/>
                  </a:lnTo>
                  <a:close/>
                </a:path>
                <a:path w="1514475" h="1747520">
                  <a:moveTo>
                    <a:pt x="1103987" y="1672590"/>
                  </a:moveTo>
                  <a:lnTo>
                    <a:pt x="1096672" y="1672590"/>
                  </a:lnTo>
                  <a:lnTo>
                    <a:pt x="1091597" y="1670050"/>
                  </a:lnTo>
                  <a:lnTo>
                    <a:pt x="1110941" y="1670050"/>
                  </a:lnTo>
                  <a:lnTo>
                    <a:pt x="1103987" y="1672590"/>
                  </a:lnTo>
                  <a:close/>
                </a:path>
                <a:path w="1514475" h="1747520">
                  <a:moveTo>
                    <a:pt x="1112865" y="1675130"/>
                  </a:moveTo>
                  <a:lnTo>
                    <a:pt x="1110941" y="1670050"/>
                  </a:lnTo>
                  <a:lnTo>
                    <a:pt x="1360091" y="1670050"/>
                  </a:lnTo>
                  <a:lnTo>
                    <a:pt x="1356423" y="1672590"/>
                  </a:lnTo>
                  <a:lnTo>
                    <a:pt x="1117904" y="1672590"/>
                  </a:lnTo>
                  <a:lnTo>
                    <a:pt x="1112865" y="1675130"/>
                  </a:lnTo>
                  <a:close/>
                </a:path>
                <a:path w="1514475" h="1747520">
                  <a:moveTo>
                    <a:pt x="1344805" y="1684020"/>
                  </a:moveTo>
                  <a:lnTo>
                    <a:pt x="1178644" y="1684020"/>
                  </a:lnTo>
                  <a:lnTo>
                    <a:pt x="1176712" y="1682750"/>
                  </a:lnTo>
                  <a:lnTo>
                    <a:pt x="1174885" y="1681480"/>
                  </a:lnTo>
                  <a:lnTo>
                    <a:pt x="1132032" y="1681480"/>
                  </a:lnTo>
                  <a:lnTo>
                    <a:pt x="1133241" y="1680210"/>
                  </a:lnTo>
                  <a:lnTo>
                    <a:pt x="1133982" y="1678940"/>
                  </a:lnTo>
                  <a:lnTo>
                    <a:pt x="1133594" y="1678940"/>
                  </a:lnTo>
                  <a:lnTo>
                    <a:pt x="1133603" y="1677670"/>
                  </a:lnTo>
                  <a:lnTo>
                    <a:pt x="1129773" y="1677670"/>
                  </a:lnTo>
                  <a:lnTo>
                    <a:pt x="1128432" y="1676400"/>
                  </a:lnTo>
                  <a:lnTo>
                    <a:pt x="1123172" y="1675130"/>
                  </a:lnTo>
                  <a:lnTo>
                    <a:pt x="1117904" y="1672590"/>
                  </a:lnTo>
                  <a:lnTo>
                    <a:pt x="1356423" y="1672590"/>
                  </a:lnTo>
                  <a:lnTo>
                    <a:pt x="1352756" y="1675130"/>
                  </a:lnTo>
                  <a:lnTo>
                    <a:pt x="1348670" y="1680210"/>
                  </a:lnTo>
                  <a:lnTo>
                    <a:pt x="1347443" y="1681480"/>
                  </a:lnTo>
                  <a:lnTo>
                    <a:pt x="1344805" y="1684020"/>
                  </a:lnTo>
                  <a:close/>
                </a:path>
                <a:path w="1514475" h="1747520">
                  <a:moveTo>
                    <a:pt x="1353347" y="1677670"/>
                  </a:moveTo>
                  <a:lnTo>
                    <a:pt x="1352164" y="1677670"/>
                  </a:lnTo>
                  <a:lnTo>
                    <a:pt x="1352800" y="1676400"/>
                  </a:lnTo>
                  <a:lnTo>
                    <a:pt x="1353347" y="1677670"/>
                  </a:lnTo>
                  <a:close/>
                </a:path>
                <a:path w="1514475" h="1747520">
                  <a:moveTo>
                    <a:pt x="1306461" y="1710690"/>
                  </a:moveTo>
                  <a:lnTo>
                    <a:pt x="1298484" y="1710690"/>
                  </a:lnTo>
                  <a:lnTo>
                    <a:pt x="1296719" y="1709420"/>
                  </a:lnTo>
                  <a:lnTo>
                    <a:pt x="1265550" y="1703070"/>
                  </a:lnTo>
                  <a:lnTo>
                    <a:pt x="1229951" y="1694180"/>
                  </a:lnTo>
                  <a:lnTo>
                    <a:pt x="1182183" y="1684020"/>
                  </a:lnTo>
                  <a:lnTo>
                    <a:pt x="1345528" y="1684020"/>
                  </a:lnTo>
                  <a:lnTo>
                    <a:pt x="1348255" y="1682750"/>
                  </a:lnTo>
                  <a:lnTo>
                    <a:pt x="1349738" y="1680210"/>
                  </a:lnTo>
                  <a:lnTo>
                    <a:pt x="1351758" y="1677670"/>
                  </a:lnTo>
                  <a:lnTo>
                    <a:pt x="1353320" y="1677670"/>
                  </a:lnTo>
                  <a:lnTo>
                    <a:pt x="1349464" y="1681480"/>
                  </a:lnTo>
                  <a:lnTo>
                    <a:pt x="1348043" y="1687830"/>
                  </a:lnTo>
                  <a:lnTo>
                    <a:pt x="1340975" y="1690370"/>
                  </a:lnTo>
                  <a:lnTo>
                    <a:pt x="1338363" y="1692910"/>
                  </a:lnTo>
                  <a:lnTo>
                    <a:pt x="1342872" y="1692910"/>
                  </a:lnTo>
                  <a:lnTo>
                    <a:pt x="1341077" y="1694306"/>
                  </a:lnTo>
                  <a:lnTo>
                    <a:pt x="1329309" y="1697990"/>
                  </a:lnTo>
                  <a:lnTo>
                    <a:pt x="1325020" y="1697990"/>
                  </a:lnTo>
                  <a:lnTo>
                    <a:pt x="1324737" y="1699260"/>
                  </a:lnTo>
                  <a:lnTo>
                    <a:pt x="1324146" y="1699260"/>
                  </a:lnTo>
                  <a:lnTo>
                    <a:pt x="1322081" y="1701800"/>
                  </a:lnTo>
                  <a:lnTo>
                    <a:pt x="1318516" y="1705610"/>
                  </a:lnTo>
                  <a:lnTo>
                    <a:pt x="1314589" y="1708150"/>
                  </a:lnTo>
                  <a:lnTo>
                    <a:pt x="1310644" y="1709420"/>
                  </a:lnTo>
                  <a:lnTo>
                    <a:pt x="1306461" y="1710690"/>
                  </a:lnTo>
                  <a:close/>
                </a:path>
                <a:path w="1514475" h="1747520">
                  <a:moveTo>
                    <a:pt x="1172970" y="1682750"/>
                  </a:moveTo>
                  <a:lnTo>
                    <a:pt x="1134530" y="1682750"/>
                  </a:lnTo>
                  <a:lnTo>
                    <a:pt x="1133859" y="1681480"/>
                  </a:lnTo>
                  <a:lnTo>
                    <a:pt x="1173738" y="1681480"/>
                  </a:lnTo>
                  <a:lnTo>
                    <a:pt x="1172970" y="1682750"/>
                  </a:lnTo>
                  <a:close/>
                </a:path>
                <a:path w="1514475" h="1747520">
                  <a:moveTo>
                    <a:pt x="1130417" y="1684020"/>
                  </a:moveTo>
                  <a:lnTo>
                    <a:pt x="1130444" y="1682750"/>
                  </a:lnTo>
                  <a:lnTo>
                    <a:pt x="1130417" y="1684020"/>
                  </a:lnTo>
                  <a:close/>
                </a:path>
                <a:path w="1514475" h="1747520">
                  <a:moveTo>
                    <a:pt x="1127231" y="1696720"/>
                  </a:moveTo>
                  <a:lnTo>
                    <a:pt x="1125502" y="1694180"/>
                  </a:lnTo>
                  <a:lnTo>
                    <a:pt x="1127637" y="1690370"/>
                  </a:lnTo>
                  <a:lnTo>
                    <a:pt x="1129844" y="1685290"/>
                  </a:lnTo>
                  <a:lnTo>
                    <a:pt x="1130532" y="1684020"/>
                  </a:lnTo>
                  <a:lnTo>
                    <a:pt x="1130523" y="1682750"/>
                  </a:lnTo>
                  <a:lnTo>
                    <a:pt x="1130982" y="1682750"/>
                  </a:lnTo>
                  <a:lnTo>
                    <a:pt x="1131485" y="1684020"/>
                  </a:lnTo>
                  <a:lnTo>
                    <a:pt x="1171408" y="1684020"/>
                  </a:lnTo>
                  <a:lnTo>
                    <a:pt x="1170278" y="1686560"/>
                  </a:lnTo>
                  <a:lnTo>
                    <a:pt x="1170014" y="1687830"/>
                  </a:lnTo>
                  <a:lnTo>
                    <a:pt x="1167868" y="1694180"/>
                  </a:lnTo>
                  <a:lnTo>
                    <a:pt x="1129896" y="1694180"/>
                  </a:lnTo>
                  <a:lnTo>
                    <a:pt x="1127231" y="1696720"/>
                  </a:lnTo>
                  <a:close/>
                </a:path>
                <a:path w="1514475" h="1747520">
                  <a:moveTo>
                    <a:pt x="1171408" y="1684020"/>
                  </a:moveTo>
                  <a:lnTo>
                    <a:pt x="1132879" y="1684020"/>
                  </a:lnTo>
                  <a:lnTo>
                    <a:pt x="1134027" y="1682750"/>
                  </a:lnTo>
                  <a:lnTo>
                    <a:pt x="1172149" y="1682750"/>
                  </a:lnTo>
                  <a:lnTo>
                    <a:pt x="1171408" y="1684020"/>
                  </a:lnTo>
                  <a:close/>
                </a:path>
                <a:path w="1514475" h="1747520">
                  <a:moveTo>
                    <a:pt x="1134071" y="1747520"/>
                  </a:moveTo>
                  <a:lnTo>
                    <a:pt x="1129226" y="1746250"/>
                  </a:lnTo>
                  <a:lnTo>
                    <a:pt x="1126455" y="1743710"/>
                  </a:lnTo>
                  <a:lnTo>
                    <a:pt x="1123587" y="1741170"/>
                  </a:lnTo>
                  <a:lnTo>
                    <a:pt x="1121884" y="1738630"/>
                  </a:lnTo>
                  <a:lnTo>
                    <a:pt x="1120675" y="1736090"/>
                  </a:lnTo>
                  <a:lnTo>
                    <a:pt x="1119430" y="1733550"/>
                  </a:lnTo>
                  <a:lnTo>
                    <a:pt x="1119241" y="1732280"/>
                  </a:lnTo>
                  <a:lnTo>
                    <a:pt x="1119174" y="1728470"/>
                  </a:lnTo>
                  <a:lnTo>
                    <a:pt x="1121398" y="1715770"/>
                  </a:lnTo>
                  <a:lnTo>
                    <a:pt x="1124319" y="1711960"/>
                  </a:lnTo>
                  <a:lnTo>
                    <a:pt x="1126605" y="1704340"/>
                  </a:lnTo>
                  <a:lnTo>
                    <a:pt x="1126825" y="1701800"/>
                  </a:lnTo>
                  <a:lnTo>
                    <a:pt x="1128246" y="1696720"/>
                  </a:lnTo>
                  <a:lnTo>
                    <a:pt x="1129896" y="1694180"/>
                  </a:lnTo>
                  <a:lnTo>
                    <a:pt x="1167868" y="1694180"/>
                  </a:lnTo>
                  <a:lnTo>
                    <a:pt x="1166581" y="1697990"/>
                  </a:lnTo>
                  <a:lnTo>
                    <a:pt x="1164463" y="1705610"/>
                  </a:lnTo>
                  <a:lnTo>
                    <a:pt x="1161374" y="1714500"/>
                  </a:lnTo>
                  <a:lnTo>
                    <a:pt x="1160359" y="1717040"/>
                  </a:lnTo>
                  <a:lnTo>
                    <a:pt x="1158444" y="1718310"/>
                  </a:lnTo>
                  <a:lnTo>
                    <a:pt x="1158612" y="1719580"/>
                  </a:lnTo>
                  <a:lnTo>
                    <a:pt x="1155285" y="1728470"/>
                  </a:lnTo>
                  <a:lnTo>
                    <a:pt x="1153661" y="1732280"/>
                  </a:lnTo>
                  <a:lnTo>
                    <a:pt x="1151897" y="1737360"/>
                  </a:lnTo>
                  <a:lnTo>
                    <a:pt x="1145843" y="1742440"/>
                  </a:lnTo>
                  <a:lnTo>
                    <a:pt x="1144051" y="1743710"/>
                  </a:lnTo>
                  <a:lnTo>
                    <a:pt x="1143240" y="1744980"/>
                  </a:lnTo>
                  <a:lnTo>
                    <a:pt x="1138456" y="1746250"/>
                  </a:lnTo>
                  <a:lnTo>
                    <a:pt x="1134071" y="1747520"/>
                  </a:lnTo>
                  <a:close/>
                </a:path>
                <a:path w="1514475" h="1747520">
                  <a:moveTo>
                    <a:pt x="1339757" y="1695450"/>
                  </a:moveTo>
                  <a:lnTo>
                    <a:pt x="1341077" y="1694306"/>
                  </a:lnTo>
                  <a:lnTo>
                    <a:pt x="1341478" y="1694180"/>
                  </a:lnTo>
                  <a:lnTo>
                    <a:pt x="1339757" y="1695450"/>
                  </a:lnTo>
                  <a:close/>
                </a:path>
              </a:pathLst>
            </a:custGeom>
            <a:solidFill>
              <a:srgbClr val="CC7C4A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5571866" y="6308445"/>
              <a:ext cx="1861185" cy="3444875"/>
            </a:xfrm>
            <a:custGeom>
              <a:avLst/>
              <a:gdLst/>
              <a:ahLst/>
              <a:cxnLst/>
              <a:rect l="l" t="t" r="r" b="b"/>
              <a:pathLst>
                <a:path w="1861184" h="3444875">
                  <a:moveTo>
                    <a:pt x="1317929" y="430662"/>
                  </a:moveTo>
                  <a:lnTo>
                    <a:pt x="1314461" y="428693"/>
                  </a:lnTo>
                  <a:lnTo>
                    <a:pt x="1310896" y="426626"/>
                  </a:lnTo>
                  <a:lnTo>
                    <a:pt x="1308548" y="421468"/>
                  </a:lnTo>
                  <a:lnTo>
                    <a:pt x="1310622" y="417503"/>
                  </a:lnTo>
                  <a:lnTo>
                    <a:pt x="1314372" y="410181"/>
                  </a:lnTo>
                  <a:lnTo>
                    <a:pt x="1320753" y="406516"/>
                  </a:lnTo>
                  <a:lnTo>
                    <a:pt x="1335578" y="404264"/>
                  </a:lnTo>
                  <a:lnTo>
                    <a:pt x="1342144" y="405677"/>
                  </a:lnTo>
                  <a:lnTo>
                    <a:pt x="1353969" y="414500"/>
                  </a:lnTo>
                  <a:lnTo>
                    <a:pt x="1357534" y="422581"/>
                  </a:lnTo>
                  <a:lnTo>
                    <a:pt x="1357691" y="424171"/>
                  </a:lnTo>
                  <a:lnTo>
                    <a:pt x="1329481" y="424171"/>
                  </a:lnTo>
                  <a:lnTo>
                    <a:pt x="1329004" y="424268"/>
                  </a:lnTo>
                  <a:lnTo>
                    <a:pt x="1328069" y="424268"/>
                  </a:lnTo>
                  <a:lnTo>
                    <a:pt x="1327900" y="424356"/>
                  </a:lnTo>
                  <a:lnTo>
                    <a:pt x="1327504" y="424745"/>
                  </a:lnTo>
                  <a:lnTo>
                    <a:pt x="1327329" y="424824"/>
                  </a:lnTo>
                  <a:lnTo>
                    <a:pt x="1327124" y="424930"/>
                  </a:lnTo>
                  <a:lnTo>
                    <a:pt x="1326374" y="425964"/>
                  </a:lnTo>
                  <a:lnTo>
                    <a:pt x="1326033" y="426626"/>
                  </a:lnTo>
                  <a:lnTo>
                    <a:pt x="1323753" y="430380"/>
                  </a:lnTo>
                  <a:lnTo>
                    <a:pt x="1317929" y="430662"/>
                  </a:lnTo>
                  <a:close/>
                </a:path>
                <a:path w="1861184" h="3444875">
                  <a:moveTo>
                    <a:pt x="1331166" y="472640"/>
                  </a:moveTo>
                  <a:lnTo>
                    <a:pt x="1328165" y="472543"/>
                  </a:lnTo>
                  <a:lnTo>
                    <a:pt x="1323382" y="468781"/>
                  </a:lnTo>
                  <a:lnTo>
                    <a:pt x="1321503" y="465310"/>
                  </a:lnTo>
                  <a:lnTo>
                    <a:pt x="1322721" y="460709"/>
                  </a:lnTo>
                  <a:lnTo>
                    <a:pt x="1323285" y="459295"/>
                  </a:lnTo>
                  <a:lnTo>
                    <a:pt x="1324035" y="457794"/>
                  </a:lnTo>
                  <a:lnTo>
                    <a:pt x="1324124" y="457043"/>
                  </a:lnTo>
                  <a:lnTo>
                    <a:pt x="1329013" y="448785"/>
                  </a:lnTo>
                  <a:lnTo>
                    <a:pt x="1329948" y="447284"/>
                  </a:lnTo>
                  <a:lnTo>
                    <a:pt x="1330045" y="447099"/>
                  </a:lnTo>
                  <a:lnTo>
                    <a:pt x="1332296" y="443716"/>
                  </a:lnTo>
                  <a:lnTo>
                    <a:pt x="1332384" y="443433"/>
                  </a:lnTo>
                  <a:lnTo>
                    <a:pt x="1335393" y="434142"/>
                  </a:lnTo>
                  <a:lnTo>
                    <a:pt x="1335393" y="432075"/>
                  </a:lnTo>
                  <a:lnTo>
                    <a:pt x="1335286" y="430662"/>
                  </a:lnTo>
                  <a:lnTo>
                    <a:pt x="1335219" y="430185"/>
                  </a:lnTo>
                  <a:lnTo>
                    <a:pt x="1335111" y="429823"/>
                  </a:lnTo>
                  <a:lnTo>
                    <a:pt x="1334828" y="429258"/>
                  </a:lnTo>
                  <a:lnTo>
                    <a:pt x="1334643" y="428507"/>
                  </a:lnTo>
                  <a:lnTo>
                    <a:pt x="1334361" y="427942"/>
                  </a:lnTo>
                  <a:lnTo>
                    <a:pt x="1333981" y="427465"/>
                  </a:lnTo>
                  <a:lnTo>
                    <a:pt x="1333707" y="426909"/>
                  </a:lnTo>
                  <a:lnTo>
                    <a:pt x="1333328" y="426529"/>
                  </a:lnTo>
                  <a:lnTo>
                    <a:pt x="1333231" y="426344"/>
                  </a:lnTo>
                  <a:lnTo>
                    <a:pt x="1333046" y="426149"/>
                  </a:lnTo>
                  <a:lnTo>
                    <a:pt x="1332949" y="425964"/>
                  </a:lnTo>
                  <a:lnTo>
                    <a:pt x="1332763" y="425778"/>
                  </a:lnTo>
                  <a:lnTo>
                    <a:pt x="1332569" y="425681"/>
                  </a:lnTo>
                  <a:lnTo>
                    <a:pt x="1332287" y="425398"/>
                  </a:lnTo>
                  <a:lnTo>
                    <a:pt x="1331937" y="425257"/>
                  </a:lnTo>
                  <a:lnTo>
                    <a:pt x="1331722" y="425116"/>
                  </a:lnTo>
                  <a:lnTo>
                    <a:pt x="1331422" y="425019"/>
                  </a:lnTo>
                  <a:lnTo>
                    <a:pt x="1330972" y="424824"/>
                  </a:lnTo>
                  <a:lnTo>
                    <a:pt x="1330319" y="424639"/>
                  </a:lnTo>
                  <a:lnTo>
                    <a:pt x="1330045" y="424453"/>
                  </a:lnTo>
                  <a:lnTo>
                    <a:pt x="1329869" y="424365"/>
                  </a:lnTo>
                  <a:lnTo>
                    <a:pt x="1329666" y="424171"/>
                  </a:lnTo>
                  <a:lnTo>
                    <a:pt x="1357691" y="424171"/>
                  </a:lnTo>
                  <a:lnTo>
                    <a:pt x="1359034" y="437516"/>
                  </a:lnTo>
                  <a:lnTo>
                    <a:pt x="1357719" y="445023"/>
                  </a:lnTo>
                  <a:lnTo>
                    <a:pt x="1354437" y="451506"/>
                  </a:lnTo>
                  <a:lnTo>
                    <a:pt x="1352510" y="455356"/>
                  </a:lnTo>
                  <a:lnTo>
                    <a:pt x="1350404" y="459022"/>
                  </a:lnTo>
                  <a:lnTo>
                    <a:pt x="1347589" y="462025"/>
                  </a:lnTo>
                  <a:lnTo>
                    <a:pt x="1341764" y="468410"/>
                  </a:lnTo>
                  <a:lnTo>
                    <a:pt x="1338014" y="469814"/>
                  </a:lnTo>
                  <a:lnTo>
                    <a:pt x="1336699" y="470565"/>
                  </a:lnTo>
                  <a:lnTo>
                    <a:pt x="1335481" y="471316"/>
                  </a:lnTo>
                  <a:lnTo>
                    <a:pt x="1334166" y="471695"/>
                  </a:lnTo>
                  <a:lnTo>
                    <a:pt x="1331166" y="472640"/>
                  </a:lnTo>
                  <a:close/>
                </a:path>
                <a:path w="1861184" h="3444875">
                  <a:moveTo>
                    <a:pt x="1328263" y="424365"/>
                  </a:moveTo>
                  <a:close/>
                </a:path>
                <a:path w="1861184" h="3444875">
                  <a:moveTo>
                    <a:pt x="1327601" y="424745"/>
                  </a:moveTo>
                  <a:lnTo>
                    <a:pt x="1327945" y="424498"/>
                  </a:lnTo>
                  <a:lnTo>
                    <a:pt x="1327601" y="424745"/>
                  </a:lnTo>
                  <a:close/>
                </a:path>
                <a:path w="1861184" h="3444875">
                  <a:moveTo>
                    <a:pt x="1327380" y="424904"/>
                  </a:moveTo>
                  <a:lnTo>
                    <a:pt x="1327509" y="424745"/>
                  </a:lnTo>
                  <a:lnTo>
                    <a:pt x="1327380" y="424904"/>
                  </a:lnTo>
                  <a:close/>
                </a:path>
                <a:path w="1861184" h="3444875">
                  <a:moveTo>
                    <a:pt x="1332287" y="425479"/>
                  </a:moveTo>
                  <a:lnTo>
                    <a:pt x="1331651" y="425257"/>
                  </a:lnTo>
                  <a:lnTo>
                    <a:pt x="1331430" y="425116"/>
                  </a:lnTo>
                  <a:lnTo>
                    <a:pt x="1332233" y="425398"/>
                  </a:lnTo>
                  <a:close/>
                </a:path>
                <a:path w="1861184" h="3444875">
                  <a:moveTo>
                    <a:pt x="1332333" y="425496"/>
                  </a:moveTo>
                  <a:close/>
                </a:path>
                <a:path w="1861184" h="3444875">
                  <a:moveTo>
                    <a:pt x="1506628" y="372539"/>
                  </a:moveTo>
                  <a:lnTo>
                    <a:pt x="1501280" y="371692"/>
                  </a:lnTo>
                  <a:lnTo>
                    <a:pt x="1494988" y="363893"/>
                  </a:lnTo>
                  <a:lnTo>
                    <a:pt x="1496497" y="358258"/>
                  </a:lnTo>
                  <a:lnTo>
                    <a:pt x="1499965" y="355255"/>
                  </a:lnTo>
                  <a:lnTo>
                    <a:pt x="1512262" y="349660"/>
                  </a:lnTo>
                  <a:lnTo>
                    <a:pt x="1525569" y="350691"/>
                  </a:lnTo>
                  <a:lnTo>
                    <a:pt x="1537451" y="357198"/>
                  </a:lnTo>
                  <a:lnTo>
                    <a:pt x="1545474" y="368026"/>
                  </a:lnTo>
                  <a:lnTo>
                    <a:pt x="1545675" y="368759"/>
                  </a:lnTo>
                  <a:lnTo>
                    <a:pt x="1512364" y="368759"/>
                  </a:lnTo>
                  <a:lnTo>
                    <a:pt x="1512646" y="368839"/>
                  </a:lnTo>
                  <a:lnTo>
                    <a:pt x="1512143" y="368847"/>
                  </a:lnTo>
                  <a:lnTo>
                    <a:pt x="1511861" y="369033"/>
                  </a:lnTo>
                  <a:lnTo>
                    <a:pt x="1511111" y="369227"/>
                  </a:lnTo>
                  <a:lnTo>
                    <a:pt x="1511014" y="369422"/>
                  </a:lnTo>
                  <a:lnTo>
                    <a:pt x="1510622" y="369616"/>
                  </a:lnTo>
                  <a:lnTo>
                    <a:pt x="1506628" y="372539"/>
                  </a:lnTo>
                  <a:close/>
                </a:path>
                <a:path w="1861184" h="3444875">
                  <a:moveTo>
                    <a:pt x="1545905" y="369598"/>
                  </a:moveTo>
                  <a:lnTo>
                    <a:pt x="1515691" y="369598"/>
                  </a:lnTo>
                  <a:lnTo>
                    <a:pt x="1515514" y="369519"/>
                  </a:lnTo>
                  <a:lnTo>
                    <a:pt x="1515064" y="369395"/>
                  </a:lnTo>
                  <a:lnTo>
                    <a:pt x="1514852" y="369333"/>
                  </a:lnTo>
                  <a:lnTo>
                    <a:pt x="1514362" y="369227"/>
                  </a:lnTo>
                  <a:lnTo>
                    <a:pt x="1513832" y="369033"/>
                  </a:lnTo>
                  <a:lnTo>
                    <a:pt x="1513449" y="368953"/>
                  </a:lnTo>
                  <a:lnTo>
                    <a:pt x="1513167" y="368953"/>
                  </a:lnTo>
                  <a:lnTo>
                    <a:pt x="1512982" y="368856"/>
                  </a:lnTo>
                  <a:lnTo>
                    <a:pt x="1512699" y="368856"/>
                  </a:lnTo>
                  <a:lnTo>
                    <a:pt x="1545675" y="368759"/>
                  </a:lnTo>
                  <a:lnTo>
                    <a:pt x="1545905" y="369598"/>
                  </a:lnTo>
                  <a:close/>
                </a:path>
                <a:path w="1861184" h="3444875">
                  <a:moveTo>
                    <a:pt x="1512249" y="368909"/>
                  </a:moveTo>
                  <a:lnTo>
                    <a:pt x="1512610" y="368847"/>
                  </a:lnTo>
                  <a:lnTo>
                    <a:pt x="1512249" y="368909"/>
                  </a:lnTo>
                  <a:close/>
                </a:path>
                <a:path w="1861184" h="3444875">
                  <a:moveTo>
                    <a:pt x="1515364" y="369519"/>
                  </a:moveTo>
                  <a:lnTo>
                    <a:pt x="1515232" y="369519"/>
                  </a:lnTo>
                  <a:lnTo>
                    <a:pt x="1515063" y="369466"/>
                  </a:lnTo>
                  <a:lnTo>
                    <a:pt x="1515364" y="369519"/>
                  </a:lnTo>
                  <a:close/>
                </a:path>
                <a:path w="1861184" h="3444875">
                  <a:moveTo>
                    <a:pt x="1515626" y="369577"/>
                  </a:moveTo>
                  <a:lnTo>
                    <a:pt x="1515064" y="369395"/>
                  </a:lnTo>
                  <a:lnTo>
                    <a:pt x="1515329" y="369466"/>
                  </a:lnTo>
                  <a:lnTo>
                    <a:pt x="1515626" y="369577"/>
                  </a:lnTo>
                  <a:close/>
                </a:path>
                <a:path w="1861184" h="3444875">
                  <a:moveTo>
                    <a:pt x="1515645" y="369587"/>
                  </a:moveTo>
                  <a:lnTo>
                    <a:pt x="1515364" y="369519"/>
                  </a:lnTo>
                  <a:lnTo>
                    <a:pt x="1515645" y="369587"/>
                  </a:lnTo>
                  <a:close/>
                </a:path>
                <a:path w="1861184" h="3444875">
                  <a:moveTo>
                    <a:pt x="1546159" y="370526"/>
                  </a:moveTo>
                  <a:lnTo>
                    <a:pt x="1517791" y="370526"/>
                  </a:lnTo>
                  <a:lnTo>
                    <a:pt x="1517650" y="370464"/>
                  </a:lnTo>
                  <a:lnTo>
                    <a:pt x="1517385" y="370269"/>
                  </a:lnTo>
                  <a:lnTo>
                    <a:pt x="1516732" y="369987"/>
                  </a:lnTo>
                  <a:lnTo>
                    <a:pt x="1515797" y="369616"/>
                  </a:lnTo>
                  <a:lnTo>
                    <a:pt x="1515645" y="369587"/>
                  </a:lnTo>
                  <a:lnTo>
                    <a:pt x="1545905" y="369598"/>
                  </a:lnTo>
                  <a:lnTo>
                    <a:pt x="1546159" y="370526"/>
                  </a:lnTo>
                  <a:close/>
                </a:path>
                <a:path w="1861184" h="3444875">
                  <a:moveTo>
                    <a:pt x="1546202" y="370685"/>
                  </a:moveTo>
                  <a:lnTo>
                    <a:pt x="1518073" y="370685"/>
                  </a:lnTo>
                  <a:lnTo>
                    <a:pt x="1517809" y="370561"/>
                  </a:lnTo>
                  <a:lnTo>
                    <a:pt x="1517664" y="370473"/>
                  </a:lnTo>
                  <a:lnTo>
                    <a:pt x="1546159" y="370526"/>
                  </a:lnTo>
                  <a:lnTo>
                    <a:pt x="1546202" y="370685"/>
                  </a:lnTo>
                  <a:close/>
                </a:path>
                <a:path w="1861184" h="3444875">
                  <a:moveTo>
                    <a:pt x="1547733" y="380727"/>
                  </a:moveTo>
                  <a:lnTo>
                    <a:pt x="1521718" y="380727"/>
                  </a:lnTo>
                  <a:lnTo>
                    <a:pt x="1521718" y="379861"/>
                  </a:lnTo>
                  <a:lnTo>
                    <a:pt x="1521436" y="377512"/>
                  </a:lnTo>
                  <a:lnTo>
                    <a:pt x="1521339" y="376946"/>
                  </a:lnTo>
                  <a:lnTo>
                    <a:pt x="1521153" y="376478"/>
                  </a:lnTo>
                  <a:lnTo>
                    <a:pt x="1520944" y="375659"/>
                  </a:lnTo>
                  <a:lnTo>
                    <a:pt x="1520774" y="374880"/>
                  </a:lnTo>
                  <a:lnTo>
                    <a:pt x="1520774" y="374694"/>
                  </a:lnTo>
                  <a:lnTo>
                    <a:pt x="1520209" y="373290"/>
                  </a:lnTo>
                  <a:lnTo>
                    <a:pt x="1519274" y="372071"/>
                  </a:lnTo>
                  <a:lnTo>
                    <a:pt x="1518991" y="371789"/>
                  </a:lnTo>
                  <a:lnTo>
                    <a:pt x="1518700" y="371312"/>
                  </a:lnTo>
                  <a:lnTo>
                    <a:pt x="1518144" y="370755"/>
                  </a:lnTo>
                  <a:lnTo>
                    <a:pt x="1517824" y="370570"/>
                  </a:lnTo>
                  <a:lnTo>
                    <a:pt x="1518073" y="370685"/>
                  </a:lnTo>
                  <a:lnTo>
                    <a:pt x="1546202" y="370685"/>
                  </a:lnTo>
                  <a:lnTo>
                    <a:pt x="1547564" y="375659"/>
                  </a:lnTo>
                  <a:lnTo>
                    <a:pt x="1547733" y="380727"/>
                  </a:lnTo>
                  <a:close/>
                </a:path>
                <a:path w="1861184" h="3444875">
                  <a:moveTo>
                    <a:pt x="1518435" y="371312"/>
                  </a:moveTo>
                  <a:lnTo>
                    <a:pt x="1517773" y="370588"/>
                  </a:lnTo>
                  <a:lnTo>
                    <a:pt x="1518091" y="370800"/>
                  </a:lnTo>
                  <a:lnTo>
                    <a:pt x="1518435" y="371312"/>
                  </a:lnTo>
                  <a:close/>
                </a:path>
                <a:path w="1861184" h="3444875">
                  <a:moveTo>
                    <a:pt x="1521656" y="380356"/>
                  </a:moveTo>
                  <a:lnTo>
                    <a:pt x="1521700" y="380144"/>
                  </a:lnTo>
                  <a:lnTo>
                    <a:pt x="1521656" y="380356"/>
                  </a:lnTo>
                  <a:close/>
                </a:path>
                <a:path w="1861184" h="3444875">
                  <a:moveTo>
                    <a:pt x="1503521" y="428225"/>
                  </a:moveTo>
                  <a:lnTo>
                    <a:pt x="1501086" y="426538"/>
                  </a:lnTo>
                  <a:lnTo>
                    <a:pt x="1499859" y="424559"/>
                  </a:lnTo>
                  <a:lnTo>
                    <a:pt x="1498456" y="422210"/>
                  </a:lnTo>
                  <a:lnTo>
                    <a:pt x="1499012" y="419861"/>
                  </a:lnTo>
                  <a:lnTo>
                    <a:pt x="1500892" y="416770"/>
                  </a:lnTo>
                  <a:lnTo>
                    <a:pt x="1501545" y="415825"/>
                  </a:lnTo>
                  <a:lnTo>
                    <a:pt x="1502207" y="414986"/>
                  </a:lnTo>
                  <a:lnTo>
                    <a:pt x="1502577" y="412919"/>
                  </a:lnTo>
                  <a:lnTo>
                    <a:pt x="1503424" y="411038"/>
                  </a:lnTo>
                  <a:lnTo>
                    <a:pt x="1505119" y="409165"/>
                  </a:lnTo>
                  <a:lnTo>
                    <a:pt x="1506248" y="407849"/>
                  </a:lnTo>
                  <a:lnTo>
                    <a:pt x="1507466" y="406631"/>
                  </a:lnTo>
                  <a:lnTo>
                    <a:pt x="1508587" y="405315"/>
                  </a:lnTo>
                  <a:lnTo>
                    <a:pt x="1510184" y="402683"/>
                  </a:lnTo>
                  <a:lnTo>
                    <a:pt x="1512435" y="400431"/>
                  </a:lnTo>
                  <a:lnTo>
                    <a:pt x="1514402" y="397799"/>
                  </a:lnTo>
                  <a:lnTo>
                    <a:pt x="1515435" y="396483"/>
                  </a:lnTo>
                  <a:lnTo>
                    <a:pt x="1516282" y="394981"/>
                  </a:lnTo>
                  <a:lnTo>
                    <a:pt x="1517120" y="393665"/>
                  </a:lnTo>
                  <a:lnTo>
                    <a:pt x="1517217" y="393480"/>
                  </a:lnTo>
                  <a:lnTo>
                    <a:pt x="1517403" y="393286"/>
                  </a:lnTo>
                  <a:lnTo>
                    <a:pt x="1517967" y="392447"/>
                  </a:lnTo>
                  <a:lnTo>
                    <a:pt x="1518524" y="391325"/>
                  </a:lnTo>
                  <a:lnTo>
                    <a:pt x="1519274" y="389921"/>
                  </a:lnTo>
                  <a:lnTo>
                    <a:pt x="1519927" y="388508"/>
                  </a:lnTo>
                  <a:lnTo>
                    <a:pt x="1520589" y="386723"/>
                  </a:lnTo>
                  <a:lnTo>
                    <a:pt x="1521056" y="385787"/>
                  </a:lnTo>
                  <a:lnTo>
                    <a:pt x="1521436" y="383915"/>
                  </a:lnTo>
                  <a:lnTo>
                    <a:pt x="1521436" y="381566"/>
                  </a:lnTo>
                  <a:lnTo>
                    <a:pt x="1521621" y="380347"/>
                  </a:lnTo>
                  <a:lnTo>
                    <a:pt x="1521718" y="380727"/>
                  </a:lnTo>
                  <a:lnTo>
                    <a:pt x="1547733" y="380727"/>
                  </a:lnTo>
                  <a:lnTo>
                    <a:pt x="1547804" y="383915"/>
                  </a:lnTo>
                  <a:lnTo>
                    <a:pt x="1530737" y="416770"/>
                  </a:lnTo>
                  <a:lnTo>
                    <a:pt x="1526792" y="420991"/>
                  </a:lnTo>
                  <a:lnTo>
                    <a:pt x="1522195" y="422307"/>
                  </a:lnTo>
                  <a:lnTo>
                    <a:pt x="1521162" y="422961"/>
                  </a:lnTo>
                  <a:lnTo>
                    <a:pt x="1520130" y="423526"/>
                  </a:lnTo>
                  <a:lnTo>
                    <a:pt x="1519097" y="424188"/>
                  </a:lnTo>
                  <a:lnTo>
                    <a:pt x="1516000" y="425875"/>
                  </a:lnTo>
                  <a:lnTo>
                    <a:pt x="1514311" y="426441"/>
                  </a:lnTo>
                  <a:lnTo>
                    <a:pt x="1510467" y="426441"/>
                  </a:lnTo>
                  <a:lnTo>
                    <a:pt x="1508966" y="426909"/>
                  </a:lnTo>
                  <a:lnTo>
                    <a:pt x="1507554" y="427377"/>
                  </a:lnTo>
                  <a:lnTo>
                    <a:pt x="1506054" y="427757"/>
                  </a:lnTo>
                  <a:lnTo>
                    <a:pt x="1503521" y="428225"/>
                  </a:lnTo>
                  <a:close/>
                </a:path>
                <a:path w="1861184" h="3444875">
                  <a:moveTo>
                    <a:pt x="1513467" y="426723"/>
                  </a:moveTo>
                  <a:lnTo>
                    <a:pt x="1510467" y="426441"/>
                  </a:lnTo>
                  <a:lnTo>
                    <a:pt x="1514311" y="426441"/>
                  </a:lnTo>
                  <a:lnTo>
                    <a:pt x="1513467" y="426723"/>
                  </a:lnTo>
                  <a:close/>
                </a:path>
                <a:path w="1861184" h="3444875">
                  <a:moveTo>
                    <a:pt x="1716418" y="1467234"/>
                  </a:moveTo>
                  <a:lnTo>
                    <a:pt x="1612269" y="1467234"/>
                  </a:lnTo>
                  <a:lnTo>
                    <a:pt x="1613769" y="1465964"/>
                  </a:lnTo>
                  <a:lnTo>
                    <a:pt x="1615552" y="1465964"/>
                  </a:lnTo>
                  <a:lnTo>
                    <a:pt x="1618464" y="1464694"/>
                  </a:lnTo>
                  <a:lnTo>
                    <a:pt x="1618843" y="1462154"/>
                  </a:lnTo>
                  <a:lnTo>
                    <a:pt x="1626353" y="1460884"/>
                  </a:lnTo>
                  <a:lnTo>
                    <a:pt x="1638684" y="1453264"/>
                  </a:lnTo>
                  <a:lnTo>
                    <a:pt x="1651955" y="1446914"/>
                  </a:lnTo>
                  <a:lnTo>
                    <a:pt x="1665631" y="1441834"/>
                  </a:lnTo>
                  <a:lnTo>
                    <a:pt x="1680113" y="1435484"/>
                  </a:lnTo>
                  <a:lnTo>
                    <a:pt x="1682275" y="1435484"/>
                  </a:lnTo>
                  <a:lnTo>
                    <a:pt x="1694383" y="1429134"/>
                  </a:lnTo>
                  <a:lnTo>
                    <a:pt x="1697578" y="1425324"/>
                  </a:lnTo>
                  <a:lnTo>
                    <a:pt x="1700481" y="1427864"/>
                  </a:lnTo>
                  <a:lnTo>
                    <a:pt x="1704953" y="1427864"/>
                  </a:lnTo>
                  <a:lnTo>
                    <a:pt x="1706508" y="1431674"/>
                  </a:lnTo>
                  <a:lnTo>
                    <a:pt x="1708953" y="1436754"/>
                  </a:lnTo>
                  <a:lnTo>
                    <a:pt x="1710497" y="1443104"/>
                  </a:lnTo>
                  <a:lnTo>
                    <a:pt x="1713691" y="1443104"/>
                  </a:lnTo>
                  <a:lnTo>
                    <a:pt x="1714547" y="1445644"/>
                  </a:lnTo>
                  <a:lnTo>
                    <a:pt x="1716392" y="1448184"/>
                  </a:lnTo>
                  <a:lnTo>
                    <a:pt x="1714080" y="1449454"/>
                  </a:lnTo>
                  <a:lnTo>
                    <a:pt x="1714106" y="1453264"/>
                  </a:lnTo>
                  <a:lnTo>
                    <a:pt x="1718774" y="1454534"/>
                  </a:lnTo>
                  <a:lnTo>
                    <a:pt x="1713903" y="1459614"/>
                  </a:lnTo>
                  <a:lnTo>
                    <a:pt x="1714900" y="1462154"/>
                  </a:lnTo>
                  <a:lnTo>
                    <a:pt x="1716418" y="1467234"/>
                  </a:lnTo>
                  <a:close/>
                </a:path>
                <a:path w="1861184" h="3444875">
                  <a:moveTo>
                    <a:pt x="1704953" y="1427864"/>
                  </a:moveTo>
                  <a:lnTo>
                    <a:pt x="1700481" y="1427864"/>
                  </a:lnTo>
                  <a:lnTo>
                    <a:pt x="1703578" y="1425324"/>
                  </a:lnTo>
                  <a:lnTo>
                    <a:pt x="1703896" y="1425324"/>
                  </a:lnTo>
                  <a:lnTo>
                    <a:pt x="1704953" y="1427864"/>
                  </a:lnTo>
                  <a:close/>
                </a:path>
                <a:path w="1861184" h="3444875">
                  <a:moveTo>
                    <a:pt x="1713691" y="1443104"/>
                  </a:moveTo>
                  <a:lnTo>
                    <a:pt x="1710497" y="1443104"/>
                  </a:lnTo>
                  <a:lnTo>
                    <a:pt x="1710685" y="1440564"/>
                  </a:lnTo>
                  <a:lnTo>
                    <a:pt x="1710806" y="1435484"/>
                  </a:lnTo>
                  <a:lnTo>
                    <a:pt x="1711741" y="1431674"/>
                  </a:lnTo>
                  <a:lnTo>
                    <a:pt x="1713497" y="1431674"/>
                  </a:lnTo>
                  <a:lnTo>
                    <a:pt x="1715280" y="1434214"/>
                  </a:lnTo>
                  <a:lnTo>
                    <a:pt x="1716189" y="1438024"/>
                  </a:lnTo>
                  <a:lnTo>
                    <a:pt x="1712094" y="1438024"/>
                  </a:lnTo>
                  <a:lnTo>
                    <a:pt x="1712491" y="1439294"/>
                  </a:lnTo>
                  <a:lnTo>
                    <a:pt x="1712835" y="1440564"/>
                  </a:lnTo>
                  <a:lnTo>
                    <a:pt x="1713691" y="1443104"/>
                  </a:lnTo>
                  <a:close/>
                </a:path>
                <a:path w="1861184" h="3444875">
                  <a:moveTo>
                    <a:pt x="1715818" y="1441834"/>
                  </a:moveTo>
                  <a:lnTo>
                    <a:pt x="1714538" y="1441834"/>
                  </a:lnTo>
                  <a:lnTo>
                    <a:pt x="1713788" y="1439294"/>
                  </a:lnTo>
                  <a:lnTo>
                    <a:pt x="1713427" y="1439294"/>
                  </a:lnTo>
                  <a:lnTo>
                    <a:pt x="1712738" y="1438024"/>
                  </a:lnTo>
                  <a:lnTo>
                    <a:pt x="1716189" y="1438024"/>
                  </a:lnTo>
                  <a:lnTo>
                    <a:pt x="1716745" y="1440564"/>
                  </a:lnTo>
                  <a:lnTo>
                    <a:pt x="1715818" y="1441834"/>
                  </a:lnTo>
                  <a:close/>
                </a:path>
                <a:path w="1861184" h="3444875">
                  <a:moveTo>
                    <a:pt x="1732829" y="1521844"/>
                  </a:moveTo>
                  <a:lnTo>
                    <a:pt x="1500239" y="1521844"/>
                  </a:lnTo>
                  <a:lnTo>
                    <a:pt x="1504087" y="1519304"/>
                  </a:lnTo>
                  <a:lnTo>
                    <a:pt x="1506534" y="1514224"/>
                  </a:lnTo>
                  <a:lnTo>
                    <a:pt x="1512291" y="1510414"/>
                  </a:lnTo>
                  <a:lnTo>
                    <a:pt x="1519598" y="1507874"/>
                  </a:lnTo>
                  <a:lnTo>
                    <a:pt x="1526696" y="1504064"/>
                  </a:lnTo>
                  <a:lnTo>
                    <a:pt x="1572205" y="1483744"/>
                  </a:lnTo>
                  <a:lnTo>
                    <a:pt x="1578956" y="1479934"/>
                  </a:lnTo>
                  <a:lnTo>
                    <a:pt x="1598388" y="1476124"/>
                  </a:lnTo>
                  <a:lnTo>
                    <a:pt x="1596137" y="1474854"/>
                  </a:lnTo>
                  <a:lnTo>
                    <a:pt x="1595008" y="1473584"/>
                  </a:lnTo>
                  <a:lnTo>
                    <a:pt x="1594725" y="1473584"/>
                  </a:lnTo>
                  <a:lnTo>
                    <a:pt x="1596323" y="1472314"/>
                  </a:lnTo>
                  <a:lnTo>
                    <a:pt x="1597258" y="1471044"/>
                  </a:lnTo>
                  <a:lnTo>
                    <a:pt x="1601671" y="1471044"/>
                  </a:lnTo>
                  <a:lnTo>
                    <a:pt x="1604389" y="1469774"/>
                  </a:lnTo>
                  <a:lnTo>
                    <a:pt x="1607018" y="1469774"/>
                  </a:lnTo>
                  <a:lnTo>
                    <a:pt x="1609639" y="1465964"/>
                  </a:lnTo>
                  <a:lnTo>
                    <a:pt x="1612269" y="1467234"/>
                  </a:lnTo>
                  <a:lnTo>
                    <a:pt x="1716418" y="1467234"/>
                  </a:lnTo>
                  <a:lnTo>
                    <a:pt x="1716798" y="1468504"/>
                  </a:lnTo>
                  <a:lnTo>
                    <a:pt x="1717389" y="1473584"/>
                  </a:lnTo>
                  <a:lnTo>
                    <a:pt x="1718545" y="1474854"/>
                  </a:lnTo>
                  <a:lnTo>
                    <a:pt x="1720469" y="1474854"/>
                  </a:lnTo>
                  <a:lnTo>
                    <a:pt x="1723090" y="1482474"/>
                  </a:lnTo>
                  <a:lnTo>
                    <a:pt x="1728543" y="1482474"/>
                  </a:lnTo>
                  <a:lnTo>
                    <a:pt x="1728790" y="1483744"/>
                  </a:lnTo>
                  <a:lnTo>
                    <a:pt x="1723248" y="1483744"/>
                  </a:lnTo>
                  <a:lnTo>
                    <a:pt x="1724034" y="1486284"/>
                  </a:lnTo>
                  <a:lnTo>
                    <a:pt x="1721183" y="1490094"/>
                  </a:lnTo>
                  <a:lnTo>
                    <a:pt x="1726046" y="1491364"/>
                  </a:lnTo>
                  <a:lnTo>
                    <a:pt x="1728076" y="1493904"/>
                  </a:lnTo>
                  <a:lnTo>
                    <a:pt x="1730158" y="1495174"/>
                  </a:lnTo>
                  <a:lnTo>
                    <a:pt x="1730670" y="1496444"/>
                  </a:lnTo>
                  <a:lnTo>
                    <a:pt x="1731349" y="1501524"/>
                  </a:lnTo>
                  <a:lnTo>
                    <a:pt x="1736220" y="1501524"/>
                  </a:lnTo>
                  <a:lnTo>
                    <a:pt x="1737782" y="1505334"/>
                  </a:lnTo>
                  <a:lnTo>
                    <a:pt x="1734535" y="1505334"/>
                  </a:lnTo>
                  <a:lnTo>
                    <a:pt x="1734464" y="1507874"/>
                  </a:lnTo>
                  <a:lnTo>
                    <a:pt x="1734226" y="1509144"/>
                  </a:lnTo>
                  <a:lnTo>
                    <a:pt x="1733317" y="1510414"/>
                  </a:lnTo>
                  <a:lnTo>
                    <a:pt x="1732470" y="1512954"/>
                  </a:lnTo>
                  <a:lnTo>
                    <a:pt x="1731508" y="1514224"/>
                  </a:lnTo>
                  <a:lnTo>
                    <a:pt x="1730334" y="1518034"/>
                  </a:lnTo>
                  <a:lnTo>
                    <a:pt x="1731287" y="1518034"/>
                  </a:lnTo>
                  <a:lnTo>
                    <a:pt x="1732829" y="1521844"/>
                  </a:lnTo>
                  <a:close/>
                </a:path>
                <a:path w="1861184" h="3444875">
                  <a:moveTo>
                    <a:pt x="1728543" y="1482474"/>
                  </a:moveTo>
                  <a:lnTo>
                    <a:pt x="1723090" y="1482474"/>
                  </a:lnTo>
                  <a:lnTo>
                    <a:pt x="1724775" y="1479934"/>
                  </a:lnTo>
                  <a:lnTo>
                    <a:pt x="1726743" y="1478664"/>
                  </a:lnTo>
                  <a:lnTo>
                    <a:pt x="1728543" y="1482474"/>
                  </a:lnTo>
                  <a:close/>
                </a:path>
                <a:path w="1861184" h="3444875">
                  <a:moveTo>
                    <a:pt x="1726284" y="1486284"/>
                  </a:moveTo>
                  <a:lnTo>
                    <a:pt x="1723248" y="1483744"/>
                  </a:lnTo>
                  <a:lnTo>
                    <a:pt x="1728790" y="1483744"/>
                  </a:lnTo>
                  <a:lnTo>
                    <a:pt x="1727308" y="1485014"/>
                  </a:lnTo>
                  <a:lnTo>
                    <a:pt x="1726540" y="1485014"/>
                  </a:lnTo>
                  <a:lnTo>
                    <a:pt x="1726284" y="1486284"/>
                  </a:lnTo>
                  <a:close/>
                </a:path>
                <a:path w="1861184" h="3444875">
                  <a:moveTo>
                    <a:pt x="1734865" y="1492634"/>
                  </a:moveTo>
                  <a:lnTo>
                    <a:pt x="1734235" y="1492634"/>
                  </a:lnTo>
                  <a:lnTo>
                    <a:pt x="1734058" y="1491364"/>
                  </a:lnTo>
                  <a:lnTo>
                    <a:pt x="1734103" y="1490094"/>
                  </a:lnTo>
                  <a:lnTo>
                    <a:pt x="1734865" y="1492634"/>
                  </a:lnTo>
                  <a:close/>
                </a:path>
                <a:path w="1861184" h="3444875">
                  <a:moveTo>
                    <a:pt x="1736220" y="1501524"/>
                  </a:moveTo>
                  <a:lnTo>
                    <a:pt x="1733432" y="1501524"/>
                  </a:lnTo>
                  <a:lnTo>
                    <a:pt x="1730996" y="1491364"/>
                  </a:lnTo>
                  <a:lnTo>
                    <a:pt x="1732267" y="1491364"/>
                  </a:lnTo>
                  <a:lnTo>
                    <a:pt x="1734235" y="1492634"/>
                  </a:lnTo>
                  <a:lnTo>
                    <a:pt x="1734865" y="1492634"/>
                  </a:lnTo>
                  <a:lnTo>
                    <a:pt x="1735628" y="1495174"/>
                  </a:lnTo>
                  <a:lnTo>
                    <a:pt x="1734270" y="1495174"/>
                  </a:lnTo>
                  <a:lnTo>
                    <a:pt x="1734967" y="1497714"/>
                  </a:lnTo>
                  <a:lnTo>
                    <a:pt x="1735700" y="1500254"/>
                  </a:lnTo>
                  <a:lnTo>
                    <a:pt x="1736220" y="1501524"/>
                  </a:lnTo>
                  <a:close/>
                </a:path>
                <a:path w="1861184" h="3444875">
                  <a:moveTo>
                    <a:pt x="1736009" y="1496444"/>
                  </a:moveTo>
                  <a:lnTo>
                    <a:pt x="1734270" y="1495174"/>
                  </a:lnTo>
                  <a:lnTo>
                    <a:pt x="1735628" y="1495174"/>
                  </a:lnTo>
                  <a:lnTo>
                    <a:pt x="1736009" y="1496444"/>
                  </a:lnTo>
                  <a:close/>
                </a:path>
                <a:path w="1861184" h="3444875">
                  <a:moveTo>
                    <a:pt x="1737597" y="1506604"/>
                  </a:moveTo>
                  <a:lnTo>
                    <a:pt x="1734535" y="1505334"/>
                  </a:lnTo>
                  <a:lnTo>
                    <a:pt x="1737782" y="1505334"/>
                  </a:lnTo>
                  <a:lnTo>
                    <a:pt x="1737597" y="1506604"/>
                  </a:lnTo>
                  <a:close/>
                </a:path>
                <a:path w="1861184" h="3444875">
                  <a:moveTo>
                    <a:pt x="1838984" y="1525654"/>
                  </a:moveTo>
                  <a:lnTo>
                    <a:pt x="1802882" y="1525654"/>
                  </a:lnTo>
                  <a:lnTo>
                    <a:pt x="1834536" y="1515494"/>
                  </a:lnTo>
                  <a:lnTo>
                    <a:pt x="1836178" y="1518034"/>
                  </a:lnTo>
                  <a:lnTo>
                    <a:pt x="1841993" y="1518034"/>
                  </a:lnTo>
                  <a:lnTo>
                    <a:pt x="1841993" y="1519304"/>
                  </a:lnTo>
                  <a:lnTo>
                    <a:pt x="1835048" y="1519304"/>
                  </a:lnTo>
                  <a:lnTo>
                    <a:pt x="1835419" y="1520574"/>
                  </a:lnTo>
                  <a:lnTo>
                    <a:pt x="1831015" y="1523114"/>
                  </a:lnTo>
                  <a:lnTo>
                    <a:pt x="1836822" y="1524384"/>
                  </a:lnTo>
                  <a:lnTo>
                    <a:pt x="1838984" y="1525654"/>
                  </a:lnTo>
                  <a:close/>
                </a:path>
                <a:path w="1861184" h="3444875">
                  <a:moveTo>
                    <a:pt x="1841993" y="1518034"/>
                  </a:moveTo>
                  <a:lnTo>
                    <a:pt x="1836178" y="1518034"/>
                  </a:lnTo>
                  <a:lnTo>
                    <a:pt x="1838402" y="1515494"/>
                  </a:lnTo>
                  <a:lnTo>
                    <a:pt x="1840396" y="1515494"/>
                  </a:lnTo>
                  <a:lnTo>
                    <a:pt x="1841993" y="1518034"/>
                  </a:lnTo>
                  <a:close/>
                </a:path>
                <a:path w="1861184" h="3444875">
                  <a:moveTo>
                    <a:pt x="1734573" y="1525654"/>
                  </a:moveTo>
                  <a:lnTo>
                    <a:pt x="1494618" y="1525654"/>
                  </a:lnTo>
                  <a:lnTo>
                    <a:pt x="1493603" y="1523114"/>
                  </a:lnTo>
                  <a:lnTo>
                    <a:pt x="1492685" y="1520574"/>
                  </a:lnTo>
                  <a:lnTo>
                    <a:pt x="1493030" y="1520574"/>
                  </a:lnTo>
                  <a:lnTo>
                    <a:pt x="1494512" y="1519304"/>
                  </a:lnTo>
                  <a:lnTo>
                    <a:pt x="1497883" y="1519304"/>
                  </a:lnTo>
                  <a:lnTo>
                    <a:pt x="1497107" y="1518034"/>
                  </a:lnTo>
                  <a:lnTo>
                    <a:pt x="1499745" y="1518034"/>
                  </a:lnTo>
                  <a:lnTo>
                    <a:pt x="1497610" y="1520574"/>
                  </a:lnTo>
                  <a:lnTo>
                    <a:pt x="1497045" y="1521844"/>
                  </a:lnTo>
                  <a:lnTo>
                    <a:pt x="1732829" y="1521844"/>
                  </a:lnTo>
                  <a:lnTo>
                    <a:pt x="1733344" y="1523114"/>
                  </a:lnTo>
                  <a:lnTo>
                    <a:pt x="1734573" y="1525654"/>
                  </a:lnTo>
                  <a:close/>
                </a:path>
                <a:path w="1861184" h="3444875">
                  <a:moveTo>
                    <a:pt x="1838243" y="1520574"/>
                  </a:moveTo>
                  <a:lnTo>
                    <a:pt x="1835048" y="1519304"/>
                  </a:lnTo>
                  <a:lnTo>
                    <a:pt x="1838896" y="1519304"/>
                  </a:lnTo>
                  <a:lnTo>
                    <a:pt x="1838243" y="1520574"/>
                  </a:lnTo>
                  <a:close/>
                </a:path>
                <a:path w="1861184" h="3444875">
                  <a:moveTo>
                    <a:pt x="1847812" y="1529464"/>
                  </a:moveTo>
                  <a:lnTo>
                    <a:pt x="1843952" y="1529464"/>
                  </a:lnTo>
                  <a:lnTo>
                    <a:pt x="1843202" y="1523114"/>
                  </a:lnTo>
                  <a:lnTo>
                    <a:pt x="1847429" y="1523114"/>
                  </a:lnTo>
                  <a:lnTo>
                    <a:pt x="1847615" y="1521844"/>
                  </a:lnTo>
                  <a:lnTo>
                    <a:pt x="1847897" y="1523114"/>
                  </a:lnTo>
                  <a:lnTo>
                    <a:pt x="1848091" y="1524384"/>
                  </a:lnTo>
                  <a:lnTo>
                    <a:pt x="1848462" y="1525654"/>
                  </a:lnTo>
                  <a:lnTo>
                    <a:pt x="1846582" y="1525654"/>
                  </a:lnTo>
                  <a:lnTo>
                    <a:pt x="1847341" y="1528194"/>
                  </a:lnTo>
                  <a:lnTo>
                    <a:pt x="1847812" y="1529464"/>
                  </a:lnTo>
                  <a:close/>
                </a:path>
                <a:path w="1861184" h="3444875">
                  <a:moveTo>
                    <a:pt x="1488520" y="1568834"/>
                  </a:moveTo>
                  <a:lnTo>
                    <a:pt x="1487973" y="1568834"/>
                  </a:lnTo>
                  <a:lnTo>
                    <a:pt x="1489879" y="1562484"/>
                  </a:lnTo>
                  <a:lnTo>
                    <a:pt x="1491467" y="1556134"/>
                  </a:lnTo>
                  <a:lnTo>
                    <a:pt x="1492650" y="1549784"/>
                  </a:lnTo>
                  <a:lnTo>
                    <a:pt x="1493409" y="1544704"/>
                  </a:lnTo>
                  <a:lnTo>
                    <a:pt x="1493894" y="1540894"/>
                  </a:lnTo>
                  <a:lnTo>
                    <a:pt x="1494124" y="1537084"/>
                  </a:lnTo>
                  <a:lnTo>
                    <a:pt x="1494768" y="1534544"/>
                  </a:lnTo>
                  <a:lnTo>
                    <a:pt x="1495492" y="1532004"/>
                  </a:lnTo>
                  <a:lnTo>
                    <a:pt x="1496118" y="1528194"/>
                  </a:lnTo>
                  <a:lnTo>
                    <a:pt x="1494847" y="1526924"/>
                  </a:lnTo>
                  <a:lnTo>
                    <a:pt x="1492588" y="1524384"/>
                  </a:lnTo>
                  <a:lnTo>
                    <a:pt x="1492827" y="1524384"/>
                  </a:lnTo>
                  <a:lnTo>
                    <a:pt x="1494618" y="1525654"/>
                  </a:lnTo>
                  <a:lnTo>
                    <a:pt x="1734573" y="1525654"/>
                  </a:lnTo>
                  <a:lnTo>
                    <a:pt x="1735188" y="1526924"/>
                  </a:lnTo>
                  <a:lnTo>
                    <a:pt x="1736900" y="1529464"/>
                  </a:lnTo>
                  <a:lnTo>
                    <a:pt x="1736807" y="1532004"/>
                  </a:lnTo>
                  <a:lnTo>
                    <a:pt x="1736825" y="1535814"/>
                  </a:lnTo>
                  <a:lnTo>
                    <a:pt x="1736935" y="1537084"/>
                  </a:lnTo>
                  <a:lnTo>
                    <a:pt x="1499365" y="1537084"/>
                  </a:lnTo>
                  <a:lnTo>
                    <a:pt x="1497733" y="1539624"/>
                  </a:lnTo>
                  <a:lnTo>
                    <a:pt x="1496392" y="1544704"/>
                  </a:lnTo>
                  <a:lnTo>
                    <a:pt x="1494847" y="1551054"/>
                  </a:lnTo>
                  <a:lnTo>
                    <a:pt x="1493982" y="1558674"/>
                  </a:lnTo>
                  <a:lnTo>
                    <a:pt x="1491661" y="1563754"/>
                  </a:lnTo>
                  <a:lnTo>
                    <a:pt x="1491202" y="1563754"/>
                  </a:lnTo>
                  <a:lnTo>
                    <a:pt x="1489579" y="1566294"/>
                  </a:lnTo>
                  <a:lnTo>
                    <a:pt x="1488944" y="1567564"/>
                  </a:lnTo>
                  <a:lnTo>
                    <a:pt x="1488520" y="1568834"/>
                  </a:lnTo>
                  <a:close/>
                </a:path>
                <a:path w="1861184" h="3444875">
                  <a:moveTo>
                    <a:pt x="1841323" y="1529464"/>
                  </a:moveTo>
                  <a:lnTo>
                    <a:pt x="1800350" y="1529464"/>
                  </a:lnTo>
                  <a:lnTo>
                    <a:pt x="1803376" y="1526924"/>
                  </a:lnTo>
                  <a:lnTo>
                    <a:pt x="1802759" y="1525654"/>
                  </a:lnTo>
                  <a:lnTo>
                    <a:pt x="1841234" y="1525654"/>
                  </a:lnTo>
                  <a:lnTo>
                    <a:pt x="1841702" y="1526924"/>
                  </a:lnTo>
                  <a:lnTo>
                    <a:pt x="1841323" y="1529464"/>
                  </a:lnTo>
                  <a:close/>
                </a:path>
                <a:path w="1861184" h="3444875">
                  <a:moveTo>
                    <a:pt x="1797660" y="1527098"/>
                  </a:moveTo>
                  <a:lnTo>
                    <a:pt x="1797870" y="1526924"/>
                  </a:lnTo>
                  <a:lnTo>
                    <a:pt x="1798523" y="1526924"/>
                  </a:lnTo>
                  <a:lnTo>
                    <a:pt x="1797660" y="1527098"/>
                  </a:lnTo>
                  <a:close/>
                </a:path>
                <a:path w="1861184" h="3444875">
                  <a:moveTo>
                    <a:pt x="1842938" y="1543434"/>
                  </a:moveTo>
                  <a:lnTo>
                    <a:pt x="1738171" y="1543434"/>
                  </a:lnTo>
                  <a:lnTo>
                    <a:pt x="1745416" y="1542164"/>
                  </a:lnTo>
                  <a:lnTo>
                    <a:pt x="1753137" y="1538354"/>
                  </a:lnTo>
                  <a:lnTo>
                    <a:pt x="1760056" y="1535814"/>
                  </a:lnTo>
                  <a:lnTo>
                    <a:pt x="1779594" y="1530734"/>
                  </a:lnTo>
                  <a:lnTo>
                    <a:pt x="1797660" y="1527098"/>
                  </a:lnTo>
                  <a:lnTo>
                    <a:pt x="1796334" y="1528194"/>
                  </a:lnTo>
                  <a:lnTo>
                    <a:pt x="1797817" y="1529464"/>
                  </a:lnTo>
                  <a:lnTo>
                    <a:pt x="1847812" y="1529464"/>
                  </a:lnTo>
                  <a:lnTo>
                    <a:pt x="1848753" y="1532004"/>
                  </a:lnTo>
                  <a:lnTo>
                    <a:pt x="1844438" y="1532004"/>
                  </a:lnTo>
                  <a:lnTo>
                    <a:pt x="1843308" y="1534544"/>
                  </a:lnTo>
                  <a:lnTo>
                    <a:pt x="1840114" y="1537084"/>
                  </a:lnTo>
                  <a:lnTo>
                    <a:pt x="1838428" y="1538354"/>
                  </a:lnTo>
                  <a:lnTo>
                    <a:pt x="1833928" y="1542164"/>
                  </a:lnTo>
                  <a:lnTo>
                    <a:pt x="1842938" y="1543434"/>
                  </a:lnTo>
                  <a:close/>
                </a:path>
                <a:path w="1861184" h="3444875">
                  <a:moveTo>
                    <a:pt x="1848091" y="1533274"/>
                  </a:moveTo>
                  <a:lnTo>
                    <a:pt x="1844905" y="1532004"/>
                  </a:lnTo>
                  <a:lnTo>
                    <a:pt x="1848753" y="1532004"/>
                  </a:lnTo>
                  <a:lnTo>
                    <a:pt x="1848091" y="1533274"/>
                  </a:lnTo>
                  <a:close/>
                </a:path>
                <a:path w="1861184" h="3444875">
                  <a:moveTo>
                    <a:pt x="1497856" y="1571374"/>
                  </a:moveTo>
                  <a:lnTo>
                    <a:pt x="1496559" y="1571374"/>
                  </a:lnTo>
                  <a:lnTo>
                    <a:pt x="1496656" y="1567564"/>
                  </a:lnTo>
                  <a:lnTo>
                    <a:pt x="1498765" y="1556134"/>
                  </a:lnTo>
                  <a:lnTo>
                    <a:pt x="1499992" y="1545974"/>
                  </a:lnTo>
                  <a:lnTo>
                    <a:pt x="1500310" y="1540894"/>
                  </a:lnTo>
                  <a:lnTo>
                    <a:pt x="1499365" y="1537084"/>
                  </a:lnTo>
                  <a:lnTo>
                    <a:pt x="1736935" y="1537084"/>
                  </a:lnTo>
                  <a:lnTo>
                    <a:pt x="1737482" y="1540894"/>
                  </a:lnTo>
                  <a:lnTo>
                    <a:pt x="1738171" y="1543434"/>
                  </a:lnTo>
                  <a:lnTo>
                    <a:pt x="1842938" y="1543434"/>
                  </a:lnTo>
                  <a:lnTo>
                    <a:pt x="1839558" y="1547244"/>
                  </a:lnTo>
                  <a:lnTo>
                    <a:pt x="1837025" y="1551054"/>
                  </a:lnTo>
                  <a:lnTo>
                    <a:pt x="1840405" y="1553594"/>
                  </a:lnTo>
                  <a:lnTo>
                    <a:pt x="1840873" y="1557404"/>
                  </a:lnTo>
                  <a:lnTo>
                    <a:pt x="1841993" y="1565024"/>
                  </a:lnTo>
                  <a:lnTo>
                    <a:pt x="1842042" y="1568834"/>
                  </a:lnTo>
                  <a:lnTo>
                    <a:pt x="1498191" y="1568834"/>
                  </a:lnTo>
                  <a:lnTo>
                    <a:pt x="1497856" y="1571374"/>
                  </a:lnTo>
                  <a:close/>
                </a:path>
                <a:path w="1861184" h="3444875">
                  <a:moveTo>
                    <a:pt x="1487566" y="1576454"/>
                  </a:moveTo>
                  <a:lnTo>
                    <a:pt x="1486728" y="1575184"/>
                  </a:lnTo>
                  <a:lnTo>
                    <a:pt x="1486605" y="1573914"/>
                  </a:lnTo>
                  <a:lnTo>
                    <a:pt x="1487275" y="1571374"/>
                  </a:lnTo>
                  <a:lnTo>
                    <a:pt x="1487637" y="1571374"/>
                  </a:lnTo>
                  <a:lnTo>
                    <a:pt x="1488511" y="1568834"/>
                  </a:lnTo>
                  <a:lnTo>
                    <a:pt x="1487875" y="1571374"/>
                  </a:lnTo>
                  <a:lnTo>
                    <a:pt x="1487566" y="1576454"/>
                  </a:lnTo>
                  <a:close/>
                </a:path>
                <a:path w="1861184" h="3444875">
                  <a:moveTo>
                    <a:pt x="1493541" y="1594234"/>
                  </a:moveTo>
                  <a:lnTo>
                    <a:pt x="1497609" y="1582804"/>
                  </a:lnTo>
                  <a:lnTo>
                    <a:pt x="1498404" y="1571374"/>
                  </a:lnTo>
                  <a:lnTo>
                    <a:pt x="1498474" y="1568834"/>
                  </a:lnTo>
                  <a:lnTo>
                    <a:pt x="1842042" y="1568834"/>
                  </a:lnTo>
                  <a:lnTo>
                    <a:pt x="1842131" y="1573914"/>
                  </a:lnTo>
                  <a:lnTo>
                    <a:pt x="1842292" y="1578994"/>
                  </a:lnTo>
                  <a:lnTo>
                    <a:pt x="1840590" y="1578994"/>
                  </a:lnTo>
                  <a:lnTo>
                    <a:pt x="1840123" y="1580264"/>
                  </a:lnTo>
                  <a:lnTo>
                    <a:pt x="1838622" y="1580264"/>
                  </a:lnTo>
                  <a:lnTo>
                    <a:pt x="1837960" y="1581534"/>
                  </a:lnTo>
                  <a:lnTo>
                    <a:pt x="1840396" y="1584074"/>
                  </a:lnTo>
                  <a:lnTo>
                    <a:pt x="1843026" y="1584074"/>
                  </a:lnTo>
                  <a:lnTo>
                    <a:pt x="1843587" y="1587884"/>
                  </a:lnTo>
                  <a:lnTo>
                    <a:pt x="1497910" y="1587884"/>
                  </a:lnTo>
                  <a:lnTo>
                    <a:pt x="1495289" y="1591694"/>
                  </a:lnTo>
                  <a:lnTo>
                    <a:pt x="1494909" y="1591694"/>
                  </a:lnTo>
                  <a:lnTo>
                    <a:pt x="1494912" y="1592241"/>
                  </a:lnTo>
                  <a:lnTo>
                    <a:pt x="1493541" y="1594234"/>
                  </a:lnTo>
                  <a:close/>
                </a:path>
                <a:path w="1861184" h="3444875">
                  <a:moveTo>
                    <a:pt x="1497300" y="1573914"/>
                  </a:moveTo>
                  <a:lnTo>
                    <a:pt x="1496789" y="1572644"/>
                  </a:lnTo>
                  <a:lnTo>
                    <a:pt x="1497274" y="1572644"/>
                  </a:lnTo>
                  <a:lnTo>
                    <a:pt x="1497556" y="1571374"/>
                  </a:lnTo>
                  <a:lnTo>
                    <a:pt x="1498404" y="1571374"/>
                  </a:lnTo>
                  <a:lnTo>
                    <a:pt x="1497300" y="1573914"/>
                  </a:lnTo>
                  <a:close/>
                </a:path>
                <a:path w="1861184" h="3444875">
                  <a:moveTo>
                    <a:pt x="1842373" y="1581534"/>
                  </a:moveTo>
                  <a:lnTo>
                    <a:pt x="1841526" y="1580264"/>
                  </a:lnTo>
                  <a:lnTo>
                    <a:pt x="1840590" y="1578994"/>
                  </a:lnTo>
                  <a:lnTo>
                    <a:pt x="1842292" y="1578994"/>
                  </a:lnTo>
                  <a:lnTo>
                    <a:pt x="1842373" y="1581534"/>
                  </a:lnTo>
                  <a:close/>
                </a:path>
                <a:path w="1861184" h="3444875">
                  <a:moveTo>
                    <a:pt x="1844247" y="1594234"/>
                  </a:moveTo>
                  <a:lnTo>
                    <a:pt x="1497124" y="1594234"/>
                  </a:lnTo>
                  <a:lnTo>
                    <a:pt x="1498218" y="1590424"/>
                  </a:lnTo>
                  <a:lnTo>
                    <a:pt x="1498112" y="1589154"/>
                  </a:lnTo>
                  <a:lnTo>
                    <a:pt x="1497910" y="1587884"/>
                  </a:lnTo>
                  <a:lnTo>
                    <a:pt x="1843587" y="1587884"/>
                  </a:lnTo>
                  <a:lnTo>
                    <a:pt x="1843961" y="1590424"/>
                  </a:lnTo>
                  <a:lnTo>
                    <a:pt x="1844247" y="1594234"/>
                  </a:lnTo>
                  <a:close/>
                </a:path>
                <a:path w="1861184" h="3444875">
                  <a:moveTo>
                    <a:pt x="1494912" y="1592241"/>
                  </a:moveTo>
                  <a:lnTo>
                    <a:pt x="1494909" y="1591694"/>
                  </a:lnTo>
                  <a:lnTo>
                    <a:pt x="1495179" y="1591854"/>
                  </a:lnTo>
                  <a:lnTo>
                    <a:pt x="1494912" y="1592241"/>
                  </a:lnTo>
                  <a:close/>
                </a:path>
                <a:path w="1861184" h="3444875">
                  <a:moveTo>
                    <a:pt x="1495179" y="1591854"/>
                  </a:moveTo>
                  <a:lnTo>
                    <a:pt x="1494909" y="1591694"/>
                  </a:lnTo>
                  <a:lnTo>
                    <a:pt x="1495289" y="1591694"/>
                  </a:lnTo>
                  <a:lnTo>
                    <a:pt x="1495179" y="1591854"/>
                  </a:lnTo>
                  <a:close/>
                </a:path>
                <a:path w="1861184" h="3444875">
                  <a:moveTo>
                    <a:pt x="1845183" y="1604394"/>
                  </a:moveTo>
                  <a:lnTo>
                    <a:pt x="1492429" y="1604394"/>
                  </a:lnTo>
                  <a:lnTo>
                    <a:pt x="1494980" y="1603124"/>
                  </a:lnTo>
                  <a:lnTo>
                    <a:pt x="1494912" y="1592241"/>
                  </a:lnTo>
                  <a:lnTo>
                    <a:pt x="1495179" y="1591854"/>
                  </a:lnTo>
                  <a:lnTo>
                    <a:pt x="1497062" y="1592964"/>
                  </a:lnTo>
                  <a:lnTo>
                    <a:pt x="1497045" y="1594234"/>
                  </a:lnTo>
                  <a:lnTo>
                    <a:pt x="1844247" y="1594234"/>
                  </a:lnTo>
                  <a:lnTo>
                    <a:pt x="1844438" y="1596774"/>
                  </a:lnTo>
                  <a:lnTo>
                    <a:pt x="1845091" y="1603124"/>
                  </a:lnTo>
                  <a:lnTo>
                    <a:pt x="1845183" y="1604394"/>
                  </a:lnTo>
                  <a:close/>
                </a:path>
                <a:path w="1861184" h="3444875">
                  <a:moveTo>
                    <a:pt x="1473280" y="1670434"/>
                  </a:moveTo>
                  <a:lnTo>
                    <a:pt x="1475839" y="1665354"/>
                  </a:lnTo>
                  <a:lnTo>
                    <a:pt x="1476510" y="1662814"/>
                  </a:lnTo>
                  <a:lnTo>
                    <a:pt x="1479854" y="1659004"/>
                  </a:lnTo>
                  <a:lnTo>
                    <a:pt x="1485193" y="1638684"/>
                  </a:lnTo>
                  <a:lnTo>
                    <a:pt x="1484928" y="1633604"/>
                  </a:lnTo>
                  <a:lnTo>
                    <a:pt x="1485678" y="1632334"/>
                  </a:lnTo>
                  <a:lnTo>
                    <a:pt x="1490682" y="1617094"/>
                  </a:lnTo>
                  <a:lnTo>
                    <a:pt x="1490947" y="1615824"/>
                  </a:lnTo>
                  <a:lnTo>
                    <a:pt x="1488202" y="1614554"/>
                  </a:lnTo>
                  <a:lnTo>
                    <a:pt x="1488105" y="1612014"/>
                  </a:lnTo>
                  <a:lnTo>
                    <a:pt x="1491591" y="1601854"/>
                  </a:lnTo>
                  <a:lnTo>
                    <a:pt x="1492429" y="1604394"/>
                  </a:lnTo>
                  <a:lnTo>
                    <a:pt x="1845183" y="1604394"/>
                  </a:lnTo>
                  <a:lnTo>
                    <a:pt x="1845461" y="1608204"/>
                  </a:lnTo>
                  <a:lnTo>
                    <a:pt x="1844711" y="1613284"/>
                  </a:lnTo>
                  <a:lnTo>
                    <a:pt x="1848091" y="1615824"/>
                  </a:lnTo>
                  <a:lnTo>
                    <a:pt x="1847994" y="1622174"/>
                  </a:lnTo>
                  <a:lnTo>
                    <a:pt x="1850556" y="1622174"/>
                  </a:lnTo>
                  <a:lnTo>
                    <a:pt x="1849680" y="1627254"/>
                  </a:lnTo>
                  <a:lnTo>
                    <a:pt x="1847147" y="1627254"/>
                  </a:lnTo>
                  <a:lnTo>
                    <a:pt x="1847050" y="1628524"/>
                  </a:lnTo>
                  <a:lnTo>
                    <a:pt x="1846865" y="1629794"/>
                  </a:lnTo>
                  <a:lnTo>
                    <a:pt x="1853801" y="1629794"/>
                  </a:lnTo>
                  <a:lnTo>
                    <a:pt x="1853986" y="1631064"/>
                  </a:lnTo>
                  <a:lnTo>
                    <a:pt x="1854833" y="1631064"/>
                  </a:lnTo>
                  <a:lnTo>
                    <a:pt x="1853995" y="1632334"/>
                  </a:lnTo>
                  <a:lnTo>
                    <a:pt x="1848453" y="1632334"/>
                  </a:lnTo>
                  <a:lnTo>
                    <a:pt x="1848930" y="1634874"/>
                  </a:lnTo>
                  <a:lnTo>
                    <a:pt x="1849212" y="1638684"/>
                  </a:lnTo>
                  <a:lnTo>
                    <a:pt x="1852865" y="1638684"/>
                  </a:lnTo>
                  <a:lnTo>
                    <a:pt x="1851648" y="1642494"/>
                  </a:lnTo>
                  <a:lnTo>
                    <a:pt x="1852865" y="1643764"/>
                  </a:lnTo>
                  <a:lnTo>
                    <a:pt x="1854745" y="1645034"/>
                  </a:lnTo>
                  <a:lnTo>
                    <a:pt x="1856148" y="1645034"/>
                  </a:lnTo>
                  <a:lnTo>
                    <a:pt x="1852865" y="1647574"/>
                  </a:lnTo>
                  <a:lnTo>
                    <a:pt x="1849291" y="1651384"/>
                  </a:lnTo>
                  <a:lnTo>
                    <a:pt x="1849388" y="1660274"/>
                  </a:lnTo>
                  <a:lnTo>
                    <a:pt x="1848388" y="1665354"/>
                  </a:lnTo>
                  <a:lnTo>
                    <a:pt x="1479272" y="1665354"/>
                  </a:lnTo>
                  <a:lnTo>
                    <a:pt x="1473280" y="1670434"/>
                  </a:lnTo>
                  <a:close/>
                </a:path>
                <a:path w="1861184" h="3444875">
                  <a:moveTo>
                    <a:pt x="1850781" y="1620874"/>
                  </a:moveTo>
                  <a:lnTo>
                    <a:pt x="1850995" y="1619634"/>
                  </a:lnTo>
                  <a:lnTo>
                    <a:pt x="1851488" y="1620545"/>
                  </a:lnTo>
                  <a:lnTo>
                    <a:pt x="1850781" y="1620874"/>
                  </a:lnTo>
                  <a:close/>
                </a:path>
                <a:path w="1861184" h="3444875">
                  <a:moveTo>
                    <a:pt x="1855125" y="1627254"/>
                  </a:moveTo>
                  <a:lnTo>
                    <a:pt x="1851488" y="1620545"/>
                  </a:lnTo>
                  <a:lnTo>
                    <a:pt x="1853439" y="1619634"/>
                  </a:lnTo>
                  <a:lnTo>
                    <a:pt x="1853818" y="1619634"/>
                  </a:lnTo>
                  <a:lnTo>
                    <a:pt x="1855407" y="1622174"/>
                  </a:lnTo>
                  <a:lnTo>
                    <a:pt x="1858319" y="1623444"/>
                  </a:lnTo>
                  <a:lnTo>
                    <a:pt x="1858069" y="1624714"/>
                  </a:lnTo>
                  <a:lnTo>
                    <a:pt x="1857287" y="1624714"/>
                  </a:lnTo>
                  <a:lnTo>
                    <a:pt x="1855125" y="1627254"/>
                  </a:lnTo>
                  <a:close/>
                </a:path>
                <a:path w="1861184" h="3444875">
                  <a:moveTo>
                    <a:pt x="1850556" y="1622174"/>
                  </a:moveTo>
                  <a:lnTo>
                    <a:pt x="1847994" y="1622174"/>
                  </a:lnTo>
                  <a:lnTo>
                    <a:pt x="1850781" y="1620874"/>
                  </a:lnTo>
                  <a:lnTo>
                    <a:pt x="1850556" y="1622174"/>
                  </a:lnTo>
                  <a:close/>
                </a:path>
                <a:path w="1861184" h="3444875">
                  <a:moveTo>
                    <a:pt x="1857569" y="1627254"/>
                  </a:moveTo>
                  <a:lnTo>
                    <a:pt x="1857287" y="1624714"/>
                  </a:lnTo>
                  <a:lnTo>
                    <a:pt x="1858069" y="1624714"/>
                  </a:lnTo>
                  <a:lnTo>
                    <a:pt x="1857569" y="1627254"/>
                  </a:lnTo>
                  <a:close/>
                </a:path>
                <a:path w="1861184" h="3444875">
                  <a:moveTo>
                    <a:pt x="1853801" y="1629794"/>
                  </a:moveTo>
                  <a:lnTo>
                    <a:pt x="1848647" y="1629794"/>
                  </a:lnTo>
                  <a:lnTo>
                    <a:pt x="1851356" y="1625984"/>
                  </a:lnTo>
                  <a:lnTo>
                    <a:pt x="1852671" y="1627254"/>
                  </a:lnTo>
                  <a:lnTo>
                    <a:pt x="1853801" y="1629794"/>
                  </a:lnTo>
                  <a:close/>
                </a:path>
                <a:path w="1861184" h="3444875">
                  <a:moveTo>
                    <a:pt x="1855680" y="1698374"/>
                  </a:moveTo>
                  <a:lnTo>
                    <a:pt x="1853898" y="1695834"/>
                  </a:lnTo>
                  <a:lnTo>
                    <a:pt x="1467092" y="1695834"/>
                  </a:lnTo>
                  <a:lnTo>
                    <a:pt x="1468284" y="1694564"/>
                  </a:lnTo>
                  <a:lnTo>
                    <a:pt x="1470217" y="1686944"/>
                  </a:lnTo>
                  <a:lnTo>
                    <a:pt x="1470623" y="1685674"/>
                  </a:lnTo>
                  <a:lnTo>
                    <a:pt x="1471462" y="1681864"/>
                  </a:lnTo>
                  <a:lnTo>
                    <a:pt x="1472953" y="1675514"/>
                  </a:lnTo>
                  <a:lnTo>
                    <a:pt x="1473633" y="1672974"/>
                  </a:lnTo>
                  <a:lnTo>
                    <a:pt x="1479272" y="1665354"/>
                  </a:lnTo>
                  <a:lnTo>
                    <a:pt x="1848388" y="1665354"/>
                  </a:lnTo>
                  <a:lnTo>
                    <a:pt x="1847888" y="1667894"/>
                  </a:lnTo>
                  <a:lnTo>
                    <a:pt x="1848356" y="1674244"/>
                  </a:lnTo>
                  <a:lnTo>
                    <a:pt x="1848638" y="1675514"/>
                  </a:lnTo>
                  <a:lnTo>
                    <a:pt x="1849953" y="1676784"/>
                  </a:lnTo>
                  <a:lnTo>
                    <a:pt x="1849953" y="1679324"/>
                  </a:lnTo>
                  <a:lnTo>
                    <a:pt x="1849388" y="1683134"/>
                  </a:lnTo>
                  <a:lnTo>
                    <a:pt x="1849953" y="1683134"/>
                  </a:lnTo>
                  <a:lnTo>
                    <a:pt x="1852486" y="1684404"/>
                  </a:lnTo>
                  <a:lnTo>
                    <a:pt x="1853333" y="1686944"/>
                  </a:lnTo>
                  <a:lnTo>
                    <a:pt x="1860843" y="1690754"/>
                  </a:lnTo>
                  <a:lnTo>
                    <a:pt x="1854180" y="1694564"/>
                  </a:lnTo>
                  <a:lnTo>
                    <a:pt x="1855680" y="1698374"/>
                  </a:lnTo>
                  <a:close/>
                </a:path>
                <a:path w="1861184" h="3444875">
                  <a:moveTo>
                    <a:pt x="1851081" y="1699644"/>
                  </a:moveTo>
                  <a:lnTo>
                    <a:pt x="1464649" y="1699644"/>
                  </a:lnTo>
                  <a:lnTo>
                    <a:pt x="1466071" y="1695834"/>
                  </a:lnTo>
                  <a:lnTo>
                    <a:pt x="1850712" y="1695834"/>
                  </a:lnTo>
                  <a:lnTo>
                    <a:pt x="1850518" y="1697104"/>
                  </a:lnTo>
                  <a:lnTo>
                    <a:pt x="1851081" y="1699644"/>
                  </a:lnTo>
                  <a:close/>
                </a:path>
                <a:path w="1861184" h="3444875">
                  <a:moveTo>
                    <a:pt x="1852115" y="1713614"/>
                  </a:moveTo>
                  <a:lnTo>
                    <a:pt x="1458410" y="1713614"/>
                  </a:lnTo>
                  <a:lnTo>
                    <a:pt x="1459990" y="1709804"/>
                  </a:lnTo>
                  <a:lnTo>
                    <a:pt x="1462116" y="1705994"/>
                  </a:lnTo>
                  <a:lnTo>
                    <a:pt x="1463281" y="1697104"/>
                  </a:lnTo>
                  <a:lnTo>
                    <a:pt x="1463890" y="1697104"/>
                  </a:lnTo>
                  <a:lnTo>
                    <a:pt x="1464649" y="1699644"/>
                  </a:lnTo>
                  <a:lnTo>
                    <a:pt x="1851081" y="1699644"/>
                  </a:lnTo>
                  <a:lnTo>
                    <a:pt x="1853051" y="1708534"/>
                  </a:lnTo>
                  <a:lnTo>
                    <a:pt x="1852954" y="1711074"/>
                  </a:lnTo>
                  <a:lnTo>
                    <a:pt x="1852115" y="1713614"/>
                  </a:lnTo>
                  <a:close/>
                </a:path>
                <a:path w="1861184" h="3444875">
                  <a:moveTo>
                    <a:pt x="1427683" y="1797434"/>
                  </a:moveTo>
                  <a:lnTo>
                    <a:pt x="1427797" y="1796164"/>
                  </a:lnTo>
                  <a:lnTo>
                    <a:pt x="1428089" y="1794894"/>
                  </a:lnTo>
                  <a:lnTo>
                    <a:pt x="1429404" y="1787274"/>
                  </a:lnTo>
                  <a:lnTo>
                    <a:pt x="1433516" y="1778384"/>
                  </a:lnTo>
                  <a:lnTo>
                    <a:pt x="1437932" y="1769494"/>
                  </a:lnTo>
                  <a:lnTo>
                    <a:pt x="1440240" y="1760604"/>
                  </a:lnTo>
                  <a:lnTo>
                    <a:pt x="1440399" y="1758064"/>
                  </a:lnTo>
                  <a:lnTo>
                    <a:pt x="1446576" y="1742824"/>
                  </a:lnTo>
                  <a:lnTo>
                    <a:pt x="1446223" y="1741554"/>
                  </a:lnTo>
                  <a:lnTo>
                    <a:pt x="1445396" y="1739388"/>
                  </a:lnTo>
                  <a:lnTo>
                    <a:pt x="1456054" y="1713614"/>
                  </a:lnTo>
                  <a:lnTo>
                    <a:pt x="1457545" y="1709804"/>
                  </a:lnTo>
                  <a:lnTo>
                    <a:pt x="1459443" y="1707264"/>
                  </a:lnTo>
                  <a:lnTo>
                    <a:pt x="1461155" y="1703454"/>
                  </a:lnTo>
                  <a:lnTo>
                    <a:pt x="1460854" y="1704724"/>
                  </a:lnTo>
                  <a:lnTo>
                    <a:pt x="1460599" y="1705994"/>
                  </a:lnTo>
                  <a:lnTo>
                    <a:pt x="1457722" y="1713614"/>
                  </a:lnTo>
                  <a:lnTo>
                    <a:pt x="1852115" y="1713614"/>
                  </a:lnTo>
                  <a:lnTo>
                    <a:pt x="1850050" y="1717424"/>
                  </a:lnTo>
                  <a:lnTo>
                    <a:pt x="1459318" y="1717424"/>
                  </a:lnTo>
                  <a:lnTo>
                    <a:pt x="1456883" y="1721234"/>
                  </a:lnTo>
                  <a:lnTo>
                    <a:pt x="1454138" y="1726314"/>
                  </a:lnTo>
                  <a:lnTo>
                    <a:pt x="1452197" y="1731394"/>
                  </a:lnTo>
                  <a:lnTo>
                    <a:pt x="1443211" y="1755524"/>
                  </a:lnTo>
                  <a:lnTo>
                    <a:pt x="1439498" y="1765684"/>
                  </a:lnTo>
                  <a:lnTo>
                    <a:pt x="1441723" y="1765684"/>
                  </a:lnTo>
                  <a:lnTo>
                    <a:pt x="1439172" y="1773304"/>
                  </a:lnTo>
                  <a:lnTo>
                    <a:pt x="1438961" y="1773304"/>
                  </a:lnTo>
                  <a:lnTo>
                    <a:pt x="1433675" y="1780924"/>
                  </a:lnTo>
                  <a:lnTo>
                    <a:pt x="1430206" y="1791084"/>
                  </a:lnTo>
                  <a:lnTo>
                    <a:pt x="1429650" y="1793624"/>
                  </a:lnTo>
                  <a:lnTo>
                    <a:pt x="1427683" y="1797434"/>
                  </a:lnTo>
                  <a:close/>
                </a:path>
                <a:path w="1861184" h="3444875">
                  <a:moveTo>
                    <a:pt x="1441723" y="1765684"/>
                  </a:moveTo>
                  <a:lnTo>
                    <a:pt x="1439498" y="1765684"/>
                  </a:lnTo>
                  <a:lnTo>
                    <a:pt x="1444916" y="1754254"/>
                  </a:lnTo>
                  <a:lnTo>
                    <a:pt x="1449737" y="1742824"/>
                  </a:lnTo>
                  <a:lnTo>
                    <a:pt x="1454124" y="1732664"/>
                  </a:lnTo>
                  <a:lnTo>
                    <a:pt x="1458242" y="1723774"/>
                  </a:lnTo>
                  <a:lnTo>
                    <a:pt x="1458710" y="1722504"/>
                  </a:lnTo>
                  <a:lnTo>
                    <a:pt x="1459318" y="1717424"/>
                  </a:lnTo>
                  <a:lnTo>
                    <a:pt x="1850050" y="1717424"/>
                  </a:lnTo>
                  <a:lnTo>
                    <a:pt x="1850518" y="1719964"/>
                  </a:lnTo>
                  <a:lnTo>
                    <a:pt x="1851171" y="1723774"/>
                  </a:lnTo>
                  <a:lnTo>
                    <a:pt x="1850236" y="1727584"/>
                  </a:lnTo>
                  <a:lnTo>
                    <a:pt x="1849486" y="1731394"/>
                  </a:lnTo>
                  <a:lnTo>
                    <a:pt x="1852212" y="1739014"/>
                  </a:lnTo>
                  <a:lnTo>
                    <a:pt x="1849212" y="1745364"/>
                  </a:lnTo>
                  <a:lnTo>
                    <a:pt x="1848959" y="1750444"/>
                  </a:lnTo>
                  <a:lnTo>
                    <a:pt x="1449532" y="1750444"/>
                  </a:lnTo>
                  <a:lnTo>
                    <a:pt x="1446400" y="1751714"/>
                  </a:lnTo>
                  <a:lnTo>
                    <a:pt x="1441723" y="1765684"/>
                  </a:lnTo>
                  <a:close/>
                </a:path>
                <a:path w="1861184" h="3444875">
                  <a:moveTo>
                    <a:pt x="1443842" y="1743144"/>
                  </a:moveTo>
                  <a:lnTo>
                    <a:pt x="1445253" y="1739014"/>
                  </a:lnTo>
                  <a:lnTo>
                    <a:pt x="1445396" y="1739388"/>
                  </a:lnTo>
                  <a:lnTo>
                    <a:pt x="1443842" y="1743144"/>
                  </a:lnTo>
                  <a:close/>
                </a:path>
                <a:path w="1861184" h="3444875">
                  <a:moveTo>
                    <a:pt x="1434469" y="1766954"/>
                  </a:moveTo>
                  <a:lnTo>
                    <a:pt x="1435228" y="1764414"/>
                  </a:lnTo>
                  <a:lnTo>
                    <a:pt x="1436622" y="1760604"/>
                  </a:lnTo>
                  <a:lnTo>
                    <a:pt x="1443842" y="1743144"/>
                  </a:lnTo>
                  <a:lnTo>
                    <a:pt x="1442217" y="1747904"/>
                  </a:lnTo>
                  <a:lnTo>
                    <a:pt x="1439005" y="1756794"/>
                  </a:lnTo>
                  <a:lnTo>
                    <a:pt x="1438025" y="1759334"/>
                  </a:lnTo>
                  <a:lnTo>
                    <a:pt x="1437213" y="1760604"/>
                  </a:lnTo>
                  <a:lnTo>
                    <a:pt x="1434469" y="1766954"/>
                  </a:lnTo>
                  <a:close/>
                </a:path>
                <a:path w="1861184" h="3444875">
                  <a:moveTo>
                    <a:pt x="1781015" y="1838074"/>
                  </a:moveTo>
                  <a:lnTo>
                    <a:pt x="1427656" y="1838074"/>
                  </a:lnTo>
                  <a:lnTo>
                    <a:pt x="1427206" y="1830454"/>
                  </a:lnTo>
                  <a:lnTo>
                    <a:pt x="1426482" y="1815214"/>
                  </a:lnTo>
                  <a:lnTo>
                    <a:pt x="1426165" y="1811404"/>
                  </a:lnTo>
                  <a:lnTo>
                    <a:pt x="1425944" y="1807594"/>
                  </a:lnTo>
                  <a:lnTo>
                    <a:pt x="1425671" y="1803784"/>
                  </a:lnTo>
                  <a:lnTo>
                    <a:pt x="1425988" y="1803784"/>
                  </a:lnTo>
                  <a:lnTo>
                    <a:pt x="1426747" y="1801244"/>
                  </a:lnTo>
                  <a:lnTo>
                    <a:pt x="1438969" y="1773304"/>
                  </a:lnTo>
                  <a:lnTo>
                    <a:pt x="1439172" y="1773304"/>
                  </a:lnTo>
                  <a:lnTo>
                    <a:pt x="1440258" y="1770764"/>
                  </a:lnTo>
                  <a:lnTo>
                    <a:pt x="1442084" y="1768224"/>
                  </a:lnTo>
                  <a:lnTo>
                    <a:pt x="1443143" y="1763144"/>
                  </a:lnTo>
                  <a:lnTo>
                    <a:pt x="1449532" y="1750444"/>
                  </a:lnTo>
                  <a:lnTo>
                    <a:pt x="1848959" y="1750444"/>
                  </a:lnTo>
                  <a:lnTo>
                    <a:pt x="1848607" y="1758064"/>
                  </a:lnTo>
                  <a:lnTo>
                    <a:pt x="1848453" y="1772034"/>
                  </a:lnTo>
                  <a:lnTo>
                    <a:pt x="1849671" y="1772034"/>
                  </a:lnTo>
                  <a:lnTo>
                    <a:pt x="1851550" y="1775844"/>
                  </a:lnTo>
                  <a:lnTo>
                    <a:pt x="1855522" y="1775844"/>
                  </a:lnTo>
                  <a:lnTo>
                    <a:pt x="1852522" y="1777114"/>
                  </a:lnTo>
                  <a:lnTo>
                    <a:pt x="1846706" y="1779654"/>
                  </a:lnTo>
                  <a:lnTo>
                    <a:pt x="1841826" y="1782194"/>
                  </a:lnTo>
                  <a:lnTo>
                    <a:pt x="1845771" y="1782194"/>
                  </a:lnTo>
                  <a:lnTo>
                    <a:pt x="1840891" y="1787274"/>
                  </a:lnTo>
                  <a:lnTo>
                    <a:pt x="1850130" y="1787274"/>
                  </a:lnTo>
                  <a:lnTo>
                    <a:pt x="1845206" y="1791084"/>
                  </a:lnTo>
                  <a:lnTo>
                    <a:pt x="1830380" y="1797434"/>
                  </a:lnTo>
                  <a:lnTo>
                    <a:pt x="1830665" y="1801244"/>
                  </a:lnTo>
                  <a:lnTo>
                    <a:pt x="1828404" y="1801244"/>
                  </a:lnTo>
                  <a:lnTo>
                    <a:pt x="1824653" y="1802514"/>
                  </a:lnTo>
                  <a:lnTo>
                    <a:pt x="1822677" y="1802514"/>
                  </a:lnTo>
                  <a:lnTo>
                    <a:pt x="1819208" y="1805054"/>
                  </a:lnTo>
                  <a:lnTo>
                    <a:pt x="1815829" y="1806324"/>
                  </a:lnTo>
                  <a:lnTo>
                    <a:pt x="1812643" y="1806324"/>
                  </a:lnTo>
                  <a:lnTo>
                    <a:pt x="1811981" y="1807594"/>
                  </a:lnTo>
                  <a:lnTo>
                    <a:pt x="1811231" y="1807594"/>
                  </a:lnTo>
                  <a:lnTo>
                    <a:pt x="1811513" y="1810134"/>
                  </a:lnTo>
                  <a:lnTo>
                    <a:pt x="1808883" y="1815214"/>
                  </a:lnTo>
                  <a:lnTo>
                    <a:pt x="1814328" y="1815214"/>
                  </a:lnTo>
                  <a:lnTo>
                    <a:pt x="1810295" y="1819024"/>
                  </a:lnTo>
                  <a:lnTo>
                    <a:pt x="1806165" y="1821564"/>
                  </a:lnTo>
                  <a:lnTo>
                    <a:pt x="1801471" y="1825374"/>
                  </a:lnTo>
                  <a:lnTo>
                    <a:pt x="1796123" y="1825374"/>
                  </a:lnTo>
                  <a:lnTo>
                    <a:pt x="1791896" y="1831724"/>
                  </a:lnTo>
                  <a:lnTo>
                    <a:pt x="1790678" y="1832994"/>
                  </a:lnTo>
                  <a:lnTo>
                    <a:pt x="1784112" y="1832994"/>
                  </a:lnTo>
                  <a:lnTo>
                    <a:pt x="1781015" y="1838074"/>
                  </a:lnTo>
                  <a:close/>
                </a:path>
                <a:path w="1861184" h="3444875">
                  <a:moveTo>
                    <a:pt x="1855522" y="1775844"/>
                  </a:moveTo>
                  <a:lnTo>
                    <a:pt x="1851550" y="1775844"/>
                  </a:lnTo>
                  <a:lnTo>
                    <a:pt x="1854180" y="1773304"/>
                  </a:lnTo>
                  <a:lnTo>
                    <a:pt x="1856369" y="1773304"/>
                  </a:lnTo>
                  <a:lnTo>
                    <a:pt x="1855522" y="1775844"/>
                  </a:lnTo>
                  <a:close/>
                </a:path>
                <a:path w="1861184" h="3444875">
                  <a:moveTo>
                    <a:pt x="1854080" y="1782194"/>
                  </a:moveTo>
                  <a:lnTo>
                    <a:pt x="1849327" y="1782194"/>
                  </a:lnTo>
                  <a:lnTo>
                    <a:pt x="1853642" y="1779654"/>
                  </a:lnTo>
                  <a:lnTo>
                    <a:pt x="1855522" y="1778384"/>
                  </a:lnTo>
                  <a:lnTo>
                    <a:pt x="1855619" y="1779654"/>
                  </a:lnTo>
                  <a:lnTo>
                    <a:pt x="1854080" y="1782194"/>
                  </a:lnTo>
                  <a:close/>
                </a:path>
                <a:path w="1861184" h="3444875">
                  <a:moveTo>
                    <a:pt x="1850130" y="1787274"/>
                  </a:moveTo>
                  <a:lnTo>
                    <a:pt x="1846891" y="1787274"/>
                  </a:lnTo>
                  <a:lnTo>
                    <a:pt x="1848771" y="1783464"/>
                  </a:lnTo>
                  <a:lnTo>
                    <a:pt x="1849327" y="1780924"/>
                  </a:lnTo>
                  <a:lnTo>
                    <a:pt x="1850739" y="1779654"/>
                  </a:lnTo>
                  <a:lnTo>
                    <a:pt x="1851489" y="1779654"/>
                  </a:lnTo>
                  <a:lnTo>
                    <a:pt x="1849327" y="1782194"/>
                  </a:lnTo>
                  <a:lnTo>
                    <a:pt x="1854080" y="1782194"/>
                  </a:lnTo>
                  <a:lnTo>
                    <a:pt x="1851772" y="1786004"/>
                  </a:lnTo>
                  <a:lnTo>
                    <a:pt x="1850130" y="1787274"/>
                  </a:lnTo>
                  <a:close/>
                </a:path>
                <a:path w="1861184" h="3444875">
                  <a:moveTo>
                    <a:pt x="1822597" y="1808864"/>
                  </a:moveTo>
                  <a:lnTo>
                    <a:pt x="1820056" y="1808864"/>
                  </a:lnTo>
                  <a:lnTo>
                    <a:pt x="1822403" y="1806324"/>
                  </a:lnTo>
                  <a:lnTo>
                    <a:pt x="1824839" y="1805054"/>
                  </a:lnTo>
                  <a:lnTo>
                    <a:pt x="1828404" y="1801244"/>
                  </a:lnTo>
                  <a:lnTo>
                    <a:pt x="1830665" y="1801244"/>
                  </a:lnTo>
                  <a:lnTo>
                    <a:pt x="1830760" y="1802514"/>
                  </a:lnTo>
                  <a:lnTo>
                    <a:pt x="1824847" y="1806324"/>
                  </a:lnTo>
                  <a:lnTo>
                    <a:pt x="1822597" y="1808864"/>
                  </a:lnTo>
                  <a:close/>
                </a:path>
                <a:path w="1861184" h="3444875">
                  <a:moveTo>
                    <a:pt x="1816038" y="1814163"/>
                  </a:moveTo>
                  <a:lnTo>
                    <a:pt x="1818458" y="1812674"/>
                  </a:lnTo>
                  <a:lnTo>
                    <a:pt x="1816490" y="1813944"/>
                  </a:lnTo>
                  <a:lnTo>
                    <a:pt x="1816038" y="1814163"/>
                  </a:lnTo>
                  <a:close/>
                </a:path>
                <a:path w="1861184" h="3444875">
                  <a:moveTo>
                    <a:pt x="1814328" y="1815214"/>
                  </a:moveTo>
                  <a:lnTo>
                    <a:pt x="1813861" y="1815214"/>
                  </a:lnTo>
                  <a:lnTo>
                    <a:pt x="1816038" y="1814163"/>
                  </a:lnTo>
                  <a:lnTo>
                    <a:pt x="1814328" y="1815214"/>
                  </a:lnTo>
                  <a:close/>
                </a:path>
                <a:path w="1861184" h="3444875">
                  <a:moveTo>
                    <a:pt x="1580888" y="1989204"/>
                  </a:moveTo>
                  <a:lnTo>
                    <a:pt x="1433869" y="1989204"/>
                  </a:lnTo>
                  <a:lnTo>
                    <a:pt x="1435572" y="1981584"/>
                  </a:lnTo>
                  <a:lnTo>
                    <a:pt x="1435396" y="1973964"/>
                  </a:lnTo>
                  <a:lnTo>
                    <a:pt x="1434641" y="1957454"/>
                  </a:lnTo>
                  <a:lnTo>
                    <a:pt x="1433530" y="1946024"/>
                  </a:lnTo>
                  <a:lnTo>
                    <a:pt x="1432183" y="1937134"/>
                  </a:lnTo>
                  <a:lnTo>
                    <a:pt x="1430718" y="1932054"/>
                  </a:lnTo>
                  <a:lnTo>
                    <a:pt x="1428468" y="1901574"/>
                  </a:lnTo>
                  <a:lnTo>
                    <a:pt x="1428738" y="1897764"/>
                  </a:lnTo>
                  <a:lnTo>
                    <a:pt x="1428821" y="1893954"/>
                  </a:lnTo>
                  <a:lnTo>
                    <a:pt x="1423967" y="1830454"/>
                  </a:lnTo>
                  <a:lnTo>
                    <a:pt x="1423517" y="1816484"/>
                  </a:lnTo>
                  <a:lnTo>
                    <a:pt x="1424232" y="1821564"/>
                  </a:lnTo>
                  <a:lnTo>
                    <a:pt x="1424868" y="1827914"/>
                  </a:lnTo>
                  <a:lnTo>
                    <a:pt x="1425494" y="1831724"/>
                  </a:lnTo>
                  <a:lnTo>
                    <a:pt x="1426306" y="1835534"/>
                  </a:lnTo>
                  <a:lnTo>
                    <a:pt x="1426932" y="1835534"/>
                  </a:lnTo>
                  <a:lnTo>
                    <a:pt x="1427656" y="1838074"/>
                  </a:lnTo>
                  <a:lnTo>
                    <a:pt x="1781015" y="1838074"/>
                  </a:lnTo>
                  <a:lnTo>
                    <a:pt x="1775597" y="1844424"/>
                  </a:lnTo>
                  <a:lnTo>
                    <a:pt x="1769555" y="1848234"/>
                  </a:lnTo>
                  <a:lnTo>
                    <a:pt x="1765336" y="1850774"/>
                  </a:lnTo>
                  <a:lnTo>
                    <a:pt x="1752388" y="1850774"/>
                  </a:lnTo>
                  <a:lnTo>
                    <a:pt x="1751823" y="1852044"/>
                  </a:lnTo>
                  <a:lnTo>
                    <a:pt x="1751541" y="1852044"/>
                  </a:lnTo>
                  <a:lnTo>
                    <a:pt x="1749387" y="1853314"/>
                  </a:lnTo>
                  <a:lnTo>
                    <a:pt x="1746290" y="1855854"/>
                  </a:lnTo>
                  <a:lnTo>
                    <a:pt x="1745443" y="1857124"/>
                  </a:lnTo>
                  <a:lnTo>
                    <a:pt x="1743845" y="1860934"/>
                  </a:lnTo>
                  <a:lnTo>
                    <a:pt x="1746671" y="1862058"/>
                  </a:lnTo>
                  <a:lnTo>
                    <a:pt x="1746408" y="1862496"/>
                  </a:lnTo>
                  <a:lnTo>
                    <a:pt x="1738780" y="1866014"/>
                  </a:lnTo>
                  <a:lnTo>
                    <a:pt x="1736812" y="1867284"/>
                  </a:lnTo>
                  <a:lnTo>
                    <a:pt x="1735409" y="1872364"/>
                  </a:lnTo>
                  <a:lnTo>
                    <a:pt x="1729496" y="1872364"/>
                  </a:lnTo>
                  <a:lnTo>
                    <a:pt x="1726213" y="1876174"/>
                  </a:lnTo>
                  <a:lnTo>
                    <a:pt x="1724431" y="1877444"/>
                  </a:lnTo>
                  <a:lnTo>
                    <a:pt x="1721987" y="1878714"/>
                  </a:lnTo>
                  <a:lnTo>
                    <a:pt x="1718986" y="1878714"/>
                  </a:lnTo>
                  <a:lnTo>
                    <a:pt x="1715800" y="1879984"/>
                  </a:lnTo>
                  <a:lnTo>
                    <a:pt x="1713171" y="1879984"/>
                  </a:lnTo>
                  <a:lnTo>
                    <a:pt x="1708670" y="1882524"/>
                  </a:lnTo>
                  <a:lnTo>
                    <a:pt x="1709517" y="1882524"/>
                  </a:lnTo>
                  <a:lnTo>
                    <a:pt x="1708767" y="1885064"/>
                  </a:lnTo>
                  <a:lnTo>
                    <a:pt x="1707170" y="1886334"/>
                  </a:lnTo>
                  <a:lnTo>
                    <a:pt x="1705952" y="1887604"/>
                  </a:lnTo>
                  <a:lnTo>
                    <a:pt x="1705484" y="1888874"/>
                  </a:lnTo>
                  <a:lnTo>
                    <a:pt x="1705767" y="1890144"/>
                  </a:lnTo>
                  <a:lnTo>
                    <a:pt x="1706614" y="1890144"/>
                  </a:lnTo>
                  <a:lnTo>
                    <a:pt x="1706049" y="1891414"/>
                  </a:lnTo>
                  <a:lnTo>
                    <a:pt x="1705387" y="1892684"/>
                  </a:lnTo>
                  <a:lnTo>
                    <a:pt x="1703137" y="1893954"/>
                  </a:lnTo>
                  <a:lnTo>
                    <a:pt x="1700604" y="1893954"/>
                  </a:lnTo>
                  <a:lnTo>
                    <a:pt x="1697789" y="1896494"/>
                  </a:lnTo>
                  <a:lnTo>
                    <a:pt x="1696951" y="1899034"/>
                  </a:lnTo>
                  <a:lnTo>
                    <a:pt x="1702014" y="1899034"/>
                  </a:lnTo>
                  <a:lnTo>
                    <a:pt x="1699201" y="1902844"/>
                  </a:lnTo>
                  <a:lnTo>
                    <a:pt x="1699201" y="1904114"/>
                  </a:lnTo>
                  <a:lnTo>
                    <a:pt x="1698733" y="1904114"/>
                  </a:lnTo>
                  <a:lnTo>
                    <a:pt x="1672550" y="1924434"/>
                  </a:lnTo>
                  <a:lnTo>
                    <a:pt x="1657502" y="1934594"/>
                  </a:lnTo>
                  <a:lnTo>
                    <a:pt x="1650158" y="1939674"/>
                  </a:lnTo>
                  <a:lnTo>
                    <a:pt x="1643367" y="1946024"/>
                  </a:lnTo>
                  <a:lnTo>
                    <a:pt x="1637737" y="1949834"/>
                  </a:lnTo>
                  <a:lnTo>
                    <a:pt x="1632204" y="1952374"/>
                  </a:lnTo>
                  <a:lnTo>
                    <a:pt x="1626574" y="1957454"/>
                  </a:lnTo>
                  <a:lnTo>
                    <a:pt x="1623105" y="1961264"/>
                  </a:lnTo>
                  <a:lnTo>
                    <a:pt x="1617660" y="1962534"/>
                  </a:lnTo>
                  <a:lnTo>
                    <a:pt x="1613160" y="1965074"/>
                  </a:lnTo>
                  <a:lnTo>
                    <a:pt x="1610724" y="1967614"/>
                  </a:lnTo>
                  <a:lnTo>
                    <a:pt x="1609506" y="1967614"/>
                  </a:lnTo>
                  <a:lnTo>
                    <a:pt x="1599851" y="1976504"/>
                  </a:lnTo>
                  <a:lnTo>
                    <a:pt x="1594399" y="1976504"/>
                  </a:lnTo>
                  <a:lnTo>
                    <a:pt x="1590366" y="1981584"/>
                  </a:lnTo>
                  <a:lnTo>
                    <a:pt x="1582203" y="1981584"/>
                  </a:lnTo>
                  <a:lnTo>
                    <a:pt x="1581356" y="1986664"/>
                  </a:lnTo>
                  <a:lnTo>
                    <a:pt x="1580888" y="1989204"/>
                  </a:lnTo>
                  <a:close/>
                </a:path>
                <a:path w="1861184" h="3444875">
                  <a:moveTo>
                    <a:pt x="1743854" y="1866014"/>
                  </a:moveTo>
                  <a:lnTo>
                    <a:pt x="1745822" y="1863474"/>
                  </a:lnTo>
                  <a:lnTo>
                    <a:pt x="1746408" y="1862496"/>
                  </a:lnTo>
                  <a:lnTo>
                    <a:pt x="1747040" y="1862204"/>
                  </a:lnTo>
                  <a:lnTo>
                    <a:pt x="1746671" y="1862058"/>
                  </a:lnTo>
                  <a:lnTo>
                    <a:pt x="1752670" y="1852044"/>
                  </a:lnTo>
                  <a:lnTo>
                    <a:pt x="1752855" y="1850774"/>
                  </a:lnTo>
                  <a:lnTo>
                    <a:pt x="1765336" y="1850774"/>
                  </a:lnTo>
                  <a:lnTo>
                    <a:pt x="1756897" y="1855854"/>
                  </a:lnTo>
                  <a:lnTo>
                    <a:pt x="1754170" y="1857124"/>
                  </a:lnTo>
                  <a:lnTo>
                    <a:pt x="1751832" y="1860934"/>
                  </a:lnTo>
                  <a:lnTo>
                    <a:pt x="1749202" y="1862204"/>
                  </a:lnTo>
                  <a:lnTo>
                    <a:pt x="1747605" y="1864744"/>
                  </a:lnTo>
                  <a:lnTo>
                    <a:pt x="1745637" y="1864744"/>
                  </a:lnTo>
                  <a:lnTo>
                    <a:pt x="1743854" y="1866014"/>
                  </a:lnTo>
                  <a:close/>
                </a:path>
                <a:path w="1861184" h="3444875">
                  <a:moveTo>
                    <a:pt x="1746408" y="1862496"/>
                  </a:moveTo>
                  <a:lnTo>
                    <a:pt x="1746671" y="1862058"/>
                  </a:lnTo>
                  <a:lnTo>
                    <a:pt x="1747040" y="1862204"/>
                  </a:lnTo>
                  <a:lnTo>
                    <a:pt x="1746408" y="1862496"/>
                  </a:lnTo>
                  <a:close/>
                </a:path>
                <a:path w="1861184" h="3444875">
                  <a:moveTo>
                    <a:pt x="1717203" y="1883794"/>
                  </a:moveTo>
                  <a:lnTo>
                    <a:pt x="1717106" y="1881254"/>
                  </a:lnTo>
                  <a:lnTo>
                    <a:pt x="1718333" y="1879984"/>
                  </a:lnTo>
                  <a:lnTo>
                    <a:pt x="1718986" y="1878714"/>
                  </a:lnTo>
                  <a:lnTo>
                    <a:pt x="1721987" y="1878714"/>
                  </a:lnTo>
                  <a:lnTo>
                    <a:pt x="1719736" y="1881254"/>
                  </a:lnTo>
                  <a:lnTo>
                    <a:pt x="1722269" y="1881254"/>
                  </a:lnTo>
                  <a:lnTo>
                    <a:pt x="1720954" y="1882524"/>
                  </a:lnTo>
                  <a:lnTo>
                    <a:pt x="1720301" y="1882524"/>
                  </a:lnTo>
                  <a:lnTo>
                    <a:pt x="1717203" y="1883794"/>
                  </a:lnTo>
                  <a:close/>
                </a:path>
                <a:path w="1861184" h="3444875">
                  <a:moveTo>
                    <a:pt x="1709791" y="1887604"/>
                  </a:moveTo>
                  <a:lnTo>
                    <a:pt x="1710541" y="1885064"/>
                  </a:lnTo>
                  <a:lnTo>
                    <a:pt x="1710726" y="1883794"/>
                  </a:lnTo>
                  <a:lnTo>
                    <a:pt x="1711291" y="1882524"/>
                  </a:lnTo>
                  <a:lnTo>
                    <a:pt x="1713074" y="1881254"/>
                  </a:lnTo>
                  <a:lnTo>
                    <a:pt x="1713356" y="1879984"/>
                  </a:lnTo>
                  <a:lnTo>
                    <a:pt x="1715800" y="1879984"/>
                  </a:lnTo>
                  <a:lnTo>
                    <a:pt x="1712888" y="1883794"/>
                  </a:lnTo>
                  <a:lnTo>
                    <a:pt x="1711291" y="1886334"/>
                  </a:lnTo>
                  <a:lnTo>
                    <a:pt x="1709791" y="1887604"/>
                  </a:lnTo>
                  <a:close/>
                </a:path>
                <a:path w="1861184" h="3444875">
                  <a:moveTo>
                    <a:pt x="1723116" y="1881254"/>
                  </a:moveTo>
                  <a:lnTo>
                    <a:pt x="1720769" y="1881254"/>
                  </a:lnTo>
                  <a:lnTo>
                    <a:pt x="1721801" y="1879984"/>
                  </a:lnTo>
                  <a:lnTo>
                    <a:pt x="1723116" y="1879984"/>
                  </a:lnTo>
                  <a:lnTo>
                    <a:pt x="1723116" y="1881254"/>
                  </a:lnTo>
                  <a:close/>
                </a:path>
                <a:path w="1861184" h="3444875">
                  <a:moveTo>
                    <a:pt x="1701637" y="1895224"/>
                  </a:moveTo>
                  <a:lnTo>
                    <a:pt x="1700604" y="1893954"/>
                  </a:lnTo>
                  <a:lnTo>
                    <a:pt x="1703137" y="1893954"/>
                  </a:lnTo>
                  <a:lnTo>
                    <a:pt x="1701637" y="1895224"/>
                  </a:lnTo>
                  <a:close/>
                </a:path>
                <a:path w="1861184" h="3444875">
                  <a:moveTo>
                    <a:pt x="1702014" y="1899034"/>
                  </a:moveTo>
                  <a:lnTo>
                    <a:pt x="1696951" y="1899034"/>
                  </a:lnTo>
                  <a:lnTo>
                    <a:pt x="1702951" y="1897764"/>
                  </a:lnTo>
                  <a:lnTo>
                    <a:pt x="1702014" y="1899034"/>
                  </a:lnTo>
                  <a:close/>
                </a:path>
                <a:path w="1861184" h="3444875">
                  <a:moveTo>
                    <a:pt x="1435395" y="2031114"/>
                  </a:moveTo>
                  <a:lnTo>
                    <a:pt x="1434478" y="2023494"/>
                  </a:lnTo>
                  <a:lnTo>
                    <a:pt x="1433441" y="2019684"/>
                  </a:lnTo>
                  <a:lnTo>
                    <a:pt x="1432437" y="2013334"/>
                  </a:lnTo>
                  <a:lnTo>
                    <a:pt x="1431618" y="2000634"/>
                  </a:lnTo>
                  <a:lnTo>
                    <a:pt x="1430163" y="1966344"/>
                  </a:lnTo>
                  <a:lnTo>
                    <a:pt x="1430716" y="1965074"/>
                  </a:lnTo>
                  <a:lnTo>
                    <a:pt x="1433507" y="1985394"/>
                  </a:lnTo>
                  <a:lnTo>
                    <a:pt x="1433869" y="1989204"/>
                  </a:lnTo>
                  <a:lnTo>
                    <a:pt x="1580888" y="1989204"/>
                  </a:lnTo>
                  <a:lnTo>
                    <a:pt x="1576855" y="1993014"/>
                  </a:lnTo>
                  <a:lnTo>
                    <a:pt x="1576476" y="1995554"/>
                  </a:lnTo>
                  <a:lnTo>
                    <a:pt x="1576379" y="1996824"/>
                  </a:lnTo>
                  <a:lnTo>
                    <a:pt x="1570748" y="2000634"/>
                  </a:lnTo>
                  <a:lnTo>
                    <a:pt x="1567748" y="2001904"/>
                  </a:lnTo>
                  <a:lnTo>
                    <a:pt x="1566345" y="2004444"/>
                  </a:lnTo>
                  <a:lnTo>
                    <a:pt x="1565127" y="2005714"/>
                  </a:lnTo>
                  <a:lnTo>
                    <a:pt x="1557061" y="2012064"/>
                  </a:lnTo>
                  <a:lnTo>
                    <a:pt x="1555844" y="2013334"/>
                  </a:lnTo>
                  <a:lnTo>
                    <a:pt x="1549935" y="2017144"/>
                  </a:lnTo>
                  <a:lnTo>
                    <a:pt x="1436393" y="2017144"/>
                  </a:lnTo>
                  <a:lnTo>
                    <a:pt x="1436207" y="2019684"/>
                  </a:lnTo>
                  <a:lnTo>
                    <a:pt x="1435572" y="2027304"/>
                  </a:lnTo>
                  <a:lnTo>
                    <a:pt x="1435395" y="2031114"/>
                  </a:lnTo>
                  <a:close/>
                </a:path>
                <a:path w="1861184" h="3444875">
                  <a:moveTo>
                    <a:pt x="1595149" y="1981584"/>
                  </a:moveTo>
                  <a:lnTo>
                    <a:pt x="1592899" y="1981584"/>
                  </a:lnTo>
                  <a:lnTo>
                    <a:pt x="1593269" y="1979044"/>
                  </a:lnTo>
                  <a:lnTo>
                    <a:pt x="1593931" y="1977774"/>
                  </a:lnTo>
                  <a:lnTo>
                    <a:pt x="1594399" y="1976504"/>
                  </a:lnTo>
                  <a:lnTo>
                    <a:pt x="1599851" y="1976504"/>
                  </a:lnTo>
                  <a:lnTo>
                    <a:pt x="1595713" y="1980314"/>
                  </a:lnTo>
                  <a:lnTo>
                    <a:pt x="1595149" y="1981584"/>
                  </a:lnTo>
                  <a:close/>
                </a:path>
                <a:path w="1861184" h="3444875">
                  <a:moveTo>
                    <a:pt x="1489323" y="2055244"/>
                  </a:moveTo>
                  <a:lnTo>
                    <a:pt x="1438016" y="2055244"/>
                  </a:lnTo>
                  <a:lnTo>
                    <a:pt x="1438163" y="2050164"/>
                  </a:lnTo>
                  <a:lnTo>
                    <a:pt x="1438257" y="2040004"/>
                  </a:lnTo>
                  <a:lnTo>
                    <a:pt x="1437831" y="2031114"/>
                  </a:lnTo>
                  <a:lnTo>
                    <a:pt x="1436931" y="2023494"/>
                  </a:lnTo>
                  <a:lnTo>
                    <a:pt x="1436393" y="2017144"/>
                  </a:lnTo>
                  <a:lnTo>
                    <a:pt x="1549935" y="2017144"/>
                  </a:lnTo>
                  <a:lnTo>
                    <a:pt x="1547966" y="2018414"/>
                  </a:lnTo>
                  <a:lnTo>
                    <a:pt x="1539913" y="2023494"/>
                  </a:lnTo>
                  <a:lnTo>
                    <a:pt x="1532459" y="2027304"/>
                  </a:lnTo>
                  <a:lnTo>
                    <a:pt x="1526378" y="2029844"/>
                  </a:lnTo>
                  <a:lnTo>
                    <a:pt x="1520280" y="2031114"/>
                  </a:lnTo>
                  <a:lnTo>
                    <a:pt x="1522345" y="2031114"/>
                  </a:lnTo>
                  <a:lnTo>
                    <a:pt x="1518965" y="2036194"/>
                  </a:lnTo>
                  <a:lnTo>
                    <a:pt x="1513900" y="2040004"/>
                  </a:lnTo>
                  <a:lnTo>
                    <a:pt x="1514368" y="2041274"/>
                  </a:lnTo>
                  <a:lnTo>
                    <a:pt x="1514368" y="2042544"/>
                  </a:lnTo>
                  <a:lnTo>
                    <a:pt x="1510991" y="2045084"/>
                  </a:lnTo>
                  <a:lnTo>
                    <a:pt x="1502737" y="2045084"/>
                  </a:lnTo>
                  <a:lnTo>
                    <a:pt x="1502075" y="2046354"/>
                  </a:lnTo>
                  <a:lnTo>
                    <a:pt x="1501519" y="2047624"/>
                  </a:lnTo>
                  <a:lnTo>
                    <a:pt x="1500672" y="2047624"/>
                  </a:lnTo>
                  <a:lnTo>
                    <a:pt x="1499577" y="2048894"/>
                  </a:lnTo>
                  <a:lnTo>
                    <a:pt x="1495236" y="2048894"/>
                  </a:lnTo>
                  <a:lnTo>
                    <a:pt x="1489800" y="2051434"/>
                  </a:lnTo>
                  <a:lnTo>
                    <a:pt x="1489323" y="2055244"/>
                  </a:lnTo>
                  <a:close/>
                </a:path>
                <a:path w="1861184" h="3444875">
                  <a:moveTo>
                    <a:pt x="1506672" y="2048894"/>
                  </a:moveTo>
                  <a:lnTo>
                    <a:pt x="1506117" y="2047624"/>
                  </a:lnTo>
                  <a:lnTo>
                    <a:pt x="1505737" y="2046354"/>
                  </a:lnTo>
                  <a:lnTo>
                    <a:pt x="1503584" y="2046354"/>
                  </a:lnTo>
                  <a:lnTo>
                    <a:pt x="1502737" y="2045084"/>
                  </a:lnTo>
                  <a:lnTo>
                    <a:pt x="1510991" y="2045084"/>
                  </a:lnTo>
                  <a:lnTo>
                    <a:pt x="1509302" y="2046354"/>
                  </a:lnTo>
                  <a:lnTo>
                    <a:pt x="1506672" y="2048894"/>
                  </a:lnTo>
                  <a:close/>
                </a:path>
                <a:path w="1861184" h="3444875">
                  <a:moveTo>
                    <a:pt x="1492518" y="2051434"/>
                  </a:moveTo>
                  <a:lnTo>
                    <a:pt x="1495236" y="2048894"/>
                  </a:lnTo>
                  <a:lnTo>
                    <a:pt x="1499577" y="2048894"/>
                  </a:lnTo>
                  <a:lnTo>
                    <a:pt x="1498483" y="2050164"/>
                  </a:lnTo>
                  <a:lnTo>
                    <a:pt x="1496921" y="2050164"/>
                  </a:lnTo>
                  <a:lnTo>
                    <a:pt x="1492518" y="2051434"/>
                  </a:lnTo>
                  <a:close/>
                </a:path>
                <a:path w="1861184" h="3444875">
                  <a:moveTo>
                    <a:pt x="1494001" y="2056514"/>
                  </a:moveTo>
                  <a:lnTo>
                    <a:pt x="1492441" y="2055244"/>
                  </a:lnTo>
                  <a:lnTo>
                    <a:pt x="1495236" y="2051434"/>
                  </a:lnTo>
                  <a:lnTo>
                    <a:pt x="1496921" y="2050164"/>
                  </a:lnTo>
                  <a:lnTo>
                    <a:pt x="1498483" y="2050164"/>
                  </a:lnTo>
                  <a:lnTo>
                    <a:pt x="1497389" y="2051434"/>
                  </a:lnTo>
                  <a:lnTo>
                    <a:pt x="1497009" y="2052704"/>
                  </a:lnTo>
                  <a:lnTo>
                    <a:pt x="1502269" y="2052704"/>
                  </a:lnTo>
                  <a:lnTo>
                    <a:pt x="1501144" y="2053974"/>
                  </a:lnTo>
                  <a:lnTo>
                    <a:pt x="1499736" y="2053974"/>
                  </a:lnTo>
                  <a:lnTo>
                    <a:pt x="1497304" y="2055244"/>
                  </a:lnTo>
                  <a:lnTo>
                    <a:pt x="1494001" y="2056514"/>
                  </a:lnTo>
                  <a:close/>
                </a:path>
                <a:path w="1861184" h="3444875">
                  <a:moveTo>
                    <a:pt x="1502648" y="2052704"/>
                  </a:moveTo>
                  <a:lnTo>
                    <a:pt x="1500672" y="2052704"/>
                  </a:lnTo>
                  <a:lnTo>
                    <a:pt x="1501898" y="2051434"/>
                  </a:lnTo>
                  <a:lnTo>
                    <a:pt x="1502648" y="2052704"/>
                  </a:lnTo>
                  <a:close/>
                </a:path>
                <a:path w="1861184" h="3444875">
                  <a:moveTo>
                    <a:pt x="1440876" y="2099694"/>
                  </a:moveTo>
                  <a:lnTo>
                    <a:pt x="1439994" y="2088264"/>
                  </a:lnTo>
                  <a:lnTo>
                    <a:pt x="1438807" y="2078104"/>
                  </a:lnTo>
                  <a:lnTo>
                    <a:pt x="1437715" y="2066674"/>
                  </a:lnTo>
                  <a:lnTo>
                    <a:pt x="1437183" y="2056514"/>
                  </a:lnTo>
                  <a:lnTo>
                    <a:pt x="1437116" y="2052704"/>
                  </a:lnTo>
                  <a:lnTo>
                    <a:pt x="1438016" y="2055244"/>
                  </a:lnTo>
                  <a:lnTo>
                    <a:pt x="1489323" y="2055244"/>
                  </a:lnTo>
                  <a:lnTo>
                    <a:pt x="1486888" y="2057784"/>
                  </a:lnTo>
                  <a:lnTo>
                    <a:pt x="1492050" y="2059054"/>
                  </a:lnTo>
                  <a:lnTo>
                    <a:pt x="1489332" y="2061594"/>
                  </a:lnTo>
                  <a:lnTo>
                    <a:pt x="1483702" y="2065404"/>
                  </a:lnTo>
                  <a:lnTo>
                    <a:pt x="1480137" y="2071754"/>
                  </a:lnTo>
                  <a:lnTo>
                    <a:pt x="1473192" y="2075564"/>
                  </a:lnTo>
                  <a:lnTo>
                    <a:pt x="1467094" y="2080644"/>
                  </a:lnTo>
                  <a:lnTo>
                    <a:pt x="1440876" y="2099694"/>
                  </a:lnTo>
                  <a:close/>
                </a:path>
                <a:path w="1861184" h="3444875">
                  <a:moveTo>
                    <a:pt x="1500019" y="2055244"/>
                  </a:moveTo>
                  <a:lnTo>
                    <a:pt x="1499736" y="2053974"/>
                  </a:lnTo>
                  <a:lnTo>
                    <a:pt x="1501144" y="2053974"/>
                  </a:lnTo>
                  <a:lnTo>
                    <a:pt x="1500019" y="2055244"/>
                  </a:lnTo>
                  <a:close/>
                </a:path>
                <a:path w="1861184" h="3444875">
                  <a:moveTo>
                    <a:pt x="1163339" y="2250006"/>
                  </a:moveTo>
                  <a:lnTo>
                    <a:pt x="1145247" y="2250006"/>
                  </a:lnTo>
                  <a:lnTo>
                    <a:pt x="1149924" y="2244186"/>
                  </a:lnTo>
                  <a:lnTo>
                    <a:pt x="1149774" y="2243232"/>
                  </a:lnTo>
                  <a:lnTo>
                    <a:pt x="1149959" y="2242384"/>
                  </a:lnTo>
                  <a:lnTo>
                    <a:pt x="1150436" y="2241881"/>
                  </a:lnTo>
                  <a:lnTo>
                    <a:pt x="1151230" y="2240953"/>
                  </a:lnTo>
                  <a:lnTo>
                    <a:pt x="1152316" y="2240671"/>
                  </a:lnTo>
                  <a:lnTo>
                    <a:pt x="1153631" y="2240026"/>
                  </a:lnTo>
                  <a:lnTo>
                    <a:pt x="1154142" y="2241192"/>
                  </a:lnTo>
                  <a:lnTo>
                    <a:pt x="1153233" y="2243144"/>
                  </a:lnTo>
                  <a:lnTo>
                    <a:pt x="1152845" y="2244531"/>
                  </a:lnTo>
                  <a:lnTo>
                    <a:pt x="1158190" y="2244531"/>
                  </a:lnTo>
                  <a:lnTo>
                    <a:pt x="1163339" y="2250006"/>
                  </a:lnTo>
                  <a:close/>
                </a:path>
                <a:path w="1861184" h="3444875">
                  <a:moveTo>
                    <a:pt x="1158190" y="2244531"/>
                  </a:moveTo>
                  <a:lnTo>
                    <a:pt x="1152845" y="2244531"/>
                  </a:lnTo>
                  <a:lnTo>
                    <a:pt x="1155316" y="2241475"/>
                  </a:lnTo>
                  <a:lnTo>
                    <a:pt x="1158190" y="2244531"/>
                  </a:lnTo>
                  <a:close/>
                </a:path>
                <a:path w="1861184" h="3444875">
                  <a:moveTo>
                    <a:pt x="1129724" y="2270205"/>
                  </a:moveTo>
                  <a:lnTo>
                    <a:pt x="1133545" y="2262936"/>
                  </a:lnTo>
                  <a:lnTo>
                    <a:pt x="1137146" y="2257885"/>
                  </a:lnTo>
                  <a:lnTo>
                    <a:pt x="1143050" y="2249680"/>
                  </a:lnTo>
                  <a:lnTo>
                    <a:pt x="1145247" y="2250006"/>
                  </a:lnTo>
                  <a:lnTo>
                    <a:pt x="1163339" y="2250006"/>
                  </a:lnTo>
                  <a:lnTo>
                    <a:pt x="1169436" y="2256489"/>
                  </a:lnTo>
                  <a:lnTo>
                    <a:pt x="1175116" y="2269004"/>
                  </a:lnTo>
                  <a:lnTo>
                    <a:pt x="1132601" y="2269004"/>
                  </a:lnTo>
                  <a:lnTo>
                    <a:pt x="1129724" y="2270205"/>
                  </a:lnTo>
                  <a:close/>
                </a:path>
                <a:path w="1861184" h="3444875">
                  <a:moveTo>
                    <a:pt x="1175551" y="2311150"/>
                  </a:moveTo>
                  <a:lnTo>
                    <a:pt x="1096526" y="2311150"/>
                  </a:lnTo>
                  <a:lnTo>
                    <a:pt x="1098361" y="2309392"/>
                  </a:lnTo>
                  <a:lnTo>
                    <a:pt x="1100506" y="2307167"/>
                  </a:lnTo>
                  <a:lnTo>
                    <a:pt x="1107345" y="2301744"/>
                  </a:lnTo>
                  <a:lnTo>
                    <a:pt x="1110354" y="2294723"/>
                  </a:lnTo>
                  <a:lnTo>
                    <a:pt x="1116876" y="2289388"/>
                  </a:lnTo>
                  <a:lnTo>
                    <a:pt x="1118967" y="2287701"/>
                  </a:lnTo>
                  <a:lnTo>
                    <a:pt x="1126592" y="2277377"/>
                  </a:lnTo>
                  <a:lnTo>
                    <a:pt x="1132178" y="2270258"/>
                  </a:lnTo>
                  <a:lnTo>
                    <a:pt x="1132601" y="2269004"/>
                  </a:lnTo>
                  <a:lnTo>
                    <a:pt x="1175116" y="2269004"/>
                  </a:lnTo>
                  <a:lnTo>
                    <a:pt x="1177871" y="2275074"/>
                  </a:lnTo>
                  <a:lnTo>
                    <a:pt x="1179705" y="2294458"/>
                  </a:lnTo>
                  <a:lnTo>
                    <a:pt x="1179600" y="2296092"/>
                  </a:lnTo>
                  <a:lnTo>
                    <a:pt x="1175551" y="2311150"/>
                  </a:lnTo>
                  <a:close/>
                </a:path>
                <a:path w="1861184" h="3444875">
                  <a:moveTo>
                    <a:pt x="1103686" y="2300340"/>
                  </a:moveTo>
                  <a:lnTo>
                    <a:pt x="1100012" y="2300340"/>
                  </a:lnTo>
                  <a:lnTo>
                    <a:pt x="1102655" y="2297672"/>
                  </a:lnTo>
                  <a:lnTo>
                    <a:pt x="1106877" y="2293239"/>
                  </a:lnTo>
                  <a:lnTo>
                    <a:pt x="1114555" y="2284849"/>
                  </a:lnTo>
                  <a:lnTo>
                    <a:pt x="1114511" y="2288505"/>
                  </a:lnTo>
                  <a:lnTo>
                    <a:pt x="1112552" y="2290475"/>
                  </a:lnTo>
                  <a:lnTo>
                    <a:pt x="1110610" y="2292320"/>
                  </a:lnTo>
                  <a:lnTo>
                    <a:pt x="1107186" y="2296092"/>
                  </a:lnTo>
                  <a:lnTo>
                    <a:pt x="1103686" y="2300340"/>
                  </a:lnTo>
                  <a:close/>
                </a:path>
                <a:path w="1861184" h="3444875">
                  <a:moveTo>
                    <a:pt x="1098973" y="2299155"/>
                  </a:moveTo>
                  <a:lnTo>
                    <a:pt x="1100189" y="2297761"/>
                  </a:lnTo>
                  <a:lnTo>
                    <a:pt x="1103744" y="2294723"/>
                  </a:lnTo>
                  <a:lnTo>
                    <a:pt x="1106824" y="2291437"/>
                  </a:lnTo>
                  <a:lnTo>
                    <a:pt x="1104613" y="2294732"/>
                  </a:lnTo>
                  <a:lnTo>
                    <a:pt x="1103286" y="2296533"/>
                  </a:lnTo>
                  <a:lnTo>
                    <a:pt x="1098973" y="2299155"/>
                  </a:lnTo>
                  <a:close/>
                </a:path>
                <a:path w="1861184" h="3444875">
                  <a:moveTo>
                    <a:pt x="1105309" y="2301382"/>
                  </a:moveTo>
                  <a:lnTo>
                    <a:pt x="1103400" y="2301382"/>
                  </a:lnTo>
                  <a:lnTo>
                    <a:pt x="1107142" y="2297672"/>
                  </a:lnTo>
                  <a:lnTo>
                    <a:pt x="1109295" y="2295791"/>
                  </a:lnTo>
                  <a:lnTo>
                    <a:pt x="1107530" y="2298423"/>
                  </a:lnTo>
                  <a:lnTo>
                    <a:pt x="1105309" y="2301382"/>
                  </a:lnTo>
                  <a:close/>
                </a:path>
                <a:path w="1861184" h="3444875">
                  <a:moveTo>
                    <a:pt x="1098823" y="2299327"/>
                  </a:moveTo>
                  <a:lnTo>
                    <a:pt x="1098973" y="2299155"/>
                  </a:lnTo>
                  <a:lnTo>
                    <a:pt x="1098823" y="2299327"/>
                  </a:lnTo>
                  <a:close/>
                </a:path>
                <a:path w="1861184" h="3444875">
                  <a:moveTo>
                    <a:pt x="1068225" y="2335023"/>
                  </a:moveTo>
                  <a:lnTo>
                    <a:pt x="1068402" y="2334193"/>
                  </a:lnTo>
                  <a:lnTo>
                    <a:pt x="1098823" y="2299327"/>
                  </a:lnTo>
                  <a:lnTo>
                    <a:pt x="1100012" y="2300340"/>
                  </a:lnTo>
                  <a:lnTo>
                    <a:pt x="1103686" y="2300340"/>
                  </a:lnTo>
                  <a:lnTo>
                    <a:pt x="1103607" y="2300905"/>
                  </a:lnTo>
                  <a:lnTo>
                    <a:pt x="1103400" y="2301382"/>
                  </a:lnTo>
                  <a:lnTo>
                    <a:pt x="1105309" y="2301382"/>
                  </a:lnTo>
                  <a:lnTo>
                    <a:pt x="1103595" y="2303713"/>
                  </a:lnTo>
                  <a:lnTo>
                    <a:pt x="1102041" y="2304941"/>
                  </a:lnTo>
                  <a:lnTo>
                    <a:pt x="1101647" y="2305073"/>
                  </a:lnTo>
                  <a:lnTo>
                    <a:pt x="1100091" y="2305073"/>
                  </a:lnTo>
                  <a:lnTo>
                    <a:pt x="1096526" y="2311150"/>
                  </a:lnTo>
                  <a:lnTo>
                    <a:pt x="1175551" y="2311150"/>
                  </a:lnTo>
                  <a:lnTo>
                    <a:pt x="1174369" y="2315548"/>
                  </a:lnTo>
                  <a:lnTo>
                    <a:pt x="1165505" y="2327910"/>
                  </a:lnTo>
                  <a:lnTo>
                    <a:pt x="1077103" y="2327910"/>
                  </a:lnTo>
                  <a:lnTo>
                    <a:pt x="1073096" y="2331269"/>
                  </a:lnTo>
                  <a:lnTo>
                    <a:pt x="1071446" y="2332894"/>
                  </a:lnTo>
                  <a:lnTo>
                    <a:pt x="1069846" y="2333897"/>
                  </a:lnTo>
                  <a:lnTo>
                    <a:pt x="1068225" y="2335023"/>
                  </a:lnTo>
                  <a:close/>
                </a:path>
                <a:path w="1861184" h="3444875">
                  <a:moveTo>
                    <a:pt x="1100938" y="2305312"/>
                  </a:moveTo>
                  <a:lnTo>
                    <a:pt x="1100585" y="2305100"/>
                  </a:lnTo>
                  <a:lnTo>
                    <a:pt x="1100091" y="2305073"/>
                  </a:lnTo>
                  <a:lnTo>
                    <a:pt x="1101647" y="2305073"/>
                  </a:lnTo>
                  <a:lnTo>
                    <a:pt x="1100938" y="2305312"/>
                  </a:lnTo>
                  <a:close/>
                </a:path>
                <a:path w="1861184" h="3444875">
                  <a:moveTo>
                    <a:pt x="1156231" y="2337840"/>
                  </a:moveTo>
                  <a:lnTo>
                    <a:pt x="1070440" y="2337840"/>
                  </a:lnTo>
                  <a:lnTo>
                    <a:pt x="1080209" y="2328655"/>
                  </a:lnTo>
                  <a:lnTo>
                    <a:pt x="1077909" y="2328655"/>
                  </a:lnTo>
                  <a:lnTo>
                    <a:pt x="1077887" y="2328478"/>
                  </a:lnTo>
                  <a:lnTo>
                    <a:pt x="1077103" y="2327910"/>
                  </a:lnTo>
                  <a:lnTo>
                    <a:pt x="1165505" y="2327910"/>
                  </a:lnTo>
                  <a:lnTo>
                    <a:pt x="1164970" y="2328655"/>
                  </a:lnTo>
                  <a:lnTo>
                    <a:pt x="1080209" y="2328655"/>
                  </a:lnTo>
                  <a:lnTo>
                    <a:pt x="1078054" y="2329789"/>
                  </a:lnTo>
                  <a:lnTo>
                    <a:pt x="1164157" y="2329789"/>
                  </a:lnTo>
                  <a:lnTo>
                    <a:pt x="1161212" y="2333897"/>
                  </a:lnTo>
                  <a:lnTo>
                    <a:pt x="1156231" y="2337840"/>
                  </a:lnTo>
                  <a:close/>
                </a:path>
                <a:path w="1861184" h="3444875">
                  <a:moveTo>
                    <a:pt x="1018200" y="2390425"/>
                  </a:moveTo>
                  <a:lnTo>
                    <a:pt x="1018243" y="2389596"/>
                  </a:lnTo>
                  <a:lnTo>
                    <a:pt x="1022963" y="2384818"/>
                  </a:lnTo>
                  <a:lnTo>
                    <a:pt x="1028249" y="2379933"/>
                  </a:lnTo>
                  <a:lnTo>
                    <a:pt x="1037789" y="2377213"/>
                  </a:lnTo>
                  <a:lnTo>
                    <a:pt x="1037753" y="2369344"/>
                  </a:lnTo>
                  <a:lnTo>
                    <a:pt x="1067378" y="2343493"/>
                  </a:lnTo>
                  <a:lnTo>
                    <a:pt x="1070775" y="2340728"/>
                  </a:lnTo>
                  <a:lnTo>
                    <a:pt x="1070361" y="2340561"/>
                  </a:lnTo>
                  <a:lnTo>
                    <a:pt x="1069729" y="2340561"/>
                  </a:lnTo>
                  <a:lnTo>
                    <a:pt x="1069337" y="2339563"/>
                  </a:lnTo>
                  <a:lnTo>
                    <a:pt x="1069143" y="2338909"/>
                  </a:lnTo>
                  <a:lnTo>
                    <a:pt x="1069681" y="2337116"/>
                  </a:lnTo>
                  <a:lnTo>
                    <a:pt x="1071386" y="2335023"/>
                  </a:lnTo>
                  <a:lnTo>
                    <a:pt x="1072284" y="2333769"/>
                  </a:lnTo>
                  <a:lnTo>
                    <a:pt x="1072584" y="2333575"/>
                  </a:lnTo>
                  <a:lnTo>
                    <a:pt x="1073193" y="2333106"/>
                  </a:lnTo>
                  <a:lnTo>
                    <a:pt x="1070440" y="2337840"/>
                  </a:lnTo>
                  <a:lnTo>
                    <a:pt x="1156231" y="2337840"/>
                  </a:lnTo>
                  <a:lnTo>
                    <a:pt x="1152794" y="2340561"/>
                  </a:lnTo>
                  <a:lnTo>
                    <a:pt x="1070361" y="2340561"/>
                  </a:lnTo>
                  <a:lnTo>
                    <a:pt x="1069743" y="2340596"/>
                  </a:lnTo>
                  <a:lnTo>
                    <a:pt x="1152750" y="2340596"/>
                  </a:lnTo>
                  <a:lnTo>
                    <a:pt x="1143280" y="2348093"/>
                  </a:lnTo>
                  <a:lnTo>
                    <a:pt x="1122683" y="2359670"/>
                  </a:lnTo>
                  <a:lnTo>
                    <a:pt x="1101529" y="2370165"/>
                  </a:lnTo>
                  <a:lnTo>
                    <a:pt x="1081032" y="2382348"/>
                  </a:lnTo>
                  <a:lnTo>
                    <a:pt x="1072305" y="2389854"/>
                  </a:lnTo>
                  <a:lnTo>
                    <a:pt x="1019789" y="2389854"/>
                  </a:lnTo>
                  <a:lnTo>
                    <a:pt x="1018200" y="2390425"/>
                  </a:lnTo>
                  <a:close/>
                </a:path>
                <a:path w="1861184" h="3444875">
                  <a:moveTo>
                    <a:pt x="1052474" y="2460039"/>
                  </a:moveTo>
                  <a:lnTo>
                    <a:pt x="950397" y="2460039"/>
                  </a:lnTo>
                  <a:lnTo>
                    <a:pt x="956875" y="2455005"/>
                  </a:lnTo>
                  <a:lnTo>
                    <a:pt x="960140" y="2452108"/>
                  </a:lnTo>
                  <a:lnTo>
                    <a:pt x="968190" y="2444636"/>
                  </a:lnTo>
                  <a:lnTo>
                    <a:pt x="975609" y="2437129"/>
                  </a:lnTo>
                  <a:lnTo>
                    <a:pt x="989985" y="2422044"/>
                  </a:lnTo>
                  <a:lnTo>
                    <a:pt x="997701" y="2414251"/>
                  </a:lnTo>
                  <a:lnTo>
                    <a:pt x="1005613" y="2406345"/>
                  </a:lnTo>
                  <a:lnTo>
                    <a:pt x="1013205" y="2398387"/>
                  </a:lnTo>
                  <a:lnTo>
                    <a:pt x="1019960" y="2390425"/>
                  </a:lnTo>
                  <a:lnTo>
                    <a:pt x="1019789" y="2389854"/>
                  </a:lnTo>
                  <a:lnTo>
                    <a:pt x="1072305" y="2389854"/>
                  </a:lnTo>
                  <a:lnTo>
                    <a:pt x="1063001" y="2397856"/>
                  </a:lnTo>
                  <a:lnTo>
                    <a:pt x="1050436" y="2416550"/>
                  </a:lnTo>
                  <a:lnTo>
                    <a:pt x="1046340" y="2438286"/>
                  </a:lnTo>
                  <a:lnTo>
                    <a:pt x="1052444" y="2459996"/>
                  </a:lnTo>
                  <a:close/>
                </a:path>
                <a:path w="1861184" h="3444875">
                  <a:moveTo>
                    <a:pt x="1074589" y="2489158"/>
                  </a:moveTo>
                  <a:lnTo>
                    <a:pt x="918240" y="2489158"/>
                  </a:lnTo>
                  <a:lnTo>
                    <a:pt x="919308" y="2488160"/>
                  </a:lnTo>
                  <a:lnTo>
                    <a:pt x="920808" y="2486614"/>
                  </a:lnTo>
                  <a:lnTo>
                    <a:pt x="928441" y="2481616"/>
                  </a:lnTo>
                  <a:lnTo>
                    <a:pt x="926782" y="2478206"/>
                  </a:lnTo>
                  <a:lnTo>
                    <a:pt x="936331" y="2471644"/>
                  </a:lnTo>
                  <a:lnTo>
                    <a:pt x="941917" y="2467882"/>
                  </a:lnTo>
                  <a:lnTo>
                    <a:pt x="950018" y="2459633"/>
                  </a:lnTo>
                  <a:lnTo>
                    <a:pt x="954377" y="2454669"/>
                  </a:lnTo>
                  <a:lnTo>
                    <a:pt x="958896" y="2449450"/>
                  </a:lnTo>
                  <a:lnTo>
                    <a:pt x="959822" y="2451163"/>
                  </a:lnTo>
                  <a:lnTo>
                    <a:pt x="957625" y="2452885"/>
                  </a:lnTo>
                  <a:lnTo>
                    <a:pt x="955507" y="2454475"/>
                  </a:lnTo>
                  <a:lnTo>
                    <a:pt x="952436" y="2457098"/>
                  </a:lnTo>
                  <a:lnTo>
                    <a:pt x="951350" y="2458803"/>
                  </a:lnTo>
                  <a:lnTo>
                    <a:pt x="950397" y="2460039"/>
                  </a:lnTo>
                  <a:lnTo>
                    <a:pt x="1052474" y="2460039"/>
                  </a:lnTo>
                  <a:lnTo>
                    <a:pt x="1065651" y="2479094"/>
                  </a:lnTo>
                  <a:lnTo>
                    <a:pt x="1074589" y="2489158"/>
                  </a:lnTo>
                  <a:close/>
                </a:path>
                <a:path w="1861184" h="3444875">
                  <a:moveTo>
                    <a:pt x="1085510" y="2501999"/>
                  </a:moveTo>
                  <a:lnTo>
                    <a:pt x="902386" y="2501999"/>
                  </a:lnTo>
                  <a:lnTo>
                    <a:pt x="905700" y="2499827"/>
                  </a:lnTo>
                  <a:lnTo>
                    <a:pt x="911074" y="2496073"/>
                  </a:lnTo>
                  <a:lnTo>
                    <a:pt x="913281" y="2493388"/>
                  </a:lnTo>
                  <a:lnTo>
                    <a:pt x="913995" y="2491931"/>
                  </a:lnTo>
                  <a:lnTo>
                    <a:pt x="917252" y="2487639"/>
                  </a:lnTo>
                  <a:lnTo>
                    <a:pt x="919564" y="2485033"/>
                  </a:lnTo>
                  <a:lnTo>
                    <a:pt x="921567" y="2482649"/>
                  </a:lnTo>
                  <a:lnTo>
                    <a:pt x="922688" y="2482004"/>
                  </a:lnTo>
                  <a:lnTo>
                    <a:pt x="924929" y="2480617"/>
                  </a:lnTo>
                  <a:lnTo>
                    <a:pt x="919926" y="2486649"/>
                  </a:lnTo>
                  <a:lnTo>
                    <a:pt x="919131" y="2487639"/>
                  </a:lnTo>
                  <a:lnTo>
                    <a:pt x="918787" y="2488328"/>
                  </a:lnTo>
                  <a:lnTo>
                    <a:pt x="918240" y="2489158"/>
                  </a:lnTo>
                  <a:lnTo>
                    <a:pt x="1074589" y="2489158"/>
                  </a:lnTo>
                  <a:lnTo>
                    <a:pt x="1081776" y="2497250"/>
                  </a:lnTo>
                  <a:lnTo>
                    <a:pt x="1085510" y="2501999"/>
                  </a:lnTo>
                  <a:close/>
                </a:path>
                <a:path w="1861184" h="3444875">
                  <a:moveTo>
                    <a:pt x="1095201" y="2514320"/>
                  </a:moveTo>
                  <a:lnTo>
                    <a:pt x="883444" y="2514320"/>
                  </a:lnTo>
                  <a:lnTo>
                    <a:pt x="886895" y="2512704"/>
                  </a:lnTo>
                  <a:lnTo>
                    <a:pt x="889569" y="2511520"/>
                  </a:lnTo>
                  <a:lnTo>
                    <a:pt x="895984" y="2506477"/>
                  </a:lnTo>
                  <a:lnTo>
                    <a:pt x="899938" y="2502326"/>
                  </a:lnTo>
                  <a:lnTo>
                    <a:pt x="904827" y="2498042"/>
                  </a:lnTo>
                  <a:lnTo>
                    <a:pt x="907483" y="2497115"/>
                  </a:lnTo>
                  <a:lnTo>
                    <a:pt x="906523" y="2498222"/>
                  </a:lnTo>
                  <a:lnTo>
                    <a:pt x="903742" y="2500657"/>
                  </a:lnTo>
                  <a:lnTo>
                    <a:pt x="902386" y="2501999"/>
                  </a:lnTo>
                  <a:lnTo>
                    <a:pt x="1085510" y="2501999"/>
                  </a:lnTo>
                  <a:lnTo>
                    <a:pt x="1095201" y="2514320"/>
                  </a:lnTo>
                  <a:close/>
                </a:path>
                <a:path w="1861184" h="3444875">
                  <a:moveTo>
                    <a:pt x="871040" y="2526490"/>
                  </a:moveTo>
                  <a:lnTo>
                    <a:pt x="869281" y="2526490"/>
                  </a:lnTo>
                  <a:lnTo>
                    <a:pt x="881097" y="2514912"/>
                  </a:lnTo>
                  <a:lnTo>
                    <a:pt x="882791" y="2513498"/>
                  </a:lnTo>
                  <a:lnTo>
                    <a:pt x="883506" y="2513507"/>
                  </a:lnTo>
                  <a:lnTo>
                    <a:pt x="883444" y="2514320"/>
                  </a:lnTo>
                  <a:lnTo>
                    <a:pt x="1095201" y="2514320"/>
                  </a:lnTo>
                  <a:lnTo>
                    <a:pt x="1096632" y="2516139"/>
                  </a:lnTo>
                  <a:lnTo>
                    <a:pt x="1099111" y="2522127"/>
                  </a:lnTo>
                  <a:lnTo>
                    <a:pt x="876508" y="2522127"/>
                  </a:lnTo>
                  <a:lnTo>
                    <a:pt x="871040" y="2526490"/>
                  </a:lnTo>
                  <a:close/>
                </a:path>
                <a:path w="1861184" h="3444875">
                  <a:moveTo>
                    <a:pt x="860015" y="2532779"/>
                  </a:moveTo>
                  <a:lnTo>
                    <a:pt x="860924" y="2531816"/>
                  </a:lnTo>
                  <a:lnTo>
                    <a:pt x="861735" y="2530783"/>
                  </a:lnTo>
                  <a:lnTo>
                    <a:pt x="875131" y="2519275"/>
                  </a:lnTo>
                  <a:lnTo>
                    <a:pt x="875087" y="2519522"/>
                  </a:lnTo>
                  <a:lnTo>
                    <a:pt x="875308" y="2519593"/>
                  </a:lnTo>
                  <a:lnTo>
                    <a:pt x="873190" y="2522180"/>
                  </a:lnTo>
                  <a:lnTo>
                    <a:pt x="871187" y="2524326"/>
                  </a:lnTo>
                  <a:lnTo>
                    <a:pt x="869281" y="2526490"/>
                  </a:lnTo>
                  <a:lnTo>
                    <a:pt x="871040" y="2526490"/>
                  </a:lnTo>
                  <a:lnTo>
                    <a:pt x="870022" y="2527303"/>
                  </a:lnTo>
                  <a:lnTo>
                    <a:pt x="869528" y="2527780"/>
                  </a:lnTo>
                  <a:lnTo>
                    <a:pt x="866100" y="2530884"/>
                  </a:lnTo>
                  <a:lnTo>
                    <a:pt x="862964" y="2530884"/>
                  </a:lnTo>
                  <a:lnTo>
                    <a:pt x="860015" y="2532779"/>
                  </a:lnTo>
                  <a:close/>
                </a:path>
                <a:path w="1861184" h="3444875">
                  <a:moveTo>
                    <a:pt x="867719" y="2531154"/>
                  </a:moveTo>
                  <a:lnTo>
                    <a:pt x="867860" y="2530783"/>
                  </a:lnTo>
                  <a:lnTo>
                    <a:pt x="871354" y="2527921"/>
                  </a:lnTo>
                  <a:lnTo>
                    <a:pt x="876508" y="2522127"/>
                  </a:lnTo>
                  <a:lnTo>
                    <a:pt x="1099111" y="2522127"/>
                  </a:lnTo>
                  <a:lnTo>
                    <a:pt x="1099759" y="2523692"/>
                  </a:lnTo>
                  <a:lnTo>
                    <a:pt x="880476" y="2523692"/>
                  </a:lnTo>
                  <a:lnTo>
                    <a:pt x="876120" y="2526393"/>
                  </a:lnTo>
                  <a:lnTo>
                    <a:pt x="870182" y="2530512"/>
                  </a:lnTo>
                  <a:lnTo>
                    <a:pt x="867719" y="2531154"/>
                  </a:lnTo>
                  <a:close/>
                </a:path>
                <a:path w="1861184" h="3444875">
                  <a:moveTo>
                    <a:pt x="1104064" y="2534086"/>
                  </a:moveTo>
                  <a:lnTo>
                    <a:pt x="868239" y="2534086"/>
                  </a:lnTo>
                  <a:lnTo>
                    <a:pt x="874194" y="2531816"/>
                  </a:lnTo>
                  <a:lnTo>
                    <a:pt x="878193" y="2527303"/>
                  </a:lnTo>
                  <a:lnTo>
                    <a:pt x="880476" y="2523692"/>
                  </a:lnTo>
                  <a:lnTo>
                    <a:pt x="1099759" y="2523692"/>
                  </a:lnTo>
                  <a:lnTo>
                    <a:pt x="1104064" y="2534086"/>
                  </a:lnTo>
                  <a:close/>
                </a:path>
                <a:path w="1861184" h="3444875">
                  <a:moveTo>
                    <a:pt x="861778" y="2534797"/>
                  </a:moveTo>
                  <a:lnTo>
                    <a:pt x="861692" y="2533450"/>
                  </a:lnTo>
                  <a:lnTo>
                    <a:pt x="862964" y="2530884"/>
                  </a:lnTo>
                  <a:lnTo>
                    <a:pt x="866100" y="2530884"/>
                  </a:lnTo>
                  <a:lnTo>
                    <a:pt x="861778" y="2534797"/>
                  </a:lnTo>
                  <a:close/>
                </a:path>
                <a:path w="1861184" h="3444875">
                  <a:moveTo>
                    <a:pt x="1108237" y="2544163"/>
                  </a:moveTo>
                  <a:lnTo>
                    <a:pt x="853740" y="2544163"/>
                  </a:lnTo>
                  <a:lnTo>
                    <a:pt x="856529" y="2542918"/>
                  </a:lnTo>
                  <a:lnTo>
                    <a:pt x="859362" y="2541257"/>
                  </a:lnTo>
                  <a:lnTo>
                    <a:pt x="861921" y="2539870"/>
                  </a:lnTo>
                  <a:lnTo>
                    <a:pt x="862141" y="2539190"/>
                  </a:lnTo>
                  <a:lnTo>
                    <a:pt x="862203" y="2538616"/>
                  </a:lnTo>
                  <a:lnTo>
                    <a:pt x="862989" y="2537053"/>
                  </a:lnTo>
                  <a:lnTo>
                    <a:pt x="863739" y="2536020"/>
                  </a:lnTo>
                  <a:lnTo>
                    <a:pt x="864321" y="2535119"/>
                  </a:lnTo>
                  <a:lnTo>
                    <a:pt x="865151" y="2534545"/>
                  </a:lnTo>
                  <a:lnTo>
                    <a:pt x="866580" y="2533450"/>
                  </a:lnTo>
                  <a:lnTo>
                    <a:pt x="868239" y="2534086"/>
                  </a:lnTo>
                  <a:lnTo>
                    <a:pt x="1104064" y="2534086"/>
                  </a:lnTo>
                  <a:lnTo>
                    <a:pt x="1108237" y="2544163"/>
                  </a:lnTo>
                  <a:close/>
                </a:path>
                <a:path w="1861184" h="3444875">
                  <a:moveTo>
                    <a:pt x="974621" y="2695498"/>
                  </a:moveTo>
                  <a:lnTo>
                    <a:pt x="926940" y="2693323"/>
                  </a:lnTo>
                  <a:lnTo>
                    <a:pt x="881644" y="2678434"/>
                  </a:lnTo>
                  <a:lnTo>
                    <a:pt x="843860" y="2651401"/>
                  </a:lnTo>
                  <a:lnTo>
                    <a:pt x="818715" y="2612796"/>
                  </a:lnTo>
                  <a:lnTo>
                    <a:pt x="811541" y="2583377"/>
                  </a:lnTo>
                  <a:lnTo>
                    <a:pt x="815848" y="2579923"/>
                  </a:lnTo>
                  <a:lnTo>
                    <a:pt x="822907" y="2573988"/>
                  </a:lnTo>
                  <a:lnTo>
                    <a:pt x="851852" y="2548455"/>
                  </a:lnTo>
                  <a:lnTo>
                    <a:pt x="852064" y="2547643"/>
                  </a:lnTo>
                  <a:lnTo>
                    <a:pt x="855399" y="2541725"/>
                  </a:lnTo>
                  <a:lnTo>
                    <a:pt x="855011" y="2542494"/>
                  </a:lnTo>
                  <a:lnTo>
                    <a:pt x="853740" y="2544163"/>
                  </a:lnTo>
                  <a:lnTo>
                    <a:pt x="1108237" y="2544163"/>
                  </a:lnTo>
                  <a:lnTo>
                    <a:pt x="1108889" y="2545738"/>
                  </a:lnTo>
                  <a:lnTo>
                    <a:pt x="1110847" y="2577877"/>
                  </a:lnTo>
                  <a:lnTo>
                    <a:pt x="1103419" y="2609641"/>
                  </a:lnTo>
                  <a:lnTo>
                    <a:pt x="1087516" y="2638117"/>
                  </a:lnTo>
                  <a:lnTo>
                    <a:pt x="1064799" y="2661062"/>
                  </a:lnTo>
                  <a:lnTo>
                    <a:pt x="1037366" y="2678231"/>
                  </a:lnTo>
                  <a:lnTo>
                    <a:pt x="1006784" y="2689688"/>
                  </a:lnTo>
                  <a:lnTo>
                    <a:pt x="974621" y="2695498"/>
                  </a:lnTo>
                  <a:close/>
                </a:path>
                <a:path w="1861184" h="3444875">
                  <a:moveTo>
                    <a:pt x="815688" y="2573989"/>
                  </a:moveTo>
                  <a:lnTo>
                    <a:pt x="815450" y="2572991"/>
                  </a:lnTo>
                  <a:lnTo>
                    <a:pt x="815688" y="2572284"/>
                  </a:lnTo>
                  <a:lnTo>
                    <a:pt x="819571" y="2569891"/>
                  </a:lnTo>
                  <a:lnTo>
                    <a:pt x="823801" y="2567844"/>
                  </a:lnTo>
                  <a:lnTo>
                    <a:pt x="822789" y="2569810"/>
                  </a:lnTo>
                  <a:lnTo>
                    <a:pt x="819885" y="2573225"/>
                  </a:lnTo>
                  <a:lnTo>
                    <a:pt x="819750" y="2573441"/>
                  </a:lnTo>
                  <a:lnTo>
                    <a:pt x="816871" y="2573441"/>
                  </a:lnTo>
                  <a:lnTo>
                    <a:pt x="815688" y="2573989"/>
                  </a:lnTo>
                  <a:close/>
                </a:path>
                <a:path w="1861184" h="3444875">
                  <a:moveTo>
                    <a:pt x="811426" y="2581955"/>
                  </a:moveTo>
                  <a:lnTo>
                    <a:pt x="811364" y="2581398"/>
                  </a:lnTo>
                  <a:lnTo>
                    <a:pt x="811294" y="2580286"/>
                  </a:lnTo>
                  <a:lnTo>
                    <a:pt x="814612" y="2577530"/>
                  </a:lnTo>
                  <a:lnTo>
                    <a:pt x="817215" y="2575075"/>
                  </a:lnTo>
                  <a:lnTo>
                    <a:pt x="816871" y="2573441"/>
                  </a:lnTo>
                  <a:lnTo>
                    <a:pt x="819750" y="2573441"/>
                  </a:lnTo>
                  <a:lnTo>
                    <a:pt x="818442" y="2575525"/>
                  </a:lnTo>
                  <a:lnTo>
                    <a:pt x="818539" y="2575737"/>
                  </a:lnTo>
                  <a:lnTo>
                    <a:pt x="815741" y="2578493"/>
                  </a:lnTo>
                  <a:lnTo>
                    <a:pt x="813191" y="2580621"/>
                  </a:lnTo>
                  <a:lnTo>
                    <a:pt x="812291" y="2581275"/>
                  </a:lnTo>
                  <a:lnTo>
                    <a:pt x="811426" y="2581955"/>
                  </a:lnTo>
                  <a:close/>
                </a:path>
                <a:path w="1861184" h="3444875">
                  <a:moveTo>
                    <a:pt x="522087" y="2169719"/>
                  </a:moveTo>
                  <a:lnTo>
                    <a:pt x="483120" y="2155749"/>
                  </a:lnTo>
                  <a:lnTo>
                    <a:pt x="478902" y="2153209"/>
                  </a:lnTo>
                  <a:lnTo>
                    <a:pt x="456615" y="2120189"/>
                  </a:lnTo>
                  <a:lnTo>
                    <a:pt x="452251" y="2090979"/>
                  </a:lnTo>
                  <a:lnTo>
                    <a:pt x="456228" y="2071929"/>
                  </a:lnTo>
                  <a:lnTo>
                    <a:pt x="479421" y="2041449"/>
                  </a:lnTo>
                  <a:lnTo>
                    <a:pt x="512070" y="2030019"/>
                  </a:lnTo>
                  <a:lnTo>
                    <a:pt x="531347" y="2030019"/>
                  </a:lnTo>
                  <a:lnTo>
                    <a:pt x="538760" y="2032559"/>
                  </a:lnTo>
                  <a:lnTo>
                    <a:pt x="572074" y="2032559"/>
                  </a:lnTo>
                  <a:lnTo>
                    <a:pt x="604074" y="2064309"/>
                  </a:lnTo>
                  <a:lnTo>
                    <a:pt x="608475" y="2090979"/>
                  </a:lnTo>
                  <a:lnTo>
                    <a:pt x="607796" y="2098599"/>
                  </a:lnTo>
                  <a:lnTo>
                    <a:pt x="606211" y="2106219"/>
                  </a:lnTo>
                  <a:lnTo>
                    <a:pt x="603763" y="2113839"/>
                  </a:lnTo>
                  <a:lnTo>
                    <a:pt x="602675" y="2116379"/>
                  </a:lnTo>
                  <a:lnTo>
                    <a:pt x="516813" y="2116379"/>
                  </a:lnTo>
                  <a:lnTo>
                    <a:pt x="516725" y="2117649"/>
                  </a:lnTo>
                  <a:lnTo>
                    <a:pt x="515410" y="2118919"/>
                  </a:lnTo>
                  <a:lnTo>
                    <a:pt x="514007" y="2121459"/>
                  </a:lnTo>
                  <a:lnTo>
                    <a:pt x="512507" y="2122729"/>
                  </a:lnTo>
                  <a:lnTo>
                    <a:pt x="513160" y="2122729"/>
                  </a:lnTo>
                  <a:lnTo>
                    <a:pt x="513627" y="2123999"/>
                  </a:lnTo>
                  <a:lnTo>
                    <a:pt x="598913" y="2123999"/>
                  </a:lnTo>
                  <a:lnTo>
                    <a:pt x="570466" y="2155749"/>
                  </a:lnTo>
                  <a:lnTo>
                    <a:pt x="545716" y="2167179"/>
                  </a:lnTo>
                  <a:lnTo>
                    <a:pt x="522087" y="2169719"/>
                  </a:lnTo>
                  <a:close/>
                </a:path>
                <a:path w="1861184" h="3444875">
                  <a:moveTo>
                    <a:pt x="572074" y="2032559"/>
                  </a:moveTo>
                  <a:lnTo>
                    <a:pt x="538760" y="2032559"/>
                  </a:lnTo>
                  <a:lnTo>
                    <a:pt x="539607" y="2031289"/>
                  </a:lnTo>
                  <a:lnTo>
                    <a:pt x="541478" y="2031289"/>
                  </a:lnTo>
                  <a:lnTo>
                    <a:pt x="553970" y="2030019"/>
                  </a:lnTo>
                  <a:lnTo>
                    <a:pt x="566250" y="2030019"/>
                  </a:lnTo>
                  <a:lnTo>
                    <a:pt x="572074" y="2032559"/>
                  </a:lnTo>
                  <a:close/>
                </a:path>
                <a:path w="1861184" h="3444875">
                  <a:moveTo>
                    <a:pt x="598913" y="2123999"/>
                  </a:moveTo>
                  <a:lnTo>
                    <a:pt x="528356" y="2123999"/>
                  </a:lnTo>
                  <a:lnTo>
                    <a:pt x="526661" y="2122729"/>
                  </a:lnTo>
                  <a:lnTo>
                    <a:pt x="524879" y="2122729"/>
                  </a:lnTo>
                  <a:lnTo>
                    <a:pt x="523193" y="2121459"/>
                  </a:lnTo>
                  <a:lnTo>
                    <a:pt x="520281" y="2121459"/>
                  </a:lnTo>
                  <a:lnTo>
                    <a:pt x="518313" y="2118919"/>
                  </a:lnTo>
                  <a:lnTo>
                    <a:pt x="516910" y="2116379"/>
                  </a:lnTo>
                  <a:lnTo>
                    <a:pt x="602675" y="2116379"/>
                  </a:lnTo>
                  <a:lnTo>
                    <a:pt x="600498" y="2121459"/>
                  </a:lnTo>
                  <a:lnTo>
                    <a:pt x="598913" y="2123999"/>
                  </a:lnTo>
                  <a:close/>
                </a:path>
                <a:path w="1861184" h="3444875">
                  <a:moveTo>
                    <a:pt x="698231" y="2163369"/>
                  </a:moveTo>
                  <a:lnTo>
                    <a:pt x="707453" y="2144319"/>
                  </a:lnTo>
                  <a:lnTo>
                    <a:pt x="706994" y="2150669"/>
                  </a:lnTo>
                  <a:lnTo>
                    <a:pt x="705926" y="2150669"/>
                  </a:lnTo>
                  <a:lnTo>
                    <a:pt x="704329" y="2155749"/>
                  </a:lnTo>
                  <a:lnTo>
                    <a:pt x="702547" y="2155749"/>
                  </a:lnTo>
                  <a:lnTo>
                    <a:pt x="701797" y="2158289"/>
                  </a:lnTo>
                  <a:lnTo>
                    <a:pt x="701232" y="2159559"/>
                  </a:lnTo>
                  <a:lnTo>
                    <a:pt x="700764" y="2160829"/>
                  </a:lnTo>
                  <a:lnTo>
                    <a:pt x="699829" y="2160829"/>
                  </a:lnTo>
                  <a:lnTo>
                    <a:pt x="699078" y="2162099"/>
                  </a:lnTo>
                  <a:lnTo>
                    <a:pt x="698231" y="2163369"/>
                  </a:lnTo>
                  <a:close/>
                </a:path>
                <a:path w="1861184" h="3444875">
                  <a:moveTo>
                    <a:pt x="705893" y="2165909"/>
                  </a:moveTo>
                  <a:lnTo>
                    <a:pt x="699864" y="2165909"/>
                  </a:lnTo>
                  <a:lnTo>
                    <a:pt x="699890" y="2164639"/>
                  </a:lnTo>
                  <a:lnTo>
                    <a:pt x="699921" y="2164467"/>
                  </a:lnTo>
                  <a:lnTo>
                    <a:pt x="700570" y="2163369"/>
                  </a:lnTo>
                  <a:lnTo>
                    <a:pt x="701699" y="2160829"/>
                  </a:lnTo>
                  <a:lnTo>
                    <a:pt x="702732" y="2159559"/>
                  </a:lnTo>
                  <a:lnTo>
                    <a:pt x="703579" y="2159559"/>
                  </a:lnTo>
                  <a:lnTo>
                    <a:pt x="703950" y="2158289"/>
                  </a:lnTo>
                  <a:lnTo>
                    <a:pt x="706580" y="2150669"/>
                  </a:lnTo>
                  <a:lnTo>
                    <a:pt x="706994" y="2150669"/>
                  </a:lnTo>
                  <a:lnTo>
                    <a:pt x="705893" y="2165909"/>
                  </a:lnTo>
                  <a:close/>
                </a:path>
                <a:path w="1861184" h="3444875">
                  <a:moveTo>
                    <a:pt x="702635" y="2157019"/>
                  </a:moveTo>
                  <a:lnTo>
                    <a:pt x="702547" y="2155749"/>
                  </a:lnTo>
                  <a:lnTo>
                    <a:pt x="704329" y="2155749"/>
                  </a:lnTo>
                  <a:lnTo>
                    <a:pt x="702635" y="2157019"/>
                  </a:lnTo>
                  <a:close/>
                </a:path>
                <a:path w="1861184" h="3444875">
                  <a:moveTo>
                    <a:pt x="684624" y="2201469"/>
                  </a:moveTo>
                  <a:lnTo>
                    <a:pt x="686495" y="2193849"/>
                  </a:lnTo>
                  <a:lnTo>
                    <a:pt x="686865" y="2193849"/>
                  </a:lnTo>
                  <a:lnTo>
                    <a:pt x="687995" y="2191309"/>
                  </a:lnTo>
                  <a:lnTo>
                    <a:pt x="689213" y="2188769"/>
                  </a:lnTo>
                  <a:lnTo>
                    <a:pt x="691743" y="2182419"/>
                  </a:lnTo>
                  <a:lnTo>
                    <a:pt x="697475" y="2169719"/>
                  </a:lnTo>
                  <a:lnTo>
                    <a:pt x="700005" y="2163369"/>
                  </a:lnTo>
                  <a:lnTo>
                    <a:pt x="699921" y="2164467"/>
                  </a:lnTo>
                  <a:lnTo>
                    <a:pt x="699635" y="2165909"/>
                  </a:lnTo>
                  <a:lnTo>
                    <a:pt x="705893" y="2165909"/>
                  </a:lnTo>
                  <a:lnTo>
                    <a:pt x="703690" y="2196389"/>
                  </a:lnTo>
                  <a:lnTo>
                    <a:pt x="690625" y="2196389"/>
                  </a:lnTo>
                  <a:lnTo>
                    <a:pt x="684624" y="2201469"/>
                  </a:lnTo>
                  <a:close/>
                </a:path>
                <a:path w="1861184" h="3444875">
                  <a:moveTo>
                    <a:pt x="699908" y="2164639"/>
                  </a:moveTo>
                  <a:lnTo>
                    <a:pt x="699921" y="2164467"/>
                  </a:lnTo>
                  <a:lnTo>
                    <a:pt x="699908" y="2164639"/>
                  </a:lnTo>
                  <a:close/>
                </a:path>
                <a:path w="1861184" h="3444875">
                  <a:moveTo>
                    <a:pt x="687743" y="2184014"/>
                  </a:moveTo>
                  <a:lnTo>
                    <a:pt x="687862" y="2183689"/>
                  </a:lnTo>
                  <a:lnTo>
                    <a:pt x="687743" y="2184014"/>
                  </a:lnTo>
                  <a:close/>
                </a:path>
                <a:path w="1861184" h="3444875">
                  <a:moveTo>
                    <a:pt x="686397" y="2187126"/>
                  </a:moveTo>
                  <a:lnTo>
                    <a:pt x="687112" y="2184959"/>
                  </a:lnTo>
                  <a:lnTo>
                    <a:pt x="687743" y="2184014"/>
                  </a:lnTo>
                  <a:lnTo>
                    <a:pt x="686927" y="2186229"/>
                  </a:lnTo>
                  <a:lnTo>
                    <a:pt x="686397" y="2187126"/>
                  </a:lnTo>
                  <a:close/>
                </a:path>
                <a:path w="1861184" h="3444875">
                  <a:moveTo>
                    <a:pt x="685802" y="2188134"/>
                  </a:moveTo>
                  <a:lnTo>
                    <a:pt x="686397" y="2187126"/>
                  </a:lnTo>
                  <a:lnTo>
                    <a:pt x="686274" y="2187499"/>
                  </a:lnTo>
                  <a:lnTo>
                    <a:pt x="685802" y="2188134"/>
                  </a:lnTo>
                  <a:close/>
                </a:path>
                <a:path w="1861184" h="3444875">
                  <a:moveTo>
                    <a:pt x="685427" y="2188769"/>
                  </a:moveTo>
                  <a:lnTo>
                    <a:pt x="685802" y="2188134"/>
                  </a:lnTo>
                  <a:lnTo>
                    <a:pt x="685427" y="2188769"/>
                  </a:lnTo>
                  <a:close/>
                </a:path>
                <a:path w="1861184" h="3444875">
                  <a:moveTo>
                    <a:pt x="702589" y="2211629"/>
                  </a:moveTo>
                  <a:lnTo>
                    <a:pt x="684712" y="2211629"/>
                  </a:lnTo>
                  <a:lnTo>
                    <a:pt x="686309" y="2209089"/>
                  </a:lnTo>
                  <a:lnTo>
                    <a:pt x="687809" y="2207819"/>
                  </a:lnTo>
                  <a:lnTo>
                    <a:pt x="689310" y="2205279"/>
                  </a:lnTo>
                  <a:lnTo>
                    <a:pt x="689874" y="2205279"/>
                  </a:lnTo>
                  <a:lnTo>
                    <a:pt x="690439" y="2202739"/>
                  </a:lnTo>
                  <a:lnTo>
                    <a:pt x="690485" y="2200199"/>
                  </a:lnTo>
                  <a:lnTo>
                    <a:pt x="690625" y="2196389"/>
                  </a:lnTo>
                  <a:lnTo>
                    <a:pt x="703690" y="2196389"/>
                  </a:lnTo>
                  <a:lnTo>
                    <a:pt x="702589" y="2211629"/>
                  </a:lnTo>
                  <a:close/>
                </a:path>
                <a:path w="1861184" h="3444875">
                  <a:moveTo>
                    <a:pt x="664362" y="2234489"/>
                  </a:moveTo>
                  <a:lnTo>
                    <a:pt x="667830" y="2228139"/>
                  </a:lnTo>
                  <a:lnTo>
                    <a:pt x="675525" y="2220519"/>
                  </a:lnTo>
                  <a:lnTo>
                    <a:pt x="676461" y="2215439"/>
                  </a:lnTo>
                  <a:lnTo>
                    <a:pt x="681429" y="2200199"/>
                  </a:lnTo>
                  <a:lnTo>
                    <a:pt x="682744" y="2197659"/>
                  </a:lnTo>
                  <a:lnTo>
                    <a:pt x="683679" y="2201469"/>
                  </a:lnTo>
                  <a:lnTo>
                    <a:pt x="684527" y="2205279"/>
                  </a:lnTo>
                  <a:lnTo>
                    <a:pt x="685462" y="2209089"/>
                  </a:lnTo>
                  <a:lnTo>
                    <a:pt x="684994" y="2210359"/>
                  </a:lnTo>
                  <a:lnTo>
                    <a:pt x="684712" y="2211629"/>
                  </a:lnTo>
                  <a:lnTo>
                    <a:pt x="702589" y="2211629"/>
                  </a:lnTo>
                  <a:lnTo>
                    <a:pt x="701848" y="2221789"/>
                  </a:lnTo>
                  <a:lnTo>
                    <a:pt x="676526" y="2221789"/>
                  </a:lnTo>
                  <a:lnTo>
                    <a:pt x="673716" y="2225599"/>
                  </a:lnTo>
                  <a:lnTo>
                    <a:pt x="672437" y="2225599"/>
                  </a:lnTo>
                  <a:lnTo>
                    <a:pt x="671969" y="2226869"/>
                  </a:lnTo>
                  <a:lnTo>
                    <a:pt x="671034" y="2228139"/>
                  </a:lnTo>
                  <a:lnTo>
                    <a:pt x="671501" y="2230679"/>
                  </a:lnTo>
                  <a:lnTo>
                    <a:pt x="667927" y="2230679"/>
                  </a:lnTo>
                  <a:lnTo>
                    <a:pt x="664362" y="2234489"/>
                  </a:lnTo>
                  <a:close/>
                </a:path>
                <a:path w="1861184" h="3444875">
                  <a:moveTo>
                    <a:pt x="644595" y="2286559"/>
                  </a:moveTo>
                  <a:lnTo>
                    <a:pt x="645442" y="2280209"/>
                  </a:lnTo>
                  <a:lnTo>
                    <a:pt x="644127" y="2277669"/>
                  </a:lnTo>
                  <a:lnTo>
                    <a:pt x="644692" y="2277669"/>
                  </a:lnTo>
                  <a:lnTo>
                    <a:pt x="645160" y="2276399"/>
                  </a:lnTo>
                  <a:lnTo>
                    <a:pt x="645813" y="2275129"/>
                  </a:lnTo>
                  <a:lnTo>
                    <a:pt x="646933" y="2275129"/>
                  </a:lnTo>
                  <a:lnTo>
                    <a:pt x="647401" y="2273859"/>
                  </a:lnTo>
                  <a:lnTo>
                    <a:pt x="654523" y="2273859"/>
                  </a:lnTo>
                  <a:lnTo>
                    <a:pt x="655458" y="2272589"/>
                  </a:lnTo>
                  <a:lnTo>
                    <a:pt x="656208" y="2270049"/>
                  </a:lnTo>
                  <a:lnTo>
                    <a:pt x="657055" y="2268779"/>
                  </a:lnTo>
                  <a:lnTo>
                    <a:pt x="659269" y="2263699"/>
                  </a:lnTo>
                  <a:lnTo>
                    <a:pt x="660479" y="2258619"/>
                  </a:lnTo>
                  <a:lnTo>
                    <a:pt x="662253" y="2253539"/>
                  </a:lnTo>
                  <a:lnTo>
                    <a:pt x="666154" y="2247189"/>
                  </a:lnTo>
                  <a:lnTo>
                    <a:pt x="669553" y="2242109"/>
                  </a:lnTo>
                  <a:lnTo>
                    <a:pt x="672581" y="2235759"/>
                  </a:lnTo>
                  <a:lnTo>
                    <a:pt x="675045" y="2229409"/>
                  </a:lnTo>
                  <a:lnTo>
                    <a:pt x="676752" y="2223059"/>
                  </a:lnTo>
                  <a:lnTo>
                    <a:pt x="676526" y="2221789"/>
                  </a:lnTo>
                  <a:lnTo>
                    <a:pt x="701848" y="2221789"/>
                  </a:lnTo>
                  <a:lnTo>
                    <a:pt x="697630" y="2278939"/>
                  </a:lnTo>
                  <a:lnTo>
                    <a:pt x="653040" y="2278939"/>
                  </a:lnTo>
                  <a:lnTo>
                    <a:pt x="651443" y="2280209"/>
                  </a:lnTo>
                  <a:lnTo>
                    <a:pt x="649475" y="2284019"/>
                  </a:lnTo>
                  <a:lnTo>
                    <a:pt x="648442" y="2284019"/>
                  </a:lnTo>
                  <a:lnTo>
                    <a:pt x="644595" y="2286559"/>
                  </a:lnTo>
                  <a:close/>
                </a:path>
                <a:path w="1861184" h="3444875">
                  <a:moveTo>
                    <a:pt x="672767" y="2226869"/>
                  </a:moveTo>
                  <a:lnTo>
                    <a:pt x="672437" y="2225599"/>
                  </a:lnTo>
                  <a:lnTo>
                    <a:pt x="673716" y="2225599"/>
                  </a:lnTo>
                  <a:lnTo>
                    <a:pt x="672767" y="2226869"/>
                  </a:lnTo>
                  <a:close/>
                </a:path>
                <a:path w="1861184" h="3444875">
                  <a:moveTo>
                    <a:pt x="665395" y="2239569"/>
                  </a:moveTo>
                  <a:lnTo>
                    <a:pt x="667927" y="2230679"/>
                  </a:lnTo>
                  <a:lnTo>
                    <a:pt x="671501" y="2230679"/>
                  </a:lnTo>
                  <a:lnTo>
                    <a:pt x="670742" y="2235759"/>
                  </a:lnTo>
                  <a:lnTo>
                    <a:pt x="667460" y="2238299"/>
                  </a:lnTo>
                  <a:lnTo>
                    <a:pt x="665395" y="2239569"/>
                  </a:lnTo>
                  <a:close/>
                </a:path>
                <a:path w="1861184" h="3444875">
                  <a:moveTo>
                    <a:pt x="653305" y="2273859"/>
                  </a:moveTo>
                  <a:lnTo>
                    <a:pt x="647966" y="2273859"/>
                  </a:lnTo>
                  <a:lnTo>
                    <a:pt x="648434" y="2272589"/>
                  </a:lnTo>
                  <a:lnTo>
                    <a:pt x="650684" y="2270049"/>
                  </a:lnTo>
                  <a:lnTo>
                    <a:pt x="653217" y="2266239"/>
                  </a:lnTo>
                  <a:lnTo>
                    <a:pt x="658379" y="2261159"/>
                  </a:lnTo>
                  <a:lnTo>
                    <a:pt x="656217" y="2266239"/>
                  </a:lnTo>
                  <a:lnTo>
                    <a:pt x="653305" y="2273859"/>
                  </a:lnTo>
                  <a:close/>
                </a:path>
                <a:path w="1861184" h="3444875">
                  <a:moveTo>
                    <a:pt x="617781" y="2377999"/>
                  </a:moveTo>
                  <a:lnTo>
                    <a:pt x="600965" y="2377999"/>
                  </a:lnTo>
                  <a:lnTo>
                    <a:pt x="602183" y="2375459"/>
                  </a:lnTo>
                  <a:lnTo>
                    <a:pt x="603683" y="2372919"/>
                  </a:lnTo>
                  <a:lnTo>
                    <a:pt x="604716" y="2370379"/>
                  </a:lnTo>
                  <a:lnTo>
                    <a:pt x="606401" y="2366569"/>
                  </a:lnTo>
                  <a:lnTo>
                    <a:pt x="607628" y="2362759"/>
                  </a:lnTo>
                  <a:lnTo>
                    <a:pt x="609596" y="2358949"/>
                  </a:lnTo>
                  <a:lnTo>
                    <a:pt x="614249" y="2351329"/>
                  </a:lnTo>
                  <a:lnTo>
                    <a:pt x="619025" y="2343709"/>
                  </a:lnTo>
                  <a:lnTo>
                    <a:pt x="623239" y="2336089"/>
                  </a:lnTo>
                  <a:lnTo>
                    <a:pt x="626204" y="2325929"/>
                  </a:lnTo>
                  <a:lnTo>
                    <a:pt x="627422" y="2319579"/>
                  </a:lnTo>
                  <a:lnTo>
                    <a:pt x="628922" y="2318309"/>
                  </a:lnTo>
                  <a:lnTo>
                    <a:pt x="633617" y="2315769"/>
                  </a:lnTo>
                  <a:lnTo>
                    <a:pt x="634464" y="2313229"/>
                  </a:lnTo>
                  <a:lnTo>
                    <a:pt x="636238" y="2305609"/>
                  </a:lnTo>
                  <a:lnTo>
                    <a:pt x="641215" y="2301799"/>
                  </a:lnTo>
                  <a:lnTo>
                    <a:pt x="647595" y="2290369"/>
                  </a:lnTo>
                  <a:lnTo>
                    <a:pt x="650225" y="2284019"/>
                  </a:lnTo>
                  <a:lnTo>
                    <a:pt x="653040" y="2278939"/>
                  </a:lnTo>
                  <a:lnTo>
                    <a:pt x="697630" y="2278939"/>
                  </a:lnTo>
                  <a:lnTo>
                    <a:pt x="695099" y="2313229"/>
                  </a:lnTo>
                  <a:lnTo>
                    <a:pt x="689583" y="2318309"/>
                  </a:lnTo>
                  <a:lnTo>
                    <a:pt x="690983" y="2318309"/>
                  </a:lnTo>
                  <a:lnTo>
                    <a:pt x="664071" y="2339899"/>
                  </a:lnTo>
                  <a:lnTo>
                    <a:pt x="662068" y="2341169"/>
                  </a:lnTo>
                  <a:lnTo>
                    <a:pt x="660012" y="2343709"/>
                  </a:lnTo>
                  <a:lnTo>
                    <a:pt x="657232" y="2346249"/>
                  </a:lnTo>
                  <a:lnTo>
                    <a:pt x="655652" y="2347519"/>
                  </a:lnTo>
                  <a:lnTo>
                    <a:pt x="649177" y="2353869"/>
                  </a:lnTo>
                  <a:lnTo>
                    <a:pt x="642074" y="2358949"/>
                  </a:lnTo>
                  <a:lnTo>
                    <a:pt x="634718" y="2364029"/>
                  </a:lnTo>
                  <a:lnTo>
                    <a:pt x="627484" y="2370379"/>
                  </a:lnTo>
                  <a:lnTo>
                    <a:pt x="620587" y="2375459"/>
                  </a:lnTo>
                  <a:lnTo>
                    <a:pt x="617781" y="2377999"/>
                  </a:lnTo>
                  <a:close/>
                </a:path>
                <a:path w="1861184" h="3444875">
                  <a:moveTo>
                    <a:pt x="690983" y="2318309"/>
                  </a:moveTo>
                  <a:lnTo>
                    <a:pt x="689583" y="2318309"/>
                  </a:lnTo>
                  <a:lnTo>
                    <a:pt x="692566" y="2317039"/>
                  </a:lnTo>
                  <a:lnTo>
                    <a:pt x="690983" y="2318309"/>
                  </a:lnTo>
                  <a:close/>
                </a:path>
                <a:path w="1861184" h="3444875">
                  <a:moveTo>
                    <a:pt x="601873" y="2371649"/>
                  </a:moveTo>
                  <a:lnTo>
                    <a:pt x="598715" y="2371649"/>
                  </a:lnTo>
                  <a:lnTo>
                    <a:pt x="599183" y="2367839"/>
                  </a:lnTo>
                  <a:lnTo>
                    <a:pt x="599368" y="2365299"/>
                  </a:lnTo>
                  <a:lnTo>
                    <a:pt x="601530" y="2361489"/>
                  </a:lnTo>
                  <a:lnTo>
                    <a:pt x="602748" y="2357679"/>
                  </a:lnTo>
                  <a:lnTo>
                    <a:pt x="603401" y="2357679"/>
                  </a:lnTo>
                  <a:lnTo>
                    <a:pt x="603683" y="2356409"/>
                  </a:lnTo>
                  <a:lnTo>
                    <a:pt x="603869" y="2356409"/>
                  </a:lnTo>
                  <a:lnTo>
                    <a:pt x="603869" y="2357679"/>
                  </a:lnTo>
                  <a:lnTo>
                    <a:pt x="601873" y="2371649"/>
                  </a:lnTo>
                  <a:close/>
                </a:path>
                <a:path w="1861184" h="3444875">
                  <a:moveTo>
                    <a:pt x="601730" y="2372644"/>
                  </a:moveTo>
                  <a:lnTo>
                    <a:pt x="601873" y="2371649"/>
                  </a:lnTo>
                  <a:lnTo>
                    <a:pt x="602466" y="2371649"/>
                  </a:lnTo>
                  <a:lnTo>
                    <a:pt x="601730" y="2372644"/>
                  </a:lnTo>
                  <a:close/>
                </a:path>
                <a:path w="1861184" h="3444875">
                  <a:moveTo>
                    <a:pt x="583828" y="2404669"/>
                  </a:moveTo>
                  <a:lnTo>
                    <a:pt x="585107" y="2402129"/>
                  </a:lnTo>
                  <a:lnTo>
                    <a:pt x="586431" y="2399589"/>
                  </a:lnTo>
                  <a:lnTo>
                    <a:pt x="587269" y="2397049"/>
                  </a:lnTo>
                  <a:lnTo>
                    <a:pt x="589237" y="2391969"/>
                  </a:lnTo>
                  <a:lnTo>
                    <a:pt x="595150" y="2389429"/>
                  </a:lnTo>
                  <a:lnTo>
                    <a:pt x="594497" y="2383079"/>
                  </a:lnTo>
                  <a:lnTo>
                    <a:pt x="595900" y="2380539"/>
                  </a:lnTo>
                  <a:lnTo>
                    <a:pt x="601730" y="2372644"/>
                  </a:lnTo>
                  <a:lnTo>
                    <a:pt x="600965" y="2377999"/>
                  </a:lnTo>
                  <a:lnTo>
                    <a:pt x="617781" y="2377999"/>
                  </a:lnTo>
                  <a:lnTo>
                    <a:pt x="613573" y="2381809"/>
                  </a:lnTo>
                  <a:lnTo>
                    <a:pt x="606480" y="2386889"/>
                  </a:lnTo>
                  <a:lnTo>
                    <a:pt x="599350" y="2393239"/>
                  </a:lnTo>
                  <a:lnTo>
                    <a:pt x="594223" y="2397049"/>
                  </a:lnTo>
                  <a:lnTo>
                    <a:pt x="583828" y="2404669"/>
                  </a:lnTo>
                  <a:close/>
                </a:path>
                <a:path w="1861184" h="3444875">
                  <a:moveTo>
                    <a:pt x="579177" y="2408479"/>
                  </a:moveTo>
                  <a:lnTo>
                    <a:pt x="579654" y="2407209"/>
                  </a:lnTo>
                  <a:lnTo>
                    <a:pt x="580245" y="2405939"/>
                  </a:lnTo>
                  <a:lnTo>
                    <a:pt x="581180" y="2404669"/>
                  </a:lnTo>
                  <a:lnTo>
                    <a:pt x="581004" y="2407209"/>
                  </a:lnTo>
                  <a:lnTo>
                    <a:pt x="579177" y="2408479"/>
                  </a:lnTo>
                  <a:close/>
                </a:path>
                <a:path w="1861184" h="3444875">
                  <a:moveTo>
                    <a:pt x="574791" y="2411993"/>
                  </a:moveTo>
                  <a:lnTo>
                    <a:pt x="576018" y="2409582"/>
                  </a:lnTo>
                  <a:lnTo>
                    <a:pt x="576212" y="2409864"/>
                  </a:lnTo>
                  <a:lnTo>
                    <a:pt x="576327" y="2410880"/>
                  </a:lnTo>
                  <a:lnTo>
                    <a:pt x="574791" y="2411993"/>
                  </a:lnTo>
                  <a:close/>
                </a:path>
                <a:path w="1861184" h="3444875">
                  <a:moveTo>
                    <a:pt x="1092405" y="3290391"/>
                  </a:moveTo>
                  <a:lnTo>
                    <a:pt x="1080765" y="3177987"/>
                  </a:lnTo>
                  <a:lnTo>
                    <a:pt x="1190738" y="3169906"/>
                  </a:lnTo>
                  <a:lnTo>
                    <a:pt x="1092405" y="3290391"/>
                  </a:lnTo>
                  <a:close/>
                </a:path>
                <a:path w="1861184" h="3444875">
                  <a:moveTo>
                    <a:pt x="633229" y="1115844"/>
                  </a:moveTo>
                  <a:lnTo>
                    <a:pt x="632695" y="1115358"/>
                  </a:lnTo>
                  <a:lnTo>
                    <a:pt x="632666" y="1111384"/>
                  </a:lnTo>
                  <a:lnTo>
                    <a:pt x="633061" y="1105113"/>
                  </a:lnTo>
                  <a:lnTo>
                    <a:pt x="633158" y="1103921"/>
                  </a:lnTo>
                  <a:lnTo>
                    <a:pt x="633925" y="1096599"/>
                  </a:lnTo>
                  <a:lnTo>
                    <a:pt x="634750" y="1089822"/>
                  </a:lnTo>
                  <a:lnTo>
                    <a:pt x="637006" y="1072241"/>
                  </a:lnTo>
                  <a:lnTo>
                    <a:pt x="637853" y="1064849"/>
                  </a:lnTo>
                  <a:lnTo>
                    <a:pt x="639362" y="1055928"/>
                  </a:lnTo>
                  <a:lnTo>
                    <a:pt x="643209" y="1025405"/>
                  </a:lnTo>
                  <a:lnTo>
                    <a:pt x="645274" y="1011504"/>
                  </a:lnTo>
                  <a:lnTo>
                    <a:pt x="646589" y="1004924"/>
                  </a:lnTo>
                  <a:lnTo>
                    <a:pt x="648011" y="990946"/>
                  </a:lnTo>
                  <a:lnTo>
                    <a:pt x="649583" y="976904"/>
                  </a:lnTo>
                  <a:lnTo>
                    <a:pt x="693483" y="945215"/>
                  </a:lnTo>
                  <a:lnTo>
                    <a:pt x="710857" y="951039"/>
                  </a:lnTo>
                  <a:lnTo>
                    <a:pt x="725701" y="962605"/>
                  </a:lnTo>
                  <a:lnTo>
                    <a:pt x="740511" y="979470"/>
                  </a:lnTo>
                  <a:lnTo>
                    <a:pt x="755624" y="1008627"/>
                  </a:lnTo>
                  <a:lnTo>
                    <a:pt x="759502" y="1039978"/>
                  </a:lnTo>
                  <a:lnTo>
                    <a:pt x="756255" y="1072369"/>
                  </a:lnTo>
                  <a:lnTo>
                    <a:pt x="754303" y="1082424"/>
                  </a:lnTo>
                  <a:lnTo>
                    <a:pt x="643968" y="1082424"/>
                  </a:lnTo>
                  <a:lnTo>
                    <a:pt x="643324" y="1082919"/>
                  </a:lnTo>
                  <a:lnTo>
                    <a:pt x="640756" y="1087926"/>
                  </a:lnTo>
                  <a:lnTo>
                    <a:pt x="638338" y="1096599"/>
                  </a:lnTo>
                  <a:lnTo>
                    <a:pt x="634852" y="1111384"/>
                  </a:lnTo>
                  <a:lnTo>
                    <a:pt x="634296" y="1113336"/>
                  </a:lnTo>
                  <a:lnTo>
                    <a:pt x="633511" y="1115358"/>
                  </a:lnTo>
                  <a:lnTo>
                    <a:pt x="633229" y="1115844"/>
                  </a:lnTo>
                  <a:close/>
                </a:path>
                <a:path w="1861184" h="3444875">
                  <a:moveTo>
                    <a:pt x="745022" y="1157920"/>
                  </a:moveTo>
                  <a:lnTo>
                    <a:pt x="636529" y="1157920"/>
                  </a:lnTo>
                  <a:lnTo>
                    <a:pt x="645442" y="1086266"/>
                  </a:lnTo>
                  <a:lnTo>
                    <a:pt x="645221" y="1084394"/>
                  </a:lnTo>
                  <a:lnTo>
                    <a:pt x="644877" y="1083484"/>
                  </a:lnTo>
                  <a:lnTo>
                    <a:pt x="643968" y="1082424"/>
                  </a:lnTo>
                  <a:lnTo>
                    <a:pt x="754303" y="1082424"/>
                  </a:lnTo>
                  <a:lnTo>
                    <a:pt x="749909" y="1105113"/>
                  </a:lnTo>
                  <a:lnTo>
                    <a:pt x="746062" y="1127761"/>
                  </a:lnTo>
                  <a:lnTo>
                    <a:pt x="744525" y="1149423"/>
                  </a:lnTo>
                  <a:lnTo>
                    <a:pt x="744646" y="1153777"/>
                  </a:lnTo>
                  <a:lnTo>
                    <a:pt x="745022" y="1157920"/>
                  </a:lnTo>
                  <a:close/>
                </a:path>
                <a:path w="1861184" h="3444875">
                  <a:moveTo>
                    <a:pt x="636529" y="1153777"/>
                  </a:moveTo>
                  <a:lnTo>
                    <a:pt x="629893" y="1153777"/>
                  </a:lnTo>
                  <a:lnTo>
                    <a:pt x="630414" y="1153680"/>
                  </a:lnTo>
                  <a:lnTo>
                    <a:pt x="630828" y="1152382"/>
                  </a:lnTo>
                  <a:lnTo>
                    <a:pt x="632496" y="1145608"/>
                  </a:lnTo>
                  <a:lnTo>
                    <a:pt x="634138" y="1136723"/>
                  </a:lnTo>
                  <a:lnTo>
                    <a:pt x="635911" y="1129118"/>
                  </a:lnTo>
                  <a:lnTo>
                    <a:pt x="636370" y="1127476"/>
                  </a:lnTo>
                  <a:lnTo>
                    <a:pt x="637209" y="1126646"/>
                  </a:lnTo>
                  <a:lnTo>
                    <a:pt x="637306" y="1129913"/>
                  </a:lnTo>
                  <a:lnTo>
                    <a:pt x="636626" y="1140079"/>
                  </a:lnTo>
                  <a:lnTo>
                    <a:pt x="636529" y="1153777"/>
                  </a:lnTo>
                  <a:close/>
                </a:path>
                <a:path w="1861184" h="3444875">
                  <a:moveTo>
                    <a:pt x="620230" y="1232912"/>
                  </a:moveTo>
                  <a:lnTo>
                    <a:pt x="620062" y="1232514"/>
                  </a:lnTo>
                  <a:lnTo>
                    <a:pt x="619859" y="1228284"/>
                  </a:lnTo>
                  <a:lnTo>
                    <a:pt x="620053" y="1223435"/>
                  </a:lnTo>
                  <a:lnTo>
                    <a:pt x="625861" y="1167691"/>
                  </a:lnTo>
                  <a:lnTo>
                    <a:pt x="627245" y="1155296"/>
                  </a:lnTo>
                  <a:lnTo>
                    <a:pt x="627448" y="1154846"/>
                  </a:lnTo>
                  <a:lnTo>
                    <a:pt x="629249" y="1149679"/>
                  </a:lnTo>
                  <a:lnTo>
                    <a:pt x="629716" y="1149423"/>
                  </a:lnTo>
                  <a:lnTo>
                    <a:pt x="629752" y="1152806"/>
                  </a:lnTo>
                  <a:lnTo>
                    <a:pt x="629893" y="1153777"/>
                  </a:lnTo>
                  <a:lnTo>
                    <a:pt x="636529" y="1153777"/>
                  </a:lnTo>
                  <a:lnTo>
                    <a:pt x="636529" y="1157920"/>
                  </a:lnTo>
                  <a:lnTo>
                    <a:pt x="745022" y="1157920"/>
                  </a:lnTo>
                  <a:lnTo>
                    <a:pt x="746476" y="1173958"/>
                  </a:lnTo>
                  <a:lnTo>
                    <a:pt x="749014" y="1181501"/>
                  </a:lnTo>
                  <a:lnTo>
                    <a:pt x="632320" y="1181501"/>
                  </a:lnTo>
                  <a:lnTo>
                    <a:pt x="631570" y="1184530"/>
                  </a:lnTo>
                  <a:lnTo>
                    <a:pt x="631164" y="1186332"/>
                  </a:lnTo>
                  <a:lnTo>
                    <a:pt x="630562" y="1188628"/>
                  </a:lnTo>
                  <a:lnTo>
                    <a:pt x="629796" y="1188628"/>
                  </a:lnTo>
                  <a:lnTo>
                    <a:pt x="629604" y="1189997"/>
                  </a:lnTo>
                  <a:lnTo>
                    <a:pt x="627775" y="1189997"/>
                  </a:lnTo>
                  <a:lnTo>
                    <a:pt x="627634" y="1190324"/>
                  </a:lnTo>
                  <a:lnTo>
                    <a:pt x="624263" y="1204588"/>
                  </a:lnTo>
                  <a:lnTo>
                    <a:pt x="623075" y="1215881"/>
                  </a:lnTo>
                  <a:lnTo>
                    <a:pt x="621967" y="1224495"/>
                  </a:lnTo>
                  <a:lnTo>
                    <a:pt x="620950" y="1230684"/>
                  </a:lnTo>
                  <a:lnTo>
                    <a:pt x="620230" y="1232912"/>
                  </a:lnTo>
                  <a:close/>
                </a:path>
                <a:path w="1861184" h="3444875">
                  <a:moveTo>
                    <a:pt x="854951" y="1289692"/>
                  </a:moveTo>
                  <a:lnTo>
                    <a:pt x="618165" y="1289692"/>
                  </a:lnTo>
                  <a:lnTo>
                    <a:pt x="618346" y="1289130"/>
                  </a:lnTo>
                  <a:lnTo>
                    <a:pt x="619100" y="1285364"/>
                  </a:lnTo>
                  <a:lnTo>
                    <a:pt x="619771" y="1280100"/>
                  </a:lnTo>
                  <a:lnTo>
                    <a:pt x="623973" y="1243580"/>
                  </a:lnTo>
                  <a:lnTo>
                    <a:pt x="625444" y="1232053"/>
                  </a:lnTo>
                  <a:lnTo>
                    <a:pt x="627184" y="1220255"/>
                  </a:lnTo>
                  <a:lnTo>
                    <a:pt x="628031" y="1214991"/>
                  </a:lnTo>
                  <a:lnTo>
                    <a:pt x="628949" y="1209825"/>
                  </a:lnTo>
                  <a:lnTo>
                    <a:pt x="629952" y="1205206"/>
                  </a:lnTo>
                  <a:lnTo>
                    <a:pt x="630029" y="1204588"/>
                  </a:lnTo>
                  <a:lnTo>
                    <a:pt x="632320" y="1181501"/>
                  </a:lnTo>
                  <a:lnTo>
                    <a:pt x="749014" y="1181501"/>
                  </a:lnTo>
                  <a:lnTo>
                    <a:pt x="753739" y="1195543"/>
                  </a:lnTo>
                  <a:lnTo>
                    <a:pt x="776662" y="1224386"/>
                  </a:lnTo>
                  <a:lnTo>
                    <a:pt x="806949" y="1247332"/>
                  </a:lnTo>
                  <a:lnTo>
                    <a:pt x="837747" y="1269996"/>
                  </a:lnTo>
                  <a:lnTo>
                    <a:pt x="854951" y="1289692"/>
                  </a:lnTo>
                  <a:close/>
                </a:path>
                <a:path w="1861184" h="3444875">
                  <a:moveTo>
                    <a:pt x="630308" y="1189149"/>
                  </a:moveTo>
                  <a:lnTo>
                    <a:pt x="630219" y="1188637"/>
                  </a:lnTo>
                  <a:lnTo>
                    <a:pt x="629796" y="1188628"/>
                  </a:lnTo>
                  <a:lnTo>
                    <a:pt x="630562" y="1188628"/>
                  </a:lnTo>
                  <a:lnTo>
                    <a:pt x="630449" y="1189008"/>
                  </a:lnTo>
                  <a:lnTo>
                    <a:pt x="630308" y="1189149"/>
                  </a:lnTo>
                  <a:close/>
                </a:path>
                <a:path w="1861184" h="3444875">
                  <a:moveTo>
                    <a:pt x="626804" y="1207131"/>
                  </a:moveTo>
                  <a:lnTo>
                    <a:pt x="626873" y="1204588"/>
                  </a:lnTo>
                  <a:lnTo>
                    <a:pt x="627960" y="1193318"/>
                  </a:lnTo>
                  <a:lnTo>
                    <a:pt x="627996" y="1190262"/>
                  </a:lnTo>
                  <a:lnTo>
                    <a:pt x="627775" y="1189997"/>
                  </a:lnTo>
                  <a:lnTo>
                    <a:pt x="629604" y="1189997"/>
                  </a:lnTo>
                  <a:lnTo>
                    <a:pt x="627987" y="1201567"/>
                  </a:lnTo>
                  <a:lnTo>
                    <a:pt x="626804" y="1207131"/>
                  </a:lnTo>
                  <a:close/>
                </a:path>
                <a:path w="1861184" h="3444875">
                  <a:moveTo>
                    <a:pt x="620711" y="1257746"/>
                  </a:moveTo>
                  <a:lnTo>
                    <a:pt x="615300" y="1257746"/>
                  </a:lnTo>
                  <a:lnTo>
                    <a:pt x="616536" y="1256497"/>
                  </a:lnTo>
                  <a:lnTo>
                    <a:pt x="618008" y="1252314"/>
                  </a:lnTo>
                  <a:lnTo>
                    <a:pt x="620150" y="1245064"/>
                  </a:lnTo>
                  <a:lnTo>
                    <a:pt x="620733" y="1243580"/>
                  </a:lnTo>
                  <a:lnTo>
                    <a:pt x="621924" y="1242388"/>
                  </a:lnTo>
                  <a:lnTo>
                    <a:pt x="621813" y="1245064"/>
                  </a:lnTo>
                  <a:lnTo>
                    <a:pt x="621694" y="1247332"/>
                  </a:lnTo>
                  <a:lnTo>
                    <a:pt x="621165" y="1253242"/>
                  </a:lnTo>
                  <a:lnTo>
                    <a:pt x="620711" y="1257746"/>
                  </a:lnTo>
                  <a:close/>
                </a:path>
                <a:path w="1861184" h="3444875">
                  <a:moveTo>
                    <a:pt x="723762" y="1543211"/>
                  </a:moveTo>
                  <a:lnTo>
                    <a:pt x="680917" y="1536518"/>
                  </a:lnTo>
                  <a:lnTo>
                    <a:pt x="652120" y="1508969"/>
                  </a:lnTo>
                  <a:lnTo>
                    <a:pt x="637218" y="1469654"/>
                  </a:lnTo>
                  <a:lnTo>
                    <a:pt x="629096" y="1424590"/>
                  </a:lnTo>
                  <a:lnTo>
                    <a:pt x="620637" y="1379796"/>
                  </a:lnTo>
                  <a:lnTo>
                    <a:pt x="604725" y="1341288"/>
                  </a:lnTo>
                  <a:lnTo>
                    <a:pt x="607187" y="1315985"/>
                  </a:lnTo>
                  <a:lnTo>
                    <a:pt x="608242" y="1302631"/>
                  </a:lnTo>
                  <a:lnTo>
                    <a:pt x="609747" y="1289130"/>
                  </a:lnTo>
                  <a:lnTo>
                    <a:pt x="611559" y="1275534"/>
                  </a:lnTo>
                  <a:lnTo>
                    <a:pt x="614882" y="1252686"/>
                  </a:lnTo>
                  <a:lnTo>
                    <a:pt x="615300" y="1257746"/>
                  </a:lnTo>
                  <a:lnTo>
                    <a:pt x="620711" y="1257746"/>
                  </a:lnTo>
                  <a:lnTo>
                    <a:pt x="620036" y="1264437"/>
                  </a:lnTo>
                  <a:lnTo>
                    <a:pt x="618793" y="1276086"/>
                  </a:lnTo>
                  <a:lnTo>
                    <a:pt x="617959" y="1285364"/>
                  </a:lnTo>
                  <a:lnTo>
                    <a:pt x="618041" y="1289630"/>
                  </a:lnTo>
                  <a:lnTo>
                    <a:pt x="854951" y="1289692"/>
                  </a:lnTo>
                  <a:lnTo>
                    <a:pt x="862203" y="1297994"/>
                  </a:lnTo>
                  <a:lnTo>
                    <a:pt x="873941" y="1338519"/>
                  </a:lnTo>
                  <a:lnTo>
                    <a:pt x="868027" y="1381254"/>
                  </a:lnTo>
                  <a:lnTo>
                    <a:pt x="850098" y="1423513"/>
                  </a:lnTo>
                  <a:lnTo>
                    <a:pt x="825793" y="1462613"/>
                  </a:lnTo>
                  <a:lnTo>
                    <a:pt x="798629" y="1498084"/>
                  </a:lnTo>
                  <a:lnTo>
                    <a:pt x="765555" y="1527501"/>
                  </a:lnTo>
                  <a:lnTo>
                    <a:pt x="745506" y="1537681"/>
                  </a:lnTo>
                  <a:lnTo>
                    <a:pt x="723762" y="1543211"/>
                  </a:lnTo>
                  <a:close/>
                </a:path>
                <a:path w="1861184" h="3444875">
                  <a:moveTo>
                    <a:pt x="1014862" y="1161611"/>
                  </a:moveTo>
                  <a:lnTo>
                    <a:pt x="971042" y="1151156"/>
                  </a:lnTo>
                  <a:lnTo>
                    <a:pt x="940809" y="1116671"/>
                  </a:lnTo>
                  <a:lnTo>
                    <a:pt x="935440" y="1086116"/>
                  </a:lnTo>
                  <a:lnTo>
                    <a:pt x="938194" y="1071539"/>
                  </a:lnTo>
                  <a:lnTo>
                    <a:pt x="963732" y="1035535"/>
                  </a:lnTo>
                  <a:lnTo>
                    <a:pt x="1006654" y="1022569"/>
                  </a:lnTo>
                  <a:lnTo>
                    <a:pt x="1021754" y="1025679"/>
                  </a:lnTo>
                  <a:lnTo>
                    <a:pt x="1032231" y="1030482"/>
                  </a:lnTo>
                  <a:lnTo>
                    <a:pt x="1041730" y="1037200"/>
                  </a:lnTo>
                  <a:lnTo>
                    <a:pt x="1050000" y="1045481"/>
                  </a:lnTo>
                  <a:lnTo>
                    <a:pt x="1056788" y="1054974"/>
                  </a:lnTo>
                  <a:lnTo>
                    <a:pt x="1061634" y="1059515"/>
                  </a:lnTo>
                  <a:lnTo>
                    <a:pt x="1065967" y="1064572"/>
                  </a:lnTo>
                  <a:lnTo>
                    <a:pt x="1069733" y="1070097"/>
                  </a:lnTo>
                  <a:lnTo>
                    <a:pt x="1072876" y="1076038"/>
                  </a:lnTo>
                  <a:lnTo>
                    <a:pt x="1076964" y="1090374"/>
                  </a:lnTo>
                  <a:lnTo>
                    <a:pt x="1076792" y="1105012"/>
                  </a:lnTo>
                  <a:lnTo>
                    <a:pt x="1055688" y="1143426"/>
                  </a:lnTo>
                  <a:lnTo>
                    <a:pt x="1029554" y="1158599"/>
                  </a:lnTo>
                  <a:lnTo>
                    <a:pt x="1014862" y="1161611"/>
                  </a:lnTo>
                  <a:close/>
                </a:path>
                <a:path w="1861184" h="3444875">
                  <a:moveTo>
                    <a:pt x="194239" y="2236131"/>
                  </a:moveTo>
                  <a:lnTo>
                    <a:pt x="192805" y="2236131"/>
                  </a:lnTo>
                  <a:lnTo>
                    <a:pt x="192902" y="2232378"/>
                  </a:lnTo>
                  <a:lnTo>
                    <a:pt x="199097" y="2227123"/>
                  </a:lnTo>
                  <a:lnTo>
                    <a:pt x="195805" y="2234259"/>
                  </a:lnTo>
                  <a:lnTo>
                    <a:pt x="194239" y="2236131"/>
                  </a:lnTo>
                  <a:close/>
                </a:path>
                <a:path w="1861184" h="3444875">
                  <a:moveTo>
                    <a:pt x="187344" y="2244924"/>
                  </a:moveTo>
                  <a:lnTo>
                    <a:pt x="188957" y="2234816"/>
                  </a:lnTo>
                  <a:lnTo>
                    <a:pt x="192805" y="2236131"/>
                  </a:lnTo>
                  <a:lnTo>
                    <a:pt x="194239" y="2236131"/>
                  </a:lnTo>
                  <a:lnTo>
                    <a:pt x="190975" y="2240033"/>
                  </a:lnTo>
                  <a:lnTo>
                    <a:pt x="187344" y="2244924"/>
                  </a:lnTo>
                  <a:close/>
                </a:path>
                <a:path w="1861184" h="3444875">
                  <a:moveTo>
                    <a:pt x="184977" y="2248296"/>
                  </a:moveTo>
                  <a:lnTo>
                    <a:pt x="186555" y="2245988"/>
                  </a:lnTo>
                  <a:lnTo>
                    <a:pt x="187344" y="2244924"/>
                  </a:lnTo>
                  <a:lnTo>
                    <a:pt x="187175" y="2245988"/>
                  </a:lnTo>
                  <a:lnTo>
                    <a:pt x="184977" y="2248296"/>
                  </a:lnTo>
                  <a:close/>
                </a:path>
                <a:path w="1861184" h="3444875">
                  <a:moveTo>
                    <a:pt x="177979" y="2258953"/>
                  </a:moveTo>
                  <a:lnTo>
                    <a:pt x="179294" y="2255570"/>
                  </a:lnTo>
                  <a:lnTo>
                    <a:pt x="181448" y="2252002"/>
                  </a:lnTo>
                  <a:lnTo>
                    <a:pt x="184977" y="2248296"/>
                  </a:lnTo>
                  <a:lnTo>
                    <a:pt x="182125" y="2252494"/>
                  </a:lnTo>
                  <a:lnTo>
                    <a:pt x="177979" y="2258953"/>
                  </a:lnTo>
                  <a:close/>
                </a:path>
                <a:path w="1861184" h="3444875">
                  <a:moveTo>
                    <a:pt x="366106" y="2027477"/>
                  </a:moveTo>
                  <a:lnTo>
                    <a:pt x="308885" y="2027477"/>
                  </a:lnTo>
                  <a:lnTo>
                    <a:pt x="310200" y="2025039"/>
                  </a:lnTo>
                  <a:lnTo>
                    <a:pt x="312636" y="2020720"/>
                  </a:lnTo>
                  <a:lnTo>
                    <a:pt x="312636" y="2020341"/>
                  </a:lnTo>
                  <a:lnTo>
                    <a:pt x="312237" y="2014262"/>
                  </a:lnTo>
                  <a:lnTo>
                    <a:pt x="315337" y="2006450"/>
                  </a:lnTo>
                  <a:lnTo>
                    <a:pt x="320160" y="1997952"/>
                  </a:lnTo>
                  <a:lnTo>
                    <a:pt x="324928" y="1989817"/>
                  </a:lnTo>
                  <a:lnTo>
                    <a:pt x="328114" y="1983812"/>
                  </a:lnTo>
                  <a:lnTo>
                    <a:pt x="331406" y="1977806"/>
                  </a:lnTo>
                  <a:lnTo>
                    <a:pt x="334874" y="1971792"/>
                  </a:lnTo>
                  <a:lnTo>
                    <a:pt x="334971" y="1971977"/>
                  </a:lnTo>
                  <a:lnTo>
                    <a:pt x="359164" y="2011583"/>
                  </a:lnTo>
                  <a:lnTo>
                    <a:pt x="366106" y="2027477"/>
                  </a:lnTo>
                  <a:close/>
                </a:path>
                <a:path w="1861184" h="3444875">
                  <a:moveTo>
                    <a:pt x="377917" y="2056207"/>
                  </a:moveTo>
                  <a:lnTo>
                    <a:pt x="293301" y="2056207"/>
                  </a:lnTo>
                  <a:lnTo>
                    <a:pt x="294148" y="2054520"/>
                  </a:lnTo>
                  <a:lnTo>
                    <a:pt x="292551" y="2050387"/>
                  </a:lnTo>
                  <a:lnTo>
                    <a:pt x="302125" y="2040433"/>
                  </a:lnTo>
                  <a:lnTo>
                    <a:pt x="300440" y="2034896"/>
                  </a:lnTo>
                  <a:lnTo>
                    <a:pt x="299787" y="2034233"/>
                  </a:lnTo>
                  <a:lnTo>
                    <a:pt x="303255" y="2028978"/>
                  </a:lnTo>
                  <a:lnTo>
                    <a:pt x="305885" y="2025225"/>
                  </a:lnTo>
                  <a:lnTo>
                    <a:pt x="308506" y="2020623"/>
                  </a:lnTo>
                  <a:lnTo>
                    <a:pt x="307570" y="2026541"/>
                  </a:lnTo>
                  <a:lnTo>
                    <a:pt x="307385" y="2027477"/>
                  </a:lnTo>
                  <a:lnTo>
                    <a:pt x="366106" y="2027477"/>
                  </a:lnTo>
                  <a:lnTo>
                    <a:pt x="377490" y="2053542"/>
                  </a:lnTo>
                  <a:lnTo>
                    <a:pt x="377917" y="2056207"/>
                  </a:lnTo>
                  <a:close/>
                </a:path>
                <a:path w="1861184" h="3444875">
                  <a:moveTo>
                    <a:pt x="308885" y="2027477"/>
                  </a:moveTo>
                  <a:lnTo>
                    <a:pt x="307385" y="2027477"/>
                  </a:lnTo>
                  <a:lnTo>
                    <a:pt x="308417" y="2027194"/>
                  </a:lnTo>
                  <a:lnTo>
                    <a:pt x="308885" y="2027477"/>
                  </a:lnTo>
                  <a:close/>
                </a:path>
                <a:path w="1861184" h="3444875">
                  <a:moveTo>
                    <a:pt x="264497" y="2101091"/>
                  </a:moveTo>
                  <a:lnTo>
                    <a:pt x="264312" y="2100906"/>
                  </a:lnTo>
                  <a:lnTo>
                    <a:pt x="263835" y="2100906"/>
                  </a:lnTo>
                  <a:lnTo>
                    <a:pt x="263932" y="2100340"/>
                  </a:lnTo>
                  <a:lnTo>
                    <a:pt x="266960" y="2093632"/>
                  </a:lnTo>
                  <a:lnTo>
                    <a:pt x="273515" y="2081586"/>
                  </a:lnTo>
                  <a:lnTo>
                    <a:pt x="280438" y="2069785"/>
                  </a:lnTo>
                  <a:lnTo>
                    <a:pt x="284573" y="2063812"/>
                  </a:lnTo>
                  <a:lnTo>
                    <a:pt x="288761" y="2054293"/>
                  </a:lnTo>
                  <a:lnTo>
                    <a:pt x="291048" y="2052018"/>
                  </a:lnTo>
                  <a:lnTo>
                    <a:pt x="292280" y="2053738"/>
                  </a:lnTo>
                  <a:lnTo>
                    <a:pt x="293301" y="2056207"/>
                  </a:lnTo>
                  <a:lnTo>
                    <a:pt x="377917" y="2056207"/>
                  </a:lnTo>
                  <a:lnTo>
                    <a:pt x="384572" y="2097704"/>
                  </a:lnTo>
                  <a:lnTo>
                    <a:pt x="384454" y="2098274"/>
                  </a:lnTo>
                  <a:lnTo>
                    <a:pt x="266659" y="2098274"/>
                  </a:lnTo>
                  <a:lnTo>
                    <a:pt x="266028" y="2098556"/>
                  </a:lnTo>
                  <a:lnTo>
                    <a:pt x="265344" y="2098556"/>
                  </a:lnTo>
                  <a:lnTo>
                    <a:pt x="264497" y="2101091"/>
                  </a:lnTo>
                  <a:close/>
                </a:path>
                <a:path w="1861184" h="3444875">
                  <a:moveTo>
                    <a:pt x="381489" y="2112643"/>
                  </a:moveTo>
                  <a:lnTo>
                    <a:pt x="259246" y="2112643"/>
                  </a:lnTo>
                  <a:lnTo>
                    <a:pt x="261497" y="2107945"/>
                  </a:lnTo>
                  <a:lnTo>
                    <a:pt x="265997" y="2104006"/>
                  </a:lnTo>
                  <a:lnTo>
                    <a:pt x="266562" y="2098839"/>
                  </a:lnTo>
                  <a:lnTo>
                    <a:pt x="266659" y="2098274"/>
                  </a:lnTo>
                  <a:lnTo>
                    <a:pt x="384454" y="2098274"/>
                  </a:lnTo>
                  <a:lnTo>
                    <a:pt x="381489" y="2112643"/>
                  </a:lnTo>
                  <a:close/>
                </a:path>
                <a:path w="1861184" h="3444875">
                  <a:moveTo>
                    <a:pt x="265812" y="2098653"/>
                  </a:moveTo>
                  <a:lnTo>
                    <a:pt x="265344" y="2098556"/>
                  </a:lnTo>
                  <a:lnTo>
                    <a:pt x="266028" y="2098556"/>
                  </a:lnTo>
                  <a:lnTo>
                    <a:pt x="265812" y="2098653"/>
                  </a:lnTo>
                  <a:close/>
                </a:path>
                <a:path w="1861184" h="3444875">
                  <a:moveTo>
                    <a:pt x="255584" y="2119497"/>
                  </a:moveTo>
                  <a:lnTo>
                    <a:pt x="254834" y="2119497"/>
                  </a:lnTo>
                  <a:lnTo>
                    <a:pt x="255672" y="2116211"/>
                  </a:lnTo>
                  <a:lnTo>
                    <a:pt x="256052" y="2114242"/>
                  </a:lnTo>
                  <a:lnTo>
                    <a:pt x="256052" y="2113862"/>
                  </a:lnTo>
                  <a:lnTo>
                    <a:pt x="257367" y="2111893"/>
                  </a:lnTo>
                  <a:lnTo>
                    <a:pt x="258117" y="2111990"/>
                  </a:lnTo>
                  <a:lnTo>
                    <a:pt x="258681" y="2112361"/>
                  </a:lnTo>
                  <a:lnTo>
                    <a:pt x="259246" y="2112643"/>
                  </a:lnTo>
                  <a:lnTo>
                    <a:pt x="381489" y="2112643"/>
                  </a:lnTo>
                  <a:lnTo>
                    <a:pt x="380094" y="2119400"/>
                  </a:lnTo>
                  <a:lnTo>
                    <a:pt x="257084" y="2119400"/>
                  </a:lnTo>
                  <a:lnTo>
                    <a:pt x="255584" y="2119497"/>
                  </a:lnTo>
                  <a:close/>
                </a:path>
                <a:path w="1861184" h="3444875">
                  <a:moveTo>
                    <a:pt x="379358" y="2122968"/>
                  </a:moveTo>
                  <a:lnTo>
                    <a:pt x="254649" y="2122968"/>
                  </a:lnTo>
                  <a:lnTo>
                    <a:pt x="255302" y="2121564"/>
                  </a:lnTo>
                  <a:lnTo>
                    <a:pt x="257084" y="2119400"/>
                  </a:lnTo>
                  <a:lnTo>
                    <a:pt x="380094" y="2119400"/>
                  </a:lnTo>
                  <a:lnTo>
                    <a:pt x="379358" y="2122968"/>
                  </a:lnTo>
                  <a:close/>
                </a:path>
                <a:path w="1861184" h="3444875">
                  <a:moveTo>
                    <a:pt x="206609" y="2224428"/>
                  </a:moveTo>
                  <a:lnTo>
                    <a:pt x="206704" y="2221771"/>
                  </a:lnTo>
                  <a:lnTo>
                    <a:pt x="207357" y="2219236"/>
                  </a:lnTo>
                  <a:lnTo>
                    <a:pt x="204171" y="2218194"/>
                  </a:lnTo>
                  <a:lnTo>
                    <a:pt x="208575" y="2210307"/>
                  </a:lnTo>
                  <a:lnTo>
                    <a:pt x="210454" y="2204019"/>
                  </a:lnTo>
                  <a:lnTo>
                    <a:pt x="212648" y="2197479"/>
                  </a:lnTo>
                  <a:lnTo>
                    <a:pt x="215254" y="2191454"/>
                  </a:lnTo>
                  <a:lnTo>
                    <a:pt x="218229" y="2185606"/>
                  </a:lnTo>
                  <a:lnTo>
                    <a:pt x="221529" y="2179598"/>
                  </a:lnTo>
                  <a:lnTo>
                    <a:pt x="225818" y="2171224"/>
                  </a:lnTo>
                  <a:lnTo>
                    <a:pt x="229949" y="2162751"/>
                  </a:lnTo>
                  <a:lnTo>
                    <a:pt x="234328" y="2154438"/>
                  </a:lnTo>
                  <a:lnTo>
                    <a:pt x="239355" y="2146540"/>
                  </a:lnTo>
                  <a:lnTo>
                    <a:pt x="242170" y="2139775"/>
                  </a:lnTo>
                  <a:lnTo>
                    <a:pt x="245083" y="2133204"/>
                  </a:lnTo>
                  <a:lnTo>
                    <a:pt x="249398" y="2130952"/>
                  </a:lnTo>
                  <a:lnTo>
                    <a:pt x="251463" y="2129168"/>
                  </a:lnTo>
                  <a:lnTo>
                    <a:pt x="251269" y="2120247"/>
                  </a:lnTo>
                  <a:lnTo>
                    <a:pt x="254649" y="2122968"/>
                  </a:lnTo>
                  <a:lnTo>
                    <a:pt x="379358" y="2122968"/>
                  </a:lnTo>
                  <a:lnTo>
                    <a:pt x="375035" y="2143917"/>
                  </a:lnTo>
                  <a:lnTo>
                    <a:pt x="350433" y="2177087"/>
                  </a:lnTo>
                  <a:lnTo>
                    <a:pt x="316792" y="2192653"/>
                  </a:lnTo>
                  <a:lnTo>
                    <a:pt x="278451" y="2199767"/>
                  </a:lnTo>
                  <a:lnTo>
                    <a:pt x="239744" y="2207579"/>
                  </a:lnTo>
                  <a:lnTo>
                    <a:pt x="206609" y="2224428"/>
                  </a:lnTo>
                  <a:close/>
                </a:path>
                <a:path w="1861184" h="3444875">
                  <a:moveTo>
                    <a:pt x="206345" y="2224563"/>
                  </a:moveTo>
                  <a:lnTo>
                    <a:pt x="206609" y="2224428"/>
                  </a:lnTo>
                  <a:lnTo>
                    <a:pt x="206345" y="2224563"/>
                  </a:lnTo>
                  <a:close/>
                </a:path>
                <a:path w="1861184" h="3444875">
                  <a:moveTo>
                    <a:pt x="201259" y="2228624"/>
                  </a:moveTo>
                  <a:lnTo>
                    <a:pt x="202389" y="2226929"/>
                  </a:lnTo>
                  <a:lnTo>
                    <a:pt x="203509" y="2225339"/>
                  </a:lnTo>
                  <a:lnTo>
                    <a:pt x="206345" y="2224563"/>
                  </a:lnTo>
                  <a:lnTo>
                    <a:pt x="205010" y="2225242"/>
                  </a:lnTo>
                  <a:lnTo>
                    <a:pt x="203695" y="2226275"/>
                  </a:lnTo>
                  <a:lnTo>
                    <a:pt x="202477" y="2227406"/>
                  </a:lnTo>
                  <a:lnTo>
                    <a:pt x="201259" y="2228624"/>
                  </a:lnTo>
                  <a:close/>
                </a:path>
                <a:path w="1861184" h="3444875">
                  <a:moveTo>
                    <a:pt x="1459433" y="2588005"/>
                  </a:moveTo>
                  <a:lnTo>
                    <a:pt x="1416505" y="2585176"/>
                  </a:lnTo>
                  <a:lnTo>
                    <a:pt x="1363105" y="2565962"/>
                  </a:lnTo>
                  <a:lnTo>
                    <a:pt x="1333260" y="2523613"/>
                  </a:lnTo>
                  <a:lnTo>
                    <a:pt x="1330688" y="2498603"/>
                  </a:lnTo>
                  <a:lnTo>
                    <a:pt x="1334714" y="2473243"/>
                  </a:lnTo>
                  <a:lnTo>
                    <a:pt x="1360286" y="2425163"/>
                  </a:lnTo>
                  <a:lnTo>
                    <a:pt x="1401042" y="2383742"/>
                  </a:lnTo>
                  <a:lnTo>
                    <a:pt x="1422934" y="2364795"/>
                  </a:lnTo>
                  <a:lnTo>
                    <a:pt x="1430012" y="2358594"/>
                  </a:lnTo>
                  <a:lnTo>
                    <a:pt x="1451085" y="2339907"/>
                  </a:lnTo>
                  <a:lnTo>
                    <a:pt x="1466378" y="2587819"/>
                  </a:lnTo>
                  <a:lnTo>
                    <a:pt x="1459433" y="2588005"/>
                  </a:lnTo>
                  <a:close/>
                </a:path>
                <a:path w="1861184" h="3444875">
                  <a:moveTo>
                    <a:pt x="374956" y="3167511"/>
                  </a:moveTo>
                  <a:lnTo>
                    <a:pt x="376076" y="3160366"/>
                  </a:lnTo>
                  <a:lnTo>
                    <a:pt x="377762" y="3147419"/>
                  </a:lnTo>
                  <a:lnTo>
                    <a:pt x="378141" y="3147039"/>
                  </a:lnTo>
                  <a:lnTo>
                    <a:pt x="378583" y="3146394"/>
                  </a:lnTo>
                  <a:lnTo>
                    <a:pt x="379398" y="3142844"/>
                  </a:lnTo>
                  <a:lnTo>
                    <a:pt x="382024" y="3130267"/>
                  </a:lnTo>
                  <a:lnTo>
                    <a:pt x="384416" y="3117010"/>
                  </a:lnTo>
                  <a:lnTo>
                    <a:pt x="385872" y="3116613"/>
                  </a:lnTo>
                  <a:lnTo>
                    <a:pt x="385766" y="3122371"/>
                  </a:lnTo>
                  <a:lnTo>
                    <a:pt x="384235" y="3140609"/>
                  </a:lnTo>
                  <a:lnTo>
                    <a:pt x="384176" y="3142853"/>
                  </a:lnTo>
                  <a:lnTo>
                    <a:pt x="384460" y="3143171"/>
                  </a:lnTo>
                  <a:lnTo>
                    <a:pt x="386161" y="3143171"/>
                  </a:lnTo>
                  <a:lnTo>
                    <a:pt x="386107" y="3143890"/>
                  </a:lnTo>
                  <a:lnTo>
                    <a:pt x="385453" y="3149231"/>
                  </a:lnTo>
                  <a:lnTo>
                    <a:pt x="381168" y="3149231"/>
                  </a:lnTo>
                  <a:lnTo>
                    <a:pt x="380257" y="3149432"/>
                  </a:lnTo>
                  <a:lnTo>
                    <a:pt x="378239" y="3157178"/>
                  </a:lnTo>
                  <a:lnTo>
                    <a:pt x="377021" y="3162442"/>
                  </a:lnTo>
                  <a:lnTo>
                    <a:pt x="376085" y="3164129"/>
                  </a:lnTo>
                  <a:lnTo>
                    <a:pt x="374956" y="3167511"/>
                  </a:lnTo>
                  <a:close/>
                </a:path>
                <a:path w="1861184" h="3444875">
                  <a:moveTo>
                    <a:pt x="404648" y="3152948"/>
                  </a:moveTo>
                  <a:lnTo>
                    <a:pt x="384998" y="3152948"/>
                  </a:lnTo>
                  <a:lnTo>
                    <a:pt x="386357" y="3143824"/>
                  </a:lnTo>
                  <a:lnTo>
                    <a:pt x="386957" y="3139188"/>
                  </a:lnTo>
                  <a:lnTo>
                    <a:pt x="388193" y="3128669"/>
                  </a:lnTo>
                  <a:lnTo>
                    <a:pt x="388687" y="3123299"/>
                  </a:lnTo>
                  <a:lnTo>
                    <a:pt x="389022" y="3118583"/>
                  </a:lnTo>
                  <a:lnTo>
                    <a:pt x="394923" y="3131114"/>
                  </a:lnTo>
                  <a:lnTo>
                    <a:pt x="400541" y="3143890"/>
                  </a:lnTo>
                  <a:lnTo>
                    <a:pt x="404648" y="3152948"/>
                  </a:lnTo>
                  <a:close/>
                </a:path>
                <a:path w="1861184" h="3444875">
                  <a:moveTo>
                    <a:pt x="386161" y="3143171"/>
                  </a:moveTo>
                  <a:lnTo>
                    <a:pt x="384460" y="3143171"/>
                  </a:lnTo>
                  <a:lnTo>
                    <a:pt x="384676" y="3142844"/>
                  </a:lnTo>
                  <a:lnTo>
                    <a:pt x="385254" y="3141625"/>
                  </a:lnTo>
                  <a:lnTo>
                    <a:pt x="385660" y="3140609"/>
                  </a:lnTo>
                  <a:lnTo>
                    <a:pt x="386207" y="3140910"/>
                  </a:lnTo>
                  <a:lnTo>
                    <a:pt x="386161" y="3143171"/>
                  </a:lnTo>
                  <a:close/>
                </a:path>
                <a:path w="1861184" h="3444875">
                  <a:moveTo>
                    <a:pt x="432016" y="3190677"/>
                  </a:moveTo>
                  <a:lnTo>
                    <a:pt x="375238" y="3190677"/>
                  </a:lnTo>
                  <a:lnTo>
                    <a:pt x="375803" y="3190580"/>
                  </a:lnTo>
                  <a:lnTo>
                    <a:pt x="375988" y="3190571"/>
                  </a:lnTo>
                  <a:lnTo>
                    <a:pt x="376182" y="3190421"/>
                  </a:lnTo>
                  <a:lnTo>
                    <a:pt x="376482" y="3190236"/>
                  </a:lnTo>
                  <a:lnTo>
                    <a:pt x="376844" y="3189503"/>
                  </a:lnTo>
                  <a:lnTo>
                    <a:pt x="377709" y="3187471"/>
                  </a:lnTo>
                  <a:lnTo>
                    <a:pt x="378230" y="3186040"/>
                  </a:lnTo>
                  <a:lnTo>
                    <a:pt x="378900" y="3184407"/>
                  </a:lnTo>
                  <a:lnTo>
                    <a:pt x="379695" y="3173128"/>
                  </a:lnTo>
                  <a:lnTo>
                    <a:pt x="380168" y="3167502"/>
                  </a:lnTo>
                  <a:lnTo>
                    <a:pt x="381061" y="3156055"/>
                  </a:lnTo>
                  <a:lnTo>
                    <a:pt x="381168" y="3149231"/>
                  </a:lnTo>
                  <a:lnTo>
                    <a:pt x="385453" y="3149231"/>
                  </a:lnTo>
                  <a:lnTo>
                    <a:pt x="384998" y="3152948"/>
                  </a:lnTo>
                  <a:lnTo>
                    <a:pt x="404648" y="3152948"/>
                  </a:lnTo>
                  <a:lnTo>
                    <a:pt x="406334" y="3156667"/>
                  </a:lnTo>
                  <a:lnTo>
                    <a:pt x="412761" y="3169198"/>
                  </a:lnTo>
                  <a:lnTo>
                    <a:pt x="412946" y="3169296"/>
                  </a:lnTo>
                  <a:lnTo>
                    <a:pt x="412946" y="3169481"/>
                  </a:lnTo>
                  <a:lnTo>
                    <a:pt x="432016" y="3190677"/>
                  </a:lnTo>
                  <a:close/>
                </a:path>
                <a:path w="1861184" h="3444875">
                  <a:moveTo>
                    <a:pt x="340619" y="3444543"/>
                  </a:moveTo>
                  <a:lnTo>
                    <a:pt x="348875" y="3386038"/>
                  </a:lnTo>
                  <a:lnTo>
                    <a:pt x="354820" y="3346523"/>
                  </a:lnTo>
                  <a:lnTo>
                    <a:pt x="364216" y="3298656"/>
                  </a:lnTo>
                  <a:lnTo>
                    <a:pt x="364675" y="3295883"/>
                  </a:lnTo>
                  <a:lnTo>
                    <a:pt x="364731" y="3284517"/>
                  </a:lnTo>
                  <a:lnTo>
                    <a:pt x="364913" y="3280392"/>
                  </a:lnTo>
                  <a:lnTo>
                    <a:pt x="365802" y="3270209"/>
                  </a:lnTo>
                  <a:lnTo>
                    <a:pt x="367209" y="3257674"/>
                  </a:lnTo>
                  <a:lnTo>
                    <a:pt x="368280" y="3246004"/>
                  </a:lnTo>
                  <a:lnTo>
                    <a:pt x="368134" y="3238069"/>
                  </a:lnTo>
                  <a:lnTo>
                    <a:pt x="367975" y="3237566"/>
                  </a:lnTo>
                  <a:lnTo>
                    <a:pt x="368328" y="3233821"/>
                  </a:lnTo>
                  <a:lnTo>
                    <a:pt x="368911" y="3228425"/>
                  </a:lnTo>
                  <a:lnTo>
                    <a:pt x="369915" y="3219479"/>
                  </a:lnTo>
                  <a:lnTo>
                    <a:pt x="373367" y="3189582"/>
                  </a:lnTo>
                  <a:lnTo>
                    <a:pt x="373747" y="3189750"/>
                  </a:lnTo>
                  <a:lnTo>
                    <a:pt x="374135" y="3190112"/>
                  </a:lnTo>
                  <a:lnTo>
                    <a:pt x="374885" y="3190589"/>
                  </a:lnTo>
                  <a:lnTo>
                    <a:pt x="375238" y="3190677"/>
                  </a:lnTo>
                  <a:lnTo>
                    <a:pt x="432016" y="3190677"/>
                  </a:lnTo>
                  <a:lnTo>
                    <a:pt x="435125" y="3194133"/>
                  </a:lnTo>
                  <a:lnTo>
                    <a:pt x="465627" y="3211629"/>
                  </a:lnTo>
                  <a:lnTo>
                    <a:pt x="498946" y="3224320"/>
                  </a:lnTo>
                  <a:lnTo>
                    <a:pt x="529574" y="3234555"/>
                  </a:lnTo>
                  <a:lnTo>
                    <a:pt x="552196" y="3243457"/>
                  </a:lnTo>
                  <a:lnTo>
                    <a:pt x="593989" y="3267637"/>
                  </a:lnTo>
                  <a:lnTo>
                    <a:pt x="623328" y="3305522"/>
                  </a:lnTo>
                  <a:lnTo>
                    <a:pt x="629217" y="3329160"/>
                  </a:lnTo>
                  <a:lnTo>
                    <a:pt x="627506" y="3352779"/>
                  </a:lnTo>
                  <a:lnTo>
                    <a:pt x="603162" y="3386038"/>
                  </a:lnTo>
                  <a:lnTo>
                    <a:pt x="549367" y="3404155"/>
                  </a:lnTo>
                  <a:lnTo>
                    <a:pt x="353277" y="3442390"/>
                  </a:lnTo>
                  <a:lnTo>
                    <a:pt x="346976" y="3443504"/>
                  </a:lnTo>
                  <a:lnTo>
                    <a:pt x="340619" y="3444543"/>
                  </a:lnTo>
                  <a:close/>
                </a:path>
                <a:path w="1861184" h="3444875">
                  <a:moveTo>
                    <a:pt x="769350" y="3312323"/>
                  </a:moveTo>
                  <a:lnTo>
                    <a:pt x="729195" y="3304781"/>
                  </a:lnTo>
                  <a:lnTo>
                    <a:pt x="692577" y="3276131"/>
                  </a:lnTo>
                  <a:lnTo>
                    <a:pt x="659964" y="3234604"/>
                  </a:lnTo>
                  <a:lnTo>
                    <a:pt x="650066" y="3205560"/>
                  </a:lnTo>
                  <a:lnTo>
                    <a:pt x="650143" y="3189950"/>
                  </a:lnTo>
                  <a:lnTo>
                    <a:pt x="654293" y="3174916"/>
                  </a:lnTo>
                  <a:lnTo>
                    <a:pt x="662401" y="3161971"/>
                  </a:lnTo>
                  <a:lnTo>
                    <a:pt x="674352" y="3152630"/>
                  </a:lnTo>
                  <a:lnTo>
                    <a:pt x="694864" y="3147942"/>
                  </a:lnTo>
                  <a:lnTo>
                    <a:pt x="714764" y="3152524"/>
                  </a:lnTo>
                  <a:lnTo>
                    <a:pt x="733348" y="3162956"/>
                  </a:lnTo>
                  <a:lnTo>
                    <a:pt x="749909" y="3175814"/>
                  </a:lnTo>
                  <a:lnTo>
                    <a:pt x="764035" y="3187035"/>
                  </a:lnTo>
                  <a:lnTo>
                    <a:pt x="778808" y="3198464"/>
                  </a:lnTo>
                  <a:lnTo>
                    <a:pt x="811176" y="3234801"/>
                  </a:lnTo>
                  <a:lnTo>
                    <a:pt x="816766" y="3261285"/>
                  </a:lnTo>
                  <a:lnTo>
                    <a:pt x="816103" y="3274591"/>
                  </a:lnTo>
                  <a:lnTo>
                    <a:pt x="787804" y="3309379"/>
                  </a:lnTo>
                  <a:lnTo>
                    <a:pt x="769350" y="3312323"/>
                  </a:lnTo>
                  <a:close/>
                </a:path>
                <a:path w="1861184" h="3444875">
                  <a:moveTo>
                    <a:pt x="1258369" y="836671"/>
                  </a:moveTo>
                  <a:lnTo>
                    <a:pt x="1186639" y="830343"/>
                  </a:lnTo>
                  <a:lnTo>
                    <a:pt x="1127576" y="817296"/>
                  </a:lnTo>
                  <a:lnTo>
                    <a:pt x="1079954" y="798898"/>
                  </a:lnTo>
                  <a:lnTo>
                    <a:pt x="1042551" y="776518"/>
                  </a:lnTo>
                  <a:lnTo>
                    <a:pt x="993507" y="725290"/>
                  </a:lnTo>
                  <a:lnTo>
                    <a:pt x="970653" y="674566"/>
                  </a:lnTo>
                  <a:lnTo>
                    <a:pt x="964200" y="635299"/>
                  </a:lnTo>
                  <a:lnTo>
                    <a:pt x="970159" y="645311"/>
                  </a:lnTo>
                  <a:lnTo>
                    <a:pt x="976939" y="654879"/>
                  </a:lnTo>
                  <a:lnTo>
                    <a:pt x="984655" y="663599"/>
                  </a:lnTo>
                  <a:lnTo>
                    <a:pt x="993418" y="671068"/>
                  </a:lnTo>
                  <a:lnTo>
                    <a:pt x="1000863" y="671068"/>
                  </a:lnTo>
                  <a:lnTo>
                    <a:pt x="1003660" y="673383"/>
                  </a:lnTo>
                  <a:lnTo>
                    <a:pt x="1003240" y="673876"/>
                  </a:lnTo>
                  <a:lnTo>
                    <a:pt x="1002366" y="675184"/>
                  </a:lnTo>
                  <a:lnTo>
                    <a:pt x="1001007" y="676367"/>
                  </a:lnTo>
                  <a:lnTo>
                    <a:pt x="1000751" y="676420"/>
                  </a:lnTo>
                  <a:lnTo>
                    <a:pt x="1000575" y="676535"/>
                  </a:lnTo>
                  <a:lnTo>
                    <a:pt x="1002128" y="677665"/>
                  </a:lnTo>
                  <a:lnTo>
                    <a:pt x="1003637" y="678796"/>
                  </a:lnTo>
                  <a:lnTo>
                    <a:pt x="1004793" y="679458"/>
                  </a:lnTo>
                  <a:lnTo>
                    <a:pt x="1010467" y="683115"/>
                  </a:lnTo>
                  <a:lnTo>
                    <a:pt x="1014860" y="683115"/>
                  </a:lnTo>
                  <a:lnTo>
                    <a:pt x="1017183" y="685517"/>
                  </a:lnTo>
                  <a:lnTo>
                    <a:pt x="1018313" y="686736"/>
                  </a:lnTo>
                  <a:lnTo>
                    <a:pt x="1022954" y="691849"/>
                  </a:lnTo>
                  <a:lnTo>
                    <a:pt x="1024702" y="692441"/>
                  </a:lnTo>
                  <a:lnTo>
                    <a:pt x="1025214" y="692653"/>
                  </a:lnTo>
                  <a:lnTo>
                    <a:pt x="1025628" y="692688"/>
                  </a:lnTo>
                  <a:lnTo>
                    <a:pt x="1026820" y="693112"/>
                  </a:lnTo>
                  <a:lnTo>
                    <a:pt x="1027570" y="693580"/>
                  </a:lnTo>
                  <a:lnTo>
                    <a:pt x="1035230" y="697802"/>
                  </a:lnTo>
                  <a:lnTo>
                    <a:pt x="1042119" y="697802"/>
                  </a:lnTo>
                  <a:lnTo>
                    <a:pt x="1042572" y="698305"/>
                  </a:lnTo>
                  <a:lnTo>
                    <a:pt x="1048835" y="702987"/>
                  </a:lnTo>
                  <a:lnTo>
                    <a:pt x="1055592" y="704618"/>
                  </a:lnTo>
                  <a:lnTo>
                    <a:pt x="1062486" y="705584"/>
                  </a:lnTo>
                  <a:lnTo>
                    <a:pt x="1069161" y="708268"/>
                  </a:lnTo>
                  <a:lnTo>
                    <a:pt x="1070034" y="708868"/>
                  </a:lnTo>
                  <a:lnTo>
                    <a:pt x="1071746" y="709566"/>
                  </a:lnTo>
                  <a:lnTo>
                    <a:pt x="1072893" y="709893"/>
                  </a:lnTo>
                  <a:lnTo>
                    <a:pt x="1070352" y="710909"/>
                  </a:lnTo>
                  <a:lnTo>
                    <a:pt x="1075974" y="714265"/>
                  </a:lnTo>
                  <a:lnTo>
                    <a:pt x="1080333" y="714680"/>
                  </a:lnTo>
                  <a:lnTo>
                    <a:pt x="1081233" y="715280"/>
                  </a:lnTo>
                  <a:lnTo>
                    <a:pt x="1081489" y="715386"/>
                  </a:lnTo>
                  <a:lnTo>
                    <a:pt x="1084260" y="715581"/>
                  </a:lnTo>
                  <a:lnTo>
                    <a:pt x="1087944" y="715581"/>
                  </a:lnTo>
                  <a:lnTo>
                    <a:pt x="1088646" y="716552"/>
                  </a:lnTo>
                  <a:lnTo>
                    <a:pt x="1096985" y="716552"/>
                  </a:lnTo>
                  <a:lnTo>
                    <a:pt x="1101362" y="718743"/>
                  </a:lnTo>
                  <a:lnTo>
                    <a:pt x="1110231" y="721648"/>
                  </a:lnTo>
                  <a:lnTo>
                    <a:pt x="1111678" y="721975"/>
                  </a:lnTo>
                  <a:lnTo>
                    <a:pt x="1111510" y="723362"/>
                  </a:lnTo>
                  <a:lnTo>
                    <a:pt x="1113743" y="724271"/>
                  </a:lnTo>
                  <a:lnTo>
                    <a:pt x="1114440" y="724775"/>
                  </a:lnTo>
                  <a:lnTo>
                    <a:pt x="1117017" y="725216"/>
                  </a:lnTo>
                  <a:lnTo>
                    <a:pt x="1118417" y="725216"/>
                  </a:lnTo>
                  <a:lnTo>
                    <a:pt x="1119409" y="725402"/>
                  </a:lnTo>
                  <a:lnTo>
                    <a:pt x="1158228" y="730592"/>
                  </a:lnTo>
                  <a:lnTo>
                    <a:pt x="1197057" y="732573"/>
                  </a:lnTo>
                  <a:lnTo>
                    <a:pt x="1206851" y="732573"/>
                  </a:lnTo>
                  <a:lnTo>
                    <a:pt x="1208653" y="732706"/>
                  </a:lnTo>
                  <a:lnTo>
                    <a:pt x="1215474" y="733306"/>
                  </a:lnTo>
                  <a:lnTo>
                    <a:pt x="1225958" y="733783"/>
                  </a:lnTo>
                  <a:lnTo>
                    <a:pt x="1360536" y="733783"/>
                  </a:lnTo>
                  <a:lnTo>
                    <a:pt x="1362652" y="766752"/>
                  </a:lnTo>
                  <a:lnTo>
                    <a:pt x="1364511" y="800023"/>
                  </a:lnTo>
                  <a:lnTo>
                    <a:pt x="1366218" y="833381"/>
                  </a:lnTo>
                  <a:lnTo>
                    <a:pt x="1359017" y="833920"/>
                  </a:lnTo>
                  <a:lnTo>
                    <a:pt x="1351551" y="834370"/>
                  </a:lnTo>
                  <a:lnTo>
                    <a:pt x="1343989" y="834909"/>
                  </a:lnTo>
                  <a:lnTo>
                    <a:pt x="1258369" y="836671"/>
                  </a:lnTo>
                  <a:close/>
                </a:path>
                <a:path w="1861184" h="3444875">
                  <a:moveTo>
                    <a:pt x="1000863" y="671068"/>
                  </a:moveTo>
                  <a:lnTo>
                    <a:pt x="993418" y="671068"/>
                  </a:lnTo>
                  <a:lnTo>
                    <a:pt x="991538" y="663349"/>
                  </a:lnTo>
                  <a:lnTo>
                    <a:pt x="1000863" y="671068"/>
                  </a:lnTo>
                  <a:close/>
                </a:path>
                <a:path w="1861184" h="3444875">
                  <a:moveTo>
                    <a:pt x="1003690" y="673408"/>
                  </a:moveTo>
                  <a:lnTo>
                    <a:pt x="1004255" y="672684"/>
                  </a:lnTo>
                  <a:lnTo>
                    <a:pt x="1003690" y="673408"/>
                  </a:lnTo>
                  <a:close/>
                </a:path>
                <a:path w="1861184" h="3444875">
                  <a:moveTo>
                    <a:pt x="1014860" y="683115"/>
                  </a:moveTo>
                  <a:lnTo>
                    <a:pt x="1010467" y="683115"/>
                  </a:lnTo>
                  <a:lnTo>
                    <a:pt x="1002666" y="674821"/>
                  </a:lnTo>
                  <a:lnTo>
                    <a:pt x="1007997" y="677913"/>
                  </a:lnTo>
                  <a:lnTo>
                    <a:pt x="1012241" y="680209"/>
                  </a:lnTo>
                  <a:lnTo>
                    <a:pt x="1014544" y="682788"/>
                  </a:lnTo>
                  <a:lnTo>
                    <a:pt x="1014860" y="683115"/>
                  </a:lnTo>
                  <a:close/>
                </a:path>
                <a:path w="1861184" h="3444875">
                  <a:moveTo>
                    <a:pt x="1042119" y="697802"/>
                  </a:moveTo>
                  <a:lnTo>
                    <a:pt x="1035230" y="697802"/>
                  </a:lnTo>
                  <a:lnTo>
                    <a:pt x="1035203" y="695400"/>
                  </a:lnTo>
                  <a:lnTo>
                    <a:pt x="1038645" y="695621"/>
                  </a:lnTo>
                  <a:lnTo>
                    <a:pt x="1041088" y="695621"/>
                  </a:lnTo>
                  <a:lnTo>
                    <a:pt x="1041778" y="697422"/>
                  </a:lnTo>
                  <a:lnTo>
                    <a:pt x="1042119" y="697802"/>
                  </a:lnTo>
                  <a:close/>
                </a:path>
                <a:path w="1861184" h="3444875">
                  <a:moveTo>
                    <a:pt x="1041088" y="695621"/>
                  </a:moveTo>
                  <a:lnTo>
                    <a:pt x="1038645" y="695621"/>
                  </a:lnTo>
                  <a:lnTo>
                    <a:pt x="1041072" y="695576"/>
                  </a:lnTo>
                  <a:close/>
                </a:path>
                <a:path w="1861184" h="3444875">
                  <a:moveTo>
                    <a:pt x="1358798" y="710909"/>
                  </a:moveTo>
                  <a:lnTo>
                    <a:pt x="1336479" y="710909"/>
                  </a:lnTo>
                  <a:lnTo>
                    <a:pt x="1339223" y="709866"/>
                  </a:lnTo>
                  <a:lnTo>
                    <a:pt x="1341923" y="708754"/>
                  </a:lnTo>
                  <a:lnTo>
                    <a:pt x="1344783" y="707932"/>
                  </a:lnTo>
                  <a:lnTo>
                    <a:pt x="1356996" y="704735"/>
                  </a:lnTo>
                  <a:lnTo>
                    <a:pt x="1357234" y="702271"/>
                  </a:lnTo>
                  <a:lnTo>
                    <a:pt x="1354190" y="701847"/>
                  </a:lnTo>
                  <a:lnTo>
                    <a:pt x="1356281" y="701264"/>
                  </a:lnTo>
                  <a:lnTo>
                    <a:pt x="1358020" y="700672"/>
                  </a:lnTo>
                  <a:lnTo>
                    <a:pt x="1358798" y="710909"/>
                  </a:lnTo>
                  <a:close/>
                </a:path>
                <a:path w="1861184" h="3444875">
                  <a:moveTo>
                    <a:pt x="1359068" y="714450"/>
                  </a:moveTo>
                  <a:lnTo>
                    <a:pt x="1316288" y="714450"/>
                  </a:lnTo>
                  <a:lnTo>
                    <a:pt x="1318370" y="714388"/>
                  </a:lnTo>
                  <a:lnTo>
                    <a:pt x="1320797" y="714221"/>
                  </a:lnTo>
                  <a:lnTo>
                    <a:pt x="1323515" y="713956"/>
                  </a:lnTo>
                  <a:lnTo>
                    <a:pt x="1325624" y="712719"/>
                  </a:lnTo>
                  <a:lnTo>
                    <a:pt x="1325942" y="710820"/>
                  </a:lnTo>
                  <a:lnTo>
                    <a:pt x="1330266" y="710326"/>
                  </a:lnTo>
                  <a:lnTo>
                    <a:pt x="1331078" y="708127"/>
                  </a:lnTo>
                  <a:lnTo>
                    <a:pt x="1342179" y="706934"/>
                  </a:lnTo>
                  <a:lnTo>
                    <a:pt x="1336479" y="710909"/>
                  </a:lnTo>
                  <a:lnTo>
                    <a:pt x="1358798" y="710909"/>
                  </a:lnTo>
                  <a:lnTo>
                    <a:pt x="1359068" y="714450"/>
                  </a:lnTo>
                  <a:close/>
                </a:path>
                <a:path w="1861184" h="3444875">
                  <a:moveTo>
                    <a:pt x="1087944" y="715581"/>
                  </a:moveTo>
                  <a:lnTo>
                    <a:pt x="1084260" y="715581"/>
                  </a:lnTo>
                  <a:lnTo>
                    <a:pt x="1082830" y="713320"/>
                  </a:lnTo>
                  <a:lnTo>
                    <a:pt x="1086554" y="713655"/>
                  </a:lnTo>
                  <a:lnTo>
                    <a:pt x="1087944" y="715581"/>
                  </a:lnTo>
                  <a:close/>
                </a:path>
                <a:path w="1861184" h="3444875">
                  <a:moveTo>
                    <a:pt x="1359811" y="724227"/>
                  </a:moveTo>
                  <a:lnTo>
                    <a:pt x="1272526" y="724227"/>
                  </a:lnTo>
                  <a:lnTo>
                    <a:pt x="1277186" y="719387"/>
                  </a:lnTo>
                  <a:lnTo>
                    <a:pt x="1284122" y="718928"/>
                  </a:lnTo>
                  <a:lnTo>
                    <a:pt x="1291084" y="718336"/>
                  </a:lnTo>
                  <a:lnTo>
                    <a:pt x="1300271" y="715616"/>
                  </a:lnTo>
                  <a:lnTo>
                    <a:pt x="1305186" y="714671"/>
                  </a:lnTo>
                  <a:lnTo>
                    <a:pt x="1310516" y="714609"/>
                  </a:lnTo>
                  <a:lnTo>
                    <a:pt x="1312662" y="714265"/>
                  </a:lnTo>
                  <a:lnTo>
                    <a:pt x="1314691" y="714079"/>
                  </a:lnTo>
                  <a:lnTo>
                    <a:pt x="1316288" y="714450"/>
                  </a:lnTo>
                  <a:lnTo>
                    <a:pt x="1359068" y="714450"/>
                  </a:lnTo>
                  <a:lnTo>
                    <a:pt x="1359811" y="724227"/>
                  </a:lnTo>
                  <a:close/>
                </a:path>
                <a:path w="1861184" h="3444875">
                  <a:moveTo>
                    <a:pt x="1096985" y="716552"/>
                  </a:moveTo>
                  <a:lnTo>
                    <a:pt x="1088646" y="716552"/>
                  </a:lnTo>
                  <a:lnTo>
                    <a:pt x="1096385" y="716252"/>
                  </a:lnTo>
                  <a:lnTo>
                    <a:pt x="1096985" y="716552"/>
                  </a:lnTo>
                  <a:close/>
                </a:path>
                <a:path w="1861184" h="3444875">
                  <a:moveTo>
                    <a:pt x="1360536" y="733783"/>
                  </a:moveTo>
                  <a:lnTo>
                    <a:pt x="1225958" y="733783"/>
                  </a:lnTo>
                  <a:lnTo>
                    <a:pt x="1231650" y="730409"/>
                  </a:lnTo>
                  <a:lnTo>
                    <a:pt x="1240245" y="728829"/>
                  </a:lnTo>
                  <a:lnTo>
                    <a:pt x="1245364" y="727963"/>
                  </a:lnTo>
                  <a:lnTo>
                    <a:pt x="1251947" y="727248"/>
                  </a:lnTo>
                  <a:lnTo>
                    <a:pt x="1256571" y="725958"/>
                  </a:lnTo>
                  <a:lnTo>
                    <a:pt x="1260772" y="724722"/>
                  </a:lnTo>
                  <a:lnTo>
                    <a:pt x="1267805" y="719652"/>
                  </a:lnTo>
                  <a:lnTo>
                    <a:pt x="1272526" y="724227"/>
                  </a:lnTo>
                  <a:lnTo>
                    <a:pt x="1359811" y="724227"/>
                  </a:lnTo>
                  <a:lnTo>
                    <a:pt x="1360536" y="733783"/>
                  </a:lnTo>
                  <a:close/>
                </a:path>
                <a:path w="1861184" h="3444875">
                  <a:moveTo>
                    <a:pt x="1118417" y="725216"/>
                  </a:moveTo>
                  <a:lnTo>
                    <a:pt x="1117017" y="725216"/>
                  </a:lnTo>
                  <a:lnTo>
                    <a:pt x="1118323" y="725199"/>
                  </a:lnTo>
                  <a:close/>
                </a:path>
                <a:path w="1861184" h="3444875">
                  <a:moveTo>
                    <a:pt x="1206851" y="732573"/>
                  </a:moveTo>
                  <a:lnTo>
                    <a:pt x="1197057" y="732573"/>
                  </a:lnTo>
                  <a:lnTo>
                    <a:pt x="1204929" y="732432"/>
                  </a:lnTo>
                  <a:lnTo>
                    <a:pt x="1206851" y="732573"/>
                  </a:lnTo>
                  <a:close/>
                </a:path>
                <a:path w="1861184" h="3444875">
                  <a:moveTo>
                    <a:pt x="625451" y="34290"/>
                  </a:moveTo>
                  <a:lnTo>
                    <a:pt x="468577" y="34290"/>
                  </a:lnTo>
                  <a:lnTo>
                    <a:pt x="471489" y="33020"/>
                  </a:lnTo>
                  <a:lnTo>
                    <a:pt x="471675" y="33020"/>
                  </a:lnTo>
                  <a:lnTo>
                    <a:pt x="471110" y="31750"/>
                  </a:lnTo>
                  <a:lnTo>
                    <a:pt x="470642" y="30480"/>
                  </a:lnTo>
                  <a:lnTo>
                    <a:pt x="468957" y="30480"/>
                  </a:lnTo>
                  <a:lnTo>
                    <a:pt x="467359" y="29210"/>
                  </a:lnTo>
                  <a:lnTo>
                    <a:pt x="461729" y="29210"/>
                  </a:lnTo>
                  <a:lnTo>
                    <a:pt x="460697" y="27940"/>
                  </a:lnTo>
                  <a:lnTo>
                    <a:pt x="459479" y="27940"/>
                  </a:lnTo>
                  <a:lnTo>
                    <a:pt x="458164" y="26670"/>
                  </a:lnTo>
                  <a:lnTo>
                    <a:pt x="457979" y="24130"/>
                  </a:lnTo>
                  <a:lnTo>
                    <a:pt x="455728" y="21590"/>
                  </a:lnTo>
                  <a:lnTo>
                    <a:pt x="454316" y="17780"/>
                  </a:lnTo>
                  <a:lnTo>
                    <a:pt x="456381" y="16510"/>
                  </a:lnTo>
                  <a:lnTo>
                    <a:pt x="457414" y="15240"/>
                  </a:lnTo>
                  <a:lnTo>
                    <a:pt x="457034" y="13970"/>
                  </a:lnTo>
                  <a:lnTo>
                    <a:pt x="458164" y="12700"/>
                  </a:lnTo>
                  <a:lnTo>
                    <a:pt x="457785" y="10160"/>
                  </a:lnTo>
                  <a:lnTo>
                    <a:pt x="460600" y="8890"/>
                  </a:lnTo>
                  <a:lnTo>
                    <a:pt x="464730" y="2540"/>
                  </a:lnTo>
                  <a:lnTo>
                    <a:pt x="465294" y="1270"/>
                  </a:lnTo>
                  <a:lnTo>
                    <a:pt x="466230" y="0"/>
                  </a:lnTo>
                  <a:lnTo>
                    <a:pt x="472892" y="0"/>
                  </a:lnTo>
                  <a:lnTo>
                    <a:pt x="479555" y="1270"/>
                  </a:lnTo>
                  <a:lnTo>
                    <a:pt x="523096" y="7620"/>
                  </a:lnTo>
                  <a:lnTo>
                    <a:pt x="571711" y="17780"/>
                  </a:lnTo>
                  <a:lnTo>
                    <a:pt x="622178" y="33020"/>
                  </a:lnTo>
                  <a:lnTo>
                    <a:pt x="625451" y="34290"/>
                  </a:lnTo>
                  <a:close/>
                </a:path>
                <a:path w="1861184" h="3444875">
                  <a:moveTo>
                    <a:pt x="468198" y="45720"/>
                  </a:moveTo>
                  <a:lnTo>
                    <a:pt x="466318" y="45720"/>
                  </a:lnTo>
                  <a:lnTo>
                    <a:pt x="464156" y="41910"/>
                  </a:lnTo>
                  <a:lnTo>
                    <a:pt x="462373" y="38100"/>
                  </a:lnTo>
                  <a:lnTo>
                    <a:pt x="460873" y="34290"/>
                  </a:lnTo>
                  <a:lnTo>
                    <a:pt x="460600" y="33020"/>
                  </a:lnTo>
                  <a:lnTo>
                    <a:pt x="460873" y="31750"/>
                  </a:lnTo>
                  <a:lnTo>
                    <a:pt x="463132" y="31750"/>
                  </a:lnTo>
                  <a:lnTo>
                    <a:pt x="464447" y="34290"/>
                  </a:lnTo>
                  <a:lnTo>
                    <a:pt x="625451" y="34290"/>
                  </a:lnTo>
                  <a:lnTo>
                    <a:pt x="645090" y="41910"/>
                  </a:lnTo>
                  <a:lnTo>
                    <a:pt x="467721" y="41910"/>
                  </a:lnTo>
                  <a:lnTo>
                    <a:pt x="467721" y="43180"/>
                  </a:lnTo>
                  <a:lnTo>
                    <a:pt x="467915" y="44450"/>
                  </a:lnTo>
                  <a:lnTo>
                    <a:pt x="468198" y="45720"/>
                  </a:lnTo>
                  <a:close/>
                </a:path>
                <a:path w="1861184" h="3444875">
                  <a:moveTo>
                    <a:pt x="468577" y="34290"/>
                  </a:moveTo>
                  <a:lnTo>
                    <a:pt x="464447" y="34290"/>
                  </a:lnTo>
                  <a:lnTo>
                    <a:pt x="465947" y="33020"/>
                  </a:lnTo>
                  <a:lnTo>
                    <a:pt x="467077" y="33020"/>
                  </a:lnTo>
                  <a:lnTo>
                    <a:pt x="468577" y="34290"/>
                  </a:lnTo>
                  <a:close/>
                </a:path>
                <a:path w="1861184" h="3444875">
                  <a:moveTo>
                    <a:pt x="664728" y="49530"/>
                  </a:moveTo>
                  <a:lnTo>
                    <a:pt x="476908" y="49530"/>
                  </a:lnTo>
                  <a:lnTo>
                    <a:pt x="476908" y="48260"/>
                  </a:lnTo>
                  <a:lnTo>
                    <a:pt x="477190" y="46990"/>
                  </a:lnTo>
                  <a:lnTo>
                    <a:pt x="475125" y="44450"/>
                  </a:lnTo>
                  <a:lnTo>
                    <a:pt x="472319" y="44450"/>
                  </a:lnTo>
                  <a:lnTo>
                    <a:pt x="471375" y="43180"/>
                  </a:lnTo>
                  <a:lnTo>
                    <a:pt x="470342" y="43180"/>
                  </a:lnTo>
                  <a:lnTo>
                    <a:pt x="468851" y="41910"/>
                  </a:lnTo>
                  <a:lnTo>
                    <a:pt x="645090" y="41910"/>
                  </a:lnTo>
                  <a:lnTo>
                    <a:pt x="664728" y="49530"/>
                  </a:lnTo>
                  <a:close/>
                </a:path>
                <a:path w="1861184" h="3444875">
                  <a:moveTo>
                    <a:pt x="482529" y="68580"/>
                  </a:moveTo>
                  <a:lnTo>
                    <a:pt x="479432" y="63500"/>
                  </a:lnTo>
                  <a:lnTo>
                    <a:pt x="472301" y="62230"/>
                  </a:lnTo>
                  <a:lnTo>
                    <a:pt x="473051" y="54610"/>
                  </a:lnTo>
                  <a:lnTo>
                    <a:pt x="472769" y="53340"/>
                  </a:lnTo>
                  <a:lnTo>
                    <a:pt x="472487" y="53340"/>
                  </a:lnTo>
                  <a:lnTo>
                    <a:pt x="471357" y="52070"/>
                  </a:lnTo>
                  <a:lnTo>
                    <a:pt x="469857" y="52070"/>
                  </a:lnTo>
                  <a:lnTo>
                    <a:pt x="469954" y="49530"/>
                  </a:lnTo>
                  <a:lnTo>
                    <a:pt x="470422" y="48260"/>
                  </a:lnTo>
                  <a:lnTo>
                    <a:pt x="475778" y="48260"/>
                  </a:lnTo>
                  <a:lnTo>
                    <a:pt x="476908" y="49530"/>
                  </a:lnTo>
                  <a:lnTo>
                    <a:pt x="664728" y="49530"/>
                  </a:lnTo>
                  <a:lnTo>
                    <a:pt x="671274" y="52070"/>
                  </a:lnTo>
                  <a:lnTo>
                    <a:pt x="689076" y="62230"/>
                  </a:lnTo>
                  <a:lnTo>
                    <a:pt x="483182" y="62230"/>
                  </a:lnTo>
                  <a:lnTo>
                    <a:pt x="482529" y="64770"/>
                  </a:lnTo>
                  <a:lnTo>
                    <a:pt x="482529" y="68580"/>
                  </a:lnTo>
                  <a:close/>
                </a:path>
                <a:path w="1861184" h="3444875">
                  <a:moveTo>
                    <a:pt x="491539" y="81280"/>
                  </a:moveTo>
                  <a:lnTo>
                    <a:pt x="490418" y="81280"/>
                  </a:lnTo>
                  <a:lnTo>
                    <a:pt x="489571" y="78740"/>
                  </a:lnTo>
                  <a:lnTo>
                    <a:pt x="487506" y="77470"/>
                  </a:lnTo>
                  <a:lnTo>
                    <a:pt x="486377" y="74930"/>
                  </a:lnTo>
                  <a:lnTo>
                    <a:pt x="488442" y="72390"/>
                  </a:lnTo>
                  <a:lnTo>
                    <a:pt x="490127" y="71120"/>
                  </a:lnTo>
                  <a:lnTo>
                    <a:pt x="485812" y="71120"/>
                  </a:lnTo>
                  <a:lnTo>
                    <a:pt x="487691" y="68580"/>
                  </a:lnTo>
                  <a:lnTo>
                    <a:pt x="486006" y="68580"/>
                  </a:lnTo>
                  <a:lnTo>
                    <a:pt x="484400" y="67310"/>
                  </a:lnTo>
                  <a:lnTo>
                    <a:pt x="484126" y="66040"/>
                  </a:lnTo>
                  <a:lnTo>
                    <a:pt x="486933" y="66040"/>
                  </a:lnTo>
                  <a:lnTo>
                    <a:pt x="487683" y="64770"/>
                  </a:lnTo>
                  <a:lnTo>
                    <a:pt x="487497" y="64770"/>
                  </a:lnTo>
                  <a:lnTo>
                    <a:pt x="487127" y="63500"/>
                  </a:lnTo>
                  <a:lnTo>
                    <a:pt x="486280" y="62230"/>
                  </a:lnTo>
                  <a:lnTo>
                    <a:pt x="689076" y="62230"/>
                  </a:lnTo>
                  <a:lnTo>
                    <a:pt x="704652" y="71120"/>
                  </a:lnTo>
                  <a:lnTo>
                    <a:pt x="490127" y="71120"/>
                  </a:lnTo>
                  <a:lnTo>
                    <a:pt x="486094" y="72390"/>
                  </a:lnTo>
                  <a:lnTo>
                    <a:pt x="706878" y="72390"/>
                  </a:lnTo>
                  <a:lnTo>
                    <a:pt x="715778" y="77470"/>
                  </a:lnTo>
                  <a:lnTo>
                    <a:pt x="717246" y="78740"/>
                  </a:lnTo>
                  <a:lnTo>
                    <a:pt x="498387" y="78740"/>
                  </a:lnTo>
                  <a:lnTo>
                    <a:pt x="496887" y="80010"/>
                  </a:lnTo>
                  <a:lnTo>
                    <a:pt x="493039" y="80010"/>
                  </a:lnTo>
                  <a:lnTo>
                    <a:pt x="491539" y="81280"/>
                  </a:lnTo>
                  <a:close/>
                </a:path>
                <a:path w="1861184" h="3444875">
                  <a:moveTo>
                    <a:pt x="485150" y="66040"/>
                  </a:moveTo>
                  <a:lnTo>
                    <a:pt x="483747" y="66040"/>
                  </a:lnTo>
                  <a:lnTo>
                    <a:pt x="484215" y="64770"/>
                  </a:lnTo>
                  <a:lnTo>
                    <a:pt x="484876" y="64770"/>
                  </a:lnTo>
                  <a:lnTo>
                    <a:pt x="485150" y="66040"/>
                  </a:lnTo>
                  <a:close/>
                </a:path>
                <a:path w="1861184" h="3444875">
                  <a:moveTo>
                    <a:pt x="504988" y="97790"/>
                  </a:moveTo>
                  <a:lnTo>
                    <a:pt x="507432" y="88900"/>
                  </a:lnTo>
                  <a:lnTo>
                    <a:pt x="507238" y="87630"/>
                  </a:lnTo>
                  <a:lnTo>
                    <a:pt x="509780" y="86360"/>
                  </a:lnTo>
                  <a:lnTo>
                    <a:pt x="509683" y="85090"/>
                  </a:lnTo>
                  <a:lnTo>
                    <a:pt x="507432" y="83820"/>
                  </a:lnTo>
                  <a:lnTo>
                    <a:pt x="506585" y="83820"/>
                  </a:lnTo>
                  <a:lnTo>
                    <a:pt x="505835" y="82550"/>
                  </a:lnTo>
                  <a:lnTo>
                    <a:pt x="507238" y="82550"/>
                  </a:lnTo>
                  <a:lnTo>
                    <a:pt x="505270" y="80010"/>
                  </a:lnTo>
                  <a:lnTo>
                    <a:pt x="500073" y="80010"/>
                  </a:lnTo>
                  <a:lnTo>
                    <a:pt x="498387" y="78740"/>
                  </a:lnTo>
                  <a:lnTo>
                    <a:pt x="717246" y="78740"/>
                  </a:lnTo>
                  <a:lnTo>
                    <a:pt x="736325" y="95250"/>
                  </a:lnTo>
                  <a:lnTo>
                    <a:pt x="511095" y="95250"/>
                  </a:lnTo>
                  <a:lnTo>
                    <a:pt x="504988" y="97790"/>
                  </a:lnTo>
                  <a:close/>
                </a:path>
                <a:path w="1861184" h="3444875">
                  <a:moveTo>
                    <a:pt x="495854" y="82550"/>
                  </a:moveTo>
                  <a:lnTo>
                    <a:pt x="493039" y="80010"/>
                  </a:lnTo>
                  <a:lnTo>
                    <a:pt x="496887" y="80010"/>
                  </a:lnTo>
                  <a:lnTo>
                    <a:pt x="495854" y="82550"/>
                  </a:lnTo>
                  <a:close/>
                </a:path>
                <a:path w="1861184" h="3444875">
                  <a:moveTo>
                    <a:pt x="503955" y="82550"/>
                  </a:moveTo>
                  <a:lnTo>
                    <a:pt x="499322" y="82550"/>
                  </a:lnTo>
                  <a:lnTo>
                    <a:pt x="500452" y="80010"/>
                  </a:lnTo>
                  <a:lnTo>
                    <a:pt x="505270" y="80010"/>
                  </a:lnTo>
                  <a:lnTo>
                    <a:pt x="505358" y="81280"/>
                  </a:lnTo>
                  <a:lnTo>
                    <a:pt x="503955" y="82550"/>
                  </a:lnTo>
                  <a:close/>
                </a:path>
                <a:path w="1861184" h="3444875">
                  <a:moveTo>
                    <a:pt x="494945" y="87630"/>
                  </a:moveTo>
                  <a:lnTo>
                    <a:pt x="496913" y="83820"/>
                  </a:lnTo>
                  <a:lnTo>
                    <a:pt x="495978" y="82550"/>
                  </a:lnTo>
                  <a:lnTo>
                    <a:pt x="502923" y="82550"/>
                  </a:lnTo>
                  <a:lnTo>
                    <a:pt x="504923" y="85090"/>
                  </a:lnTo>
                  <a:lnTo>
                    <a:pt x="502729" y="85090"/>
                  </a:lnTo>
                  <a:lnTo>
                    <a:pt x="500946" y="86360"/>
                  </a:lnTo>
                  <a:lnTo>
                    <a:pt x="497196" y="86360"/>
                  </a:lnTo>
                  <a:lnTo>
                    <a:pt x="494945" y="87630"/>
                  </a:lnTo>
                  <a:close/>
                </a:path>
                <a:path w="1861184" h="3444875">
                  <a:moveTo>
                    <a:pt x="504326" y="87630"/>
                  </a:moveTo>
                  <a:lnTo>
                    <a:pt x="503196" y="85090"/>
                  </a:lnTo>
                  <a:lnTo>
                    <a:pt x="504923" y="85090"/>
                  </a:lnTo>
                  <a:lnTo>
                    <a:pt x="505923" y="86360"/>
                  </a:lnTo>
                  <a:lnTo>
                    <a:pt x="504326" y="87630"/>
                  </a:lnTo>
                  <a:close/>
                </a:path>
                <a:path w="1861184" h="3444875">
                  <a:moveTo>
                    <a:pt x="550603" y="129540"/>
                  </a:moveTo>
                  <a:lnTo>
                    <a:pt x="548070" y="127000"/>
                  </a:lnTo>
                  <a:lnTo>
                    <a:pt x="545255" y="124460"/>
                  </a:lnTo>
                  <a:lnTo>
                    <a:pt x="532115" y="116840"/>
                  </a:lnTo>
                  <a:lnTo>
                    <a:pt x="530235" y="116840"/>
                  </a:lnTo>
                  <a:lnTo>
                    <a:pt x="525638" y="111760"/>
                  </a:lnTo>
                  <a:lnTo>
                    <a:pt x="521322" y="107950"/>
                  </a:lnTo>
                  <a:lnTo>
                    <a:pt x="516628" y="104140"/>
                  </a:lnTo>
                  <a:lnTo>
                    <a:pt x="514563" y="102870"/>
                  </a:lnTo>
                  <a:lnTo>
                    <a:pt x="510812" y="102870"/>
                  </a:lnTo>
                  <a:lnTo>
                    <a:pt x="510530" y="99060"/>
                  </a:lnTo>
                  <a:lnTo>
                    <a:pt x="511095" y="95250"/>
                  </a:lnTo>
                  <a:lnTo>
                    <a:pt x="736325" y="95250"/>
                  </a:lnTo>
                  <a:lnTo>
                    <a:pt x="752468" y="109220"/>
                  </a:lnTo>
                  <a:lnTo>
                    <a:pt x="762729" y="124460"/>
                  </a:lnTo>
                  <a:lnTo>
                    <a:pt x="562516" y="124460"/>
                  </a:lnTo>
                  <a:lnTo>
                    <a:pt x="560734" y="125730"/>
                  </a:lnTo>
                  <a:lnTo>
                    <a:pt x="558580" y="125730"/>
                  </a:lnTo>
                  <a:lnTo>
                    <a:pt x="558298" y="128270"/>
                  </a:lnTo>
                  <a:lnTo>
                    <a:pt x="554168" y="128270"/>
                  </a:lnTo>
                  <a:lnTo>
                    <a:pt x="550603" y="129540"/>
                  </a:lnTo>
                  <a:close/>
                </a:path>
                <a:path w="1861184" h="3444875">
                  <a:moveTo>
                    <a:pt x="531083" y="119380"/>
                  </a:moveTo>
                  <a:lnTo>
                    <a:pt x="528638" y="119380"/>
                  </a:lnTo>
                  <a:lnTo>
                    <a:pt x="528082" y="118110"/>
                  </a:lnTo>
                  <a:lnTo>
                    <a:pt x="528453" y="116840"/>
                  </a:lnTo>
                  <a:lnTo>
                    <a:pt x="532115" y="116840"/>
                  </a:lnTo>
                  <a:lnTo>
                    <a:pt x="531550" y="118110"/>
                  </a:lnTo>
                  <a:lnTo>
                    <a:pt x="531083" y="119380"/>
                  </a:lnTo>
                  <a:close/>
                </a:path>
                <a:path w="1861184" h="3444875">
                  <a:moveTo>
                    <a:pt x="562895" y="133350"/>
                  </a:moveTo>
                  <a:lnTo>
                    <a:pt x="561210" y="133350"/>
                  </a:lnTo>
                  <a:lnTo>
                    <a:pt x="561678" y="130810"/>
                  </a:lnTo>
                  <a:lnTo>
                    <a:pt x="558250" y="128701"/>
                  </a:lnTo>
                  <a:lnTo>
                    <a:pt x="558298" y="128270"/>
                  </a:lnTo>
                  <a:lnTo>
                    <a:pt x="564113" y="128270"/>
                  </a:lnTo>
                  <a:lnTo>
                    <a:pt x="562896" y="125730"/>
                  </a:lnTo>
                  <a:lnTo>
                    <a:pt x="564678" y="125730"/>
                  </a:lnTo>
                  <a:lnTo>
                    <a:pt x="562516" y="124460"/>
                  </a:lnTo>
                  <a:lnTo>
                    <a:pt x="762729" y="124460"/>
                  </a:lnTo>
                  <a:lnTo>
                    <a:pt x="766150" y="129540"/>
                  </a:lnTo>
                  <a:lnTo>
                    <a:pt x="562057" y="129540"/>
                  </a:lnTo>
                  <a:lnTo>
                    <a:pt x="562710" y="132080"/>
                  </a:lnTo>
                  <a:lnTo>
                    <a:pt x="562895" y="133350"/>
                  </a:lnTo>
                  <a:close/>
                </a:path>
                <a:path w="1861184" h="3444875">
                  <a:moveTo>
                    <a:pt x="558016" y="130810"/>
                  </a:moveTo>
                  <a:lnTo>
                    <a:pt x="556701" y="129540"/>
                  </a:lnTo>
                  <a:lnTo>
                    <a:pt x="554168" y="128270"/>
                  </a:lnTo>
                  <a:lnTo>
                    <a:pt x="557548" y="128270"/>
                  </a:lnTo>
                  <a:lnTo>
                    <a:pt x="558250" y="128701"/>
                  </a:lnTo>
                  <a:lnTo>
                    <a:pt x="558016" y="130810"/>
                  </a:lnTo>
                  <a:close/>
                </a:path>
                <a:path w="1861184" h="3444875">
                  <a:moveTo>
                    <a:pt x="558250" y="128701"/>
                  </a:moveTo>
                  <a:lnTo>
                    <a:pt x="557548" y="128270"/>
                  </a:lnTo>
                  <a:lnTo>
                    <a:pt x="558298" y="128270"/>
                  </a:lnTo>
                  <a:lnTo>
                    <a:pt x="558250" y="128701"/>
                  </a:lnTo>
                  <a:close/>
                </a:path>
                <a:path w="1861184" h="3444875">
                  <a:moveTo>
                    <a:pt x="568993" y="135890"/>
                  </a:moveTo>
                  <a:lnTo>
                    <a:pt x="566461" y="134620"/>
                  </a:lnTo>
                  <a:lnTo>
                    <a:pt x="564960" y="134620"/>
                  </a:lnTo>
                  <a:lnTo>
                    <a:pt x="565896" y="132080"/>
                  </a:lnTo>
                  <a:lnTo>
                    <a:pt x="566558" y="130810"/>
                  </a:lnTo>
                  <a:lnTo>
                    <a:pt x="566461" y="129540"/>
                  </a:lnTo>
                  <a:lnTo>
                    <a:pt x="766150" y="129540"/>
                  </a:lnTo>
                  <a:lnTo>
                    <a:pt x="768715" y="133350"/>
                  </a:lnTo>
                  <a:lnTo>
                    <a:pt x="570679" y="133350"/>
                  </a:lnTo>
                  <a:lnTo>
                    <a:pt x="568993" y="135890"/>
                  </a:lnTo>
                  <a:close/>
                </a:path>
                <a:path w="1861184" h="3444875">
                  <a:moveTo>
                    <a:pt x="562710" y="134620"/>
                  </a:moveTo>
                  <a:lnTo>
                    <a:pt x="562145" y="133350"/>
                  </a:lnTo>
                  <a:lnTo>
                    <a:pt x="562710" y="133350"/>
                  </a:lnTo>
                  <a:lnTo>
                    <a:pt x="562710" y="134620"/>
                  </a:lnTo>
                  <a:close/>
                </a:path>
                <a:path w="1861184" h="3444875">
                  <a:moveTo>
                    <a:pt x="572373" y="135890"/>
                  </a:moveTo>
                  <a:lnTo>
                    <a:pt x="570679" y="133350"/>
                  </a:lnTo>
                  <a:lnTo>
                    <a:pt x="575277" y="133350"/>
                  </a:lnTo>
                  <a:lnTo>
                    <a:pt x="575559" y="134620"/>
                  </a:lnTo>
                  <a:lnTo>
                    <a:pt x="573591" y="134620"/>
                  </a:lnTo>
                  <a:lnTo>
                    <a:pt x="572373" y="135890"/>
                  </a:lnTo>
                  <a:close/>
                </a:path>
                <a:path w="1861184" h="3444875">
                  <a:moveTo>
                    <a:pt x="603427" y="146050"/>
                  </a:moveTo>
                  <a:lnTo>
                    <a:pt x="588981" y="146050"/>
                  </a:lnTo>
                  <a:lnTo>
                    <a:pt x="588417" y="144780"/>
                  </a:lnTo>
                  <a:lnTo>
                    <a:pt x="584198" y="142240"/>
                  </a:lnTo>
                  <a:lnTo>
                    <a:pt x="577721" y="139700"/>
                  </a:lnTo>
                  <a:lnTo>
                    <a:pt x="576503" y="135890"/>
                  </a:lnTo>
                  <a:lnTo>
                    <a:pt x="575277" y="133350"/>
                  </a:lnTo>
                  <a:lnTo>
                    <a:pt x="768715" y="133350"/>
                  </a:lnTo>
                  <a:lnTo>
                    <a:pt x="774701" y="142240"/>
                  </a:lnTo>
                  <a:lnTo>
                    <a:pt x="607275" y="142240"/>
                  </a:lnTo>
                  <a:lnTo>
                    <a:pt x="604928" y="144780"/>
                  </a:lnTo>
                  <a:lnTo>
                    <a:pt x="603427" y="146050"/>
                  </a:lnTo>
                  <a:close/>
                </a:path>
                <a:path w="1861184" h="3444875">
                  <a:moveTo>
                    <a:pt x="774653" y="148590"/>
                  </a:moveTo>
                  <a:lnTo>
                    <a:pt x="609428" y="148590"/>
                  </a:lnTo>
                  <a:lnTo>
                    <a:pt x="609896" y="147320"/>
                  </a:lnTo>
                  <a:lnTo>
                    <a:pt x="608493" y="147320"/>
                  </a:lnTo>
                  <a:lnTo>
                    <a:pt x="607275" y="142240"/>
                  </a:lnTo>
                  <a:lnTo>
                    <a:pt x="774701" y="142240"/>
                  </a:lnTo>
                  <a:lnTo>
                    <a:pt x="778122" y="147320"/>
                  </a:lnTo>
                  <a:lnTo>
                    <a:pt x="774653" y="148590"/>
                  </a:lnTo>
                  <a:close/>
                </a:path>
                <a:path w="1861184" h="3444875">
                  <a:moveTo>
                    <a:pt x="594047" y="147320"/>
                  </a:moveTo>
                  <a:lnTo>
                    <a:pt x="593297" y="146050"/>
                  </a:lnTo>
                  <a:lnTo>
                    <a:pt x="595362" y="146050"/>
                  </a:lnTo>
                  <a:lnTo>
                    <a:pt x="594047" y="147320"/>
                  </a:lnTo>
                  <a:close/>
                </a:path>
                <a:path w="1861184" h="3444875">
                  <a:moveTo>
                    <a:pt x="599394" y="148590"/>
                  </a:moveTo>
                  <a:lnTo>
                    <a:pt x="596862" y="147320"/>
                  </a:lnTo>
                  <a:lnTo>
                    <a:pt x="595362" y="146050"/>
                  </a:lnTo>
                  <a:lnTo>
                    <a:pt x="600992" y="146050"/>
                  </a:lnTo>
                  <a:lnTo>
                    <a:pt x="599677" y="147320"/>
                  </a:lnTo>
                  <a:lnTo>
                    <a:pt x="599394" y="148590"/>
                  </a:lnTo>
                  <a:close/>
                </a:path>
                <a:path w="1861184" h="3444875">
                  <a:moveTo>
                    <a:pt x="768273" y="149860"/>
                  </a:moveTo>
                  <a:lnTo>
                    <a:pt x="608863" y="149860"/>
                  </a:lnTo>
                  <a:lnTo>
                    <a:pt x="609049" y="148590"/>
                  </a:lnTo>
                  <a:lnTo>
                    <a:pt x="767894" y="148590"/>
                  </a:lnTo>
                  <a:lnTo>
                    <a:pt x="768273" y="149860"/>
                  </a:lnTo>
                  <a:close/>
                </a:path>
                <a:path w="1861184" h="3444875">
                  <a:moveTo>
                    <a:pt x="771380" y="151130"/>
                  </a:moveTo>
                  <a:lnTo>
                    <a:pt x="617873" y="151130"/>
                  </a:lnTo>
                  <a:lnTo>
                    <a:pt x="609428" y="149860"/>
                  </a:lnTo>
                  <a:lnTo>
                    <a:pt x="770532" y="149860"/>
                  </a:lnTo>
                  <a:lnTo>
                    <a:pt x="771380" y="151130"/>
                  </a:lnTo>
                  <a:close/>
                </a:path>
                <a:path w="1861184" h="3444875">
                  <a:moveTo>
                    <a:pt x="772783" y="151130"/>
                  </a:moveTo>
                  <a:lnTo>
                    <a:pt x="771380" y="151130"/>
                  </a:lnTo>
                  <a:lnTo>
                    <a:pt x="772033" y="149860"/>
                  </a:lnTo>
                  <a:lnTo>
                    <a:pt x="772968" y="149860"/>
                  </a:lnTo>
                  <a:lnTo>
                    <a:pt x="772783" y="151130"/>
                  </a:lnTo>
                  <a:close/>
                </a:path>
                <a:path w="1861184" h="3444875">
                  <a:moveTo>
                    <a:pt x="669851" y="156210"/>
                  </a:moveTo>
                  <a:lnTo>
                    <a:pt x="666842" y="156210"/>
                  </a:lnTo>
                  <a:lnTo>
                    <a:pt x="667124" y="154940"/>
                  </a:lnTo>
                  <a:lnTo>
                    <a:pt x="625745" y="154940"/>
                  </a:lnTo>
                  <a:lnTo>
                    <a:pt x="623689" y="153670"/>
                  </a:lnTo>
                  <a:lnTo>
                    <a:pt x="619744" y="151130"/>
                  </a:lnTo>
                  <a:lnTo>
                    <a:pt x="672754" y="151130"/>
                  </a:lnTo>
                  <a:lnTo>
                    <a:pt x="672843" y="152400"/>
                  </a:lnTo>
                  <a:lnTo>
                    <a:pt x="672287" y="152400"/>
                  </a:lnTo>
                  <a:lnTo>
                    <a:pt x="671254" y="153670"/>
                  </a:lnTo>
                  <a:lnTo>
                    <a:pt x="669939" y="153670"/>
                  </a:lnTo>
                  <a:lnTo>
                    <a:pt x="669851" y="156210"/>
                  </a:lnTo>
                  <a:close/>
                </a:path>
                <a:path w="1861184" h="3444875">
                  <a:moveTo>
                    <a:pt x="747535" y="156210"/>
                  </a:moveTo>
                  <a:lnTo>
                    <a:pt x="743784" y="152400"/>
                  </a:lnTo>
                  <a:lnTo>
                    <a:pt x="675005" y="152400"/>
                  </a:lnTo>
                  <a:lnTo>
                    <a:pt x="673504" y="151130"/>
                  </a:lnTo>
                  <a:lnTo>
                    <a:pt x="749035" y="151130"/>
                  </a:lnTo>
                  <a:lnTo>
                    <a:pt x="748947" y="154940"/>
                  </a:lnTo>
                  <a:lnTo>
                    <a:pt x="747535" y="156210"/>
                  </a:lnTo>
                  <a:close/>
                </a:path>
                <a:path w="1861184" h="3444875">
                  <a:moveTo>
                    <a:pt x="755892" y="161290"/>
                  </a:moveTo>
                  <a:lnTo>
                    <a:pt x="753730" y="161290"/>
                  </a:lnTo>
                  <a:lnTo>
                    <a:pt x="752980" y="160020"/>
                  </a:lnTo>
                  <a:lnTo>
                    <a:pt x="755327" y="151130"/>
                  </a:lnTo>
                  <a:lnTo>
                    <a:pt x="768194" y="151130"/>
                  </a:lnTo>
                  <a:lnTo>
                    <a:pt x="766217" y="152400"/>
                  </a:lnTo>
                  <a:lnTo>
                    <a:pt x="760022" y="152400"/>
                  </a:lnTo>
                  <a:lnTo>
                    <a:pt x="757992" y="153670"/>
                  </a:lnTo>
                  <a:lnTo>
                    <a:pt x="757207" y="153670"/>
                  </a:lnTo>
                  <a:lnTo>
                    <a:pt x="754674" y="154940"/>
                  </a:lnTo>
                  <a:lnTo>
                    <a:pt x="757489" y="157480"/>
                  </a:lnTo>
                  <a:lnTo>
                    <a:pt x="755892" y="161290"/>
                  </a:lnTo>
                  <a:close/>
                </a:path>
                <a:path w="1861184" h="3444875">
                  <a:moveTo>
                    <a:pt x="771565" y="152400"/>
                  </a:moveTo>
                  <a:lnTo>
                    <a:pt x="770435" y="152400"/>
                  </a:lnTo>
                  <a:lnTo>
                    <a:pt x="770065" y="151130"/>
                  </a:lnTo>
                  <a:lnTo>
                    <a:pt x="772032" y="151130"/>
                  </a:lnTo>
                  <a:lnTo>
                    <a:pt x="771565" y="152400"/>
                  </a:lnTo>
                  <a:close/>
                </a:path>
                <a:path w="1861184" h="3444875">
                  <a:moveTo>
                    <a:pt x="692169" y="161290"/>
                  </a:moveTo>
                  <a:lnTo>
                    <a:pt x="687950" y="161290"/>
                  </a:lnTo>
                  <a:lnTo>
                    <a:pt x="689548" y="160020"/>
                  </a:lnTo>
                  <a:lnTo>
                    <a:pt x="694993" y="154940"/>
                  </a:lnTo>
                  <a:lnTo>
                    <a:pt x="695090" y="153670"/>
                  </a:lnTo>
                  <a:lnTo>
                    <a:pt x="674440" y="153670"/>
                  </a:lnTo>
                  <a:lnTo>
                    <a:pt x="674819" y="152400"/>
                  </a:lnTo>
                  <a:lnTo>
                    <a:pt x="741349" y="152400"/>
                  </a:lnTo>
                  <a:lnTo>
                    <a:pt x="742937" y="154940"/>
                  </a:lnTo>
                  <a:lnTo>
                    <a:pt x="725102" y="154940"/>
                  </a:lnTo>
                  <a:lnTo>
                    <a:pt x="724635" y="157480"/>
                  </a:lnTo>
                  <a:lnTo>
                    <a:pt x="723646" y="158750"/>
                  </a:lnTo>
                  <a:lnTo>
                    <a:pt x="709809" y="158750"/>
                  </a:lnTo>
                  <a:lnTo>
                    <a:pt x="708728" y="160020"/>
                  </a:lnTo>
                  <a:lnTo>
                    <a:pt x="693669" y="160020"/>
                  </a:lnTo>
                  <a:lnTo>
                    <a:pt x="692169" y="161290"/>
                  </a:lnTo>
                  <a:close/>
                </a:path>
                <a:path w="1861184" h="3444875">
                  <a:moveTo>
                    <a:pt x="672287" y="156210"/>
                  </a:moveTo>
                  <a:lnTo>
                    <a:pt x="671634" y="156210"/>
                  </a:lnTo>
                  <a:lnTo>
                    <a:pt x="672569" y="154940"/>
                  </a:lnTo>
                  <a:lnTo>
                    <a:pt x="672851" y="153670"/>
                  </a:lnTo>
                  <a:lnTo>
                    <a:pt x="675569" y="153670"/>
                  </a:lnTo>
                  <a:lnTo>
                    <a:pt x="674634" y="154940"/>
                  </a:lnTo>
                  <a:lnTo>
                    <a:pt x="673504" y="154940"/>
                  </a:lnTo>
                  <a:lnTo>
                    <a:pt x="672287" y="156210"/>
                  </a:lnTo>
                  <a:close/>
                </a:path>
                <a:path w="1861184" h="3444875">
                  <a:moveTo>
                    <a:pt x="677440" y="160020"/>
                  </a:moveTo>
                  <a:lnTo>
                    <a:pt x="676222" y="160020"/>
                  </a:lnTo>
                  <a:lnTo>
                    <a:pt x="675561" y="158750"/>
                  </a:lnTo>
                  <a:lnTo>
                    <a:pt x="675005" y="157480"/>
                  </a:lnTo>
                  <a:lnTo>
                    <a:pt x="675472" y="156210"/>
                  </a:lnTo>
                  <a:lnTo>
                    <a:pt x="676417" y="154940"/>
                  </a:lnTo>
                  <a:lnTo>
                    <a:pt x="677070" y="154940"/>
                  </a:lnTo>
                  <a:lnTo>
                    <a:pt x="675569" y="153670"/>
                  </a:lnTo>
                  <a:lnTo>
                    <a:pt x="691613" y="153670"/>
                  </a:lnTo>
                  <a:lnTo>
                    <a:pt x="690863" y="154940"/>
                  </a:lnTo>
                  <a:lnTo>
                    <a:pt x="689645" y="156210"/>
                  </a:lnTo>
                  <a:lnTo>
                    <a:pt x="681853" y="156210"/>
                  </a:lnTo>
                  <a:lnTo>
                    <a:pt x="679885" y="157480"/>
                  </a:lnTo>
                  <a:lnTo>
                    <a:pt x="676787" y="157480"/>
                  </a:lnTo>
                  <a:lnTo>
                    <a:pt x="677158" y="158750"/>
                  </a:lnTo>
                  <a:lnTo>
                    <a:pt x="677440" y="158750"/>
                  </a:lnTo>
                  <a:lnTo>
                    <a:pt x="677440" y="160020"/>
                  </a:lnTo>
                  <a:close/>
                </a:path>
                <a:path w="1861184" h="3444875">
                  <a:moveTo>
                    <a:pt x="634093" y="157480"/>
                  </a:moveTo>
                  <a:lnTo>
                    <a:pt x="631375" y="156210"/>
                  </a:lnTo>
                  <a:lnTo>
                    <a:pt x="628940" y="154940"/>
                  </a:lnTo>
                  <a:lnTo>
                    <a:pt x="665439" y="154940"/>
                  </a:lnTo>
                  <a:lnTo>
                    <a:pt x="664212" y="156210"/>
                  </a:lnTo>
                  <a:lnTo>
                    <a:pt x="639538" y="156210"/>
                  </a:lnTo>
                  <a:lnTo>
                    <a:pt x="634093" y="157480"/>
                  </a:lnTo>
                  <a:close/>
                </a:path>
                <a:path w="1861184" h="3444875">
                  <a:moveTo>
                    <a:pt x="740969" y="161290"/>
                  </a:moveTo>
                  <a:lnTo>
                    <a:pt x="734121" y="157480"/>
                  </a:lnTo>
                  <a:lnTo>
                    <a:pt x="728676" y="157480"/>
                  </a:lnTo>
                  <a:lnTo>
                    <a:pt x="727361" y="156210"/>
                  </a:lnTo>
                  <a:lnTo>
                    <a:pt x="726135" y="156210"/>
                  </a:lnTo>
                  <a:lnTo>
                    <a:pt x="726135" y="154940"/>
                  </a:lnTo>
                  <a:lnTo>
                    <a:pt x="742937" y="154940"/>
                  </a:lnTo>
                  <a:lnTo>
                    <a:pt x="740034" y="156210"/>
                  </a:lnTo>
                  <a:lnTo>
                    <a:pt x="740969" y="157480"/>
                  </a:lnTo>
                  <a:lnTo>
                    <a:pt x="742469" y="158750"/>
                  </a:lnTo>
                  <a:lnTo>
                    <a:pt x="747067" y="158750"/>
                  </a:lnTo>
                  <a:lnTo>
                    <a:pt x="744534" y="160020"/>
                  </a:lnTo>
                  <a:lnTo>
                    <a:pt x="740969" y="161290"/>
                  </a:lnTo>
                  <a:close/>
                </a:path>
                <a:path w="1861184" h="3444875">
                  <a:moveTo>
                    <a:pt x="744270" y="156534"/>
                  </a:moveTo>
                  <a:lnTo>
                    <a:pt x="744437" y="156210"/>
                  </a:lnTo>
                  <a:lnTo>
                    <a:pt x="744534" y="154940"/>
                  </a:lnTo>
                  <a:lnTo>
                    <a:pt x="745567" y="154940"/>
                  </a:lnTo>
                  <a:lnTo>
                    <a:pt x="744270" y="156534"/>
                  </a:lnTo>
                  <a:close/>
                </a:path>
                <a:path w="1861184" h="3444875">
                  <a:moveTo>
                    <a:pt x="663647" y="161290"/>
                  </a:moveTo>
                  <a:lnTo>
                    <a:pt x="663179" y="161290"/>
                  </a:lnTo>
                  <a:lnTo>
                    <a:pt x="653887" y="160020"/>
                  </a:lnTo>
                  <a:lnTo>
                    <a:pt x="649289" y="160020"/>
                  </a:lnTo>
                  <a:lnTo>
                    <a:pt x="644224" y="158750"/>
                  </a:lnTo>
                  <a:lnTo>
                    <a:pt x="639538" y="156210"/>
                  </a:lnTo>
                  <a:lnTo>
                    <a:pt x="664212" y="156210"/>
                  </a:lnTo>
                  <a:lnTo>
                    <a:pt x="666471" y="158750"/>
                  </a:lnTo>
                  <a:lnTo>
                    <a:pt x="664027" y="160020"/>
                  </a:lnTo>
                  <a:lnTo>
                    <a:pt x="663647" y="161290"/>
                  </a:lnTo>
                  <a:close/>
                </a:path>
                <a:path w="1861184" h="3444875">
                  <a:moveTo>
                    <a:pt x="683547" y="160020"/>
                  </a:moveTo>
                  <a:lnTo>
                    <a:pt x="681853" y="156210"/>
                  </a:lnTo>
                  <a:lnTo>
                    <a:pt x="689645" y="156210"/>
                  </a:lnTo>
                  <a:lnTo>
                    <a:pt x="689879" y="157480"/>
                  </a:lnTo>
                  <a:lnTo>
                    <a:pt x="685418" y="157480"/>
                  </a:lnTo>
                  <a:lnTo>
                    <a:pt x="683547" y="160020"/>
                  </a:lnTo>
                  <a:close/>
                </a:path>
                <a:path w="1861184" h="3444875">
                  <a:moveTo>
                    <a:pt x="747067" y="158750"/>
                  </a:moveTo>
                  <a:lnTo>
                    <a:pt x="742469" y="158750"/>
                  </a:lnTo>
                  <a:lnTo>
                    <a:pt x="743784" y="157480"/>
                  </a:lnTo>
                  <a:lnTo>
                    <a:pt x="749414" y="156210"/>
                  </a:lnTo>
                  <a:lnTo>
                    <a:pt x="747067" y="158750"/>
                  </a:lnTo>
                  <a:close/>
                </a:path>
                <a:path w="1861184" h="3444875">
                  <a:moveTo>
                    <a:pt x="743502" y="157480"/>
                  </a:moveTo>
                  <a:lnTo>
                    <a:pt x="744270" y="156534"/>
                  </a:lnTo>
                  <a:lnTo>
                    <a:pt x="743819" y="157411"/>
                  </a:lnTo>
                  <a:lnTo>
                    <a:pt x="743502" y="157480"/>
                  </a:lnTo>
                  <a:close/>
                </a:path>
                <a:path w="1861184" h="3444875">
                  <a:moveTo>
                    <a:pt x="690112" y="158750"/>
                  </a:moveTo>
                  <a:lnTo>
                    <a:pt x="686547" y="157480"/>
                  </a:lnTo>
                  <a:lnTo>
                    <a:pt x="689879" y="157480"/>
                  </a:lnTo>
                  <a:lnTo>
                    <a:pt x="690112" y="158750"/>
                  </a:lnTo>
                  <a:close/>
                </a:path>
                <a:path w="1861184" h="3444875">
                  <a:moveTo>
                    <a:pt x="733177" y="162560"/>
                  </a:moveTo>
                  <a:lnTo>
                    <a:pt x="728209" y="162560"/>
                  </a:lnTo>
                  <a:lnTo>
                    <a:pt x="728112" y="161290"/>
                  </a:lnTo>
                  <a:lnTo>
                    <a:pt x="729241" y="161290"/>
                  </a:lnTo>
                  <a:lnTo>
                    <a:pt x="730644" y="160020"/>
                  </a:lnTo>
                  <a:lnTo>
                    <a:pt x="732612" y="160020"/>
                  </a:lnTo>
                  <a:lnTo>
                    <a:pt x="731209" y="158750"/>
                  </a:lnTo>
                  <a:lnTo>
                    <a:pt x="730362" y="157480"/>
                  </a:lnTo>
                  <a:lnTo>
                    <a:pt x="734121" y="157480"/>
                  </a:lnTo>
                  <a:lnTo>
                    <a:pt x="733177" y="162560"/>
                  </a:lnTo>
                  <a:close/>
                </a:path>
                <a:path w="1861184" h="3444875">
                  <a:moveTo>
                    <a:pt x="712995" y="162560"/>
                  </a:moveTo>
                  <a:lnTo>
                    <a:pt x="712148" y="162560"/>
                  </a:lnTo>
                  <a:lnTo>
                    <a:pt x="710462" y="160020"/>
                  </a:lnTo>
                  <a:lnTo>
                    <a:pt x="709809" y="158750"/>
                  </a:lnTo>
                  <a:lnTo>
                    <a:pt x="723646" y="158750"/>
                  </a:lnTo>
                  <a:lnTo>
                    <a:pt x="722658" y="160020"/>
                  </a:lnTo>
                  <a:lnTo>
                    <a:pt x="715810" y="160020"/>
                  </a:lnTo>
                  <a:lnTo>
                    <a:pt x="712995" y="162560"/>
                  </a:lnTo>
                  <a:close/>
                </a:path>
                <a:path w="1861184" h="3444875">
                  <a:moveTo>
                    <a:pt x="702961" y="165100"/>
                  </a:moveTo>
                  <a:lnTo>
                    <a:pt x="699202" y="161290"/>
                  </a:lnTo>
                  <a:lnTo>
                    <a:pt x="694984" y="160020"/>
                  </a:lnTo>
                  <a:lnTo>
                    <a:pt x="708728" y="160020"/>
                  </a:lnTo>
                  <a:lnTo>
                    <a:pt x="707647" y="161290"/>
                  </a:lnTo>
                  <a:lnTo>
                    <a:pt x="702961" y="165100"/>
                  </a:lnTo>
                  <a:close/>
                </a:path>
                <a:path w="1861184" h="3444875">
                  <a:moveTo>
                    <a:pt x="724441" y="163830"/>
                  </a:moveTo>
                  <a:lnTo>
                    <a:pt x="717778" y="163830"/>
                  </a:lnTo>
                  <a:lnTo>
                    <a:pt x="715810" y="160020"/>
                  </a:lnTo>
                  <a:lnTo>
                    <a:pt x="722658" y="160020"/>
                  </a:lnTo>
                  <a:lnTo>
                    <a:pt x="724070" y="161290"/>
                  </a:lnTo>
                  <a:lnTo>
                    <a:pt x="724441" y="162560"/>
                  </a:lnTo>
                  <a:lnTo>
                    <a:pt x="726603" y="162560"/>
                  </a:lnTo>
                  <a:lnTo>
                    <a:pt x="724441" y="163830"/>
                  </a:lnTo>
                  <a:close/>
                </a:path>
                <a:path w="1861184" h="3444875">
                  <a:moveTo>
                    <a:pt x="980771" y="9326"/>
                  </a:moveTo>
                  <a:lnTo>
                    <a:pt x="965391" y="9326"/>
                  </a:lnTo>
                  <a:lnTo>
                    <a:pt x="966698" y="8558"/>
                  </a:lnTo>
                  <a:lnTo>
                    <a:pt x="970562" y="6818"/>
                  </a:lnTo>
                  <a:lnTo>
                    <a:pt x="975177" y="7003"/>
                  </a:lnTo>
                  <a:lnTo>
                    <a:pt x="980771" y="9326"/>
                  </a:lnTo>
                  <a:close/>
                </a:path>
                <a:path w="1861184" h="3444875">
                  <a:moveTo>
                    <a:pt x="958066" y="59253"/>
                  </a:moveTo>
                  <a:lnTo>
                    <a:pt x="950706" y="57654"/>
                  </a:lnTo>
                  <a:lnTo>
                    <a:pt x="946876" y="55588"/>
                  </a:lnTo>
                  <a:lnTo>
                    <a:pt x="945129" y="54678"/>
                  </a:lnTo>
                  <a:lnTo>
                    <a:pt x="942164" y="52390"/>
                  </a:lnTo>
                  <a:lnTo>
                    <a:pt x="940884" y="50942"/>
                  </a:lnTo>
                  <a:lnTo>
                    <a:pt x="939208" y="49114"/>
                  </a:lnTo>
                  <a:lnTo>
                    <a:pt x="933969" y="31238"/>
                  </a:lnTo>
                  <a:lnTo>
                    <a:pt x="935071" y="26416"/>
                  </a:lnTo>
                  <a:lnTo>
                    <a:pt x="935475" y="24499"/>
                  </a:lnTo>
                  <a:lnTo>
                    <a:pt x="952851" y="8734"/>
                  </a:lnTo>
                  <a:lnTo>
                    <a:pt x="955101" y="8231"/>
                  </a:lnTo>
                  <a:lnTo>
                    <a:pt x="955631" y="8160"/>
                  </a:lnTo>
                  <a:lnTo>
                    <a:pt x="959981" y="7930"/>
                  </a:lnTo>
                  <a:lnTo>
                    <a:pt x="962920" y="8558"/>
                  </a:lnTo>
                  <a:lnTo>
                    <a:pt x="965391" y="9326"/>
                  </a:lnTo>
                  <a:lnTo>
                    <a:pt x="980771" y="9326"/>
                  </a:lnTo>
                  <a:lnTo>
                    <a:pt x="989150" y="31521"/>
                  </a:lnTo>
                  <a:lnTo>
                    <a:pt x="988845" y="34100"/>
                  </a:lnTo>
                  <a:lnTo>
                    <a:pt x="988723" y="34762"/>
                  </a:lnTo>
                  <a:lnTo>
                    <a:pt x="987924" y="38056"/>
                  </a:lnTo>
                  <a:lnTo>
                    <a:pt x="987629" y="39363"/>
                  </a:lnTo>
                  <a:lnTo>
                    <a:pt x="986385" y="42552"/>
                  </a:lnTo>
                  <a:lnTo>
                    <a:pt x="985635" y="43762"/>
                  </a:lnTo>
                  <a:lnTo>
                    <a:pt x="984205" y="46217"/>
                  </a:lnTo>
                  <a:lnTo>
                    <a:pt x="983552" y="47453"/>
                  </a:lnTo>
                  <a:lnTo>
                    <a:pt x="981452" y="50076"/>
                  </a:lnTo>
                  <a:lnTo>
                    <a:pt x="979960" y="51419"/>
                  </a:lnTo>
                  <a:lnTo>
                    <a:pt x="978045" y="53203"/>
                  </a:lnTo>
                  <a:lnTo>
                    <a:pt x="965514" y="58935"/>
                  </a:lnTo>
                  <a:lnTo>
                    <a:pt x="958066" y="59253"/>
                  </a:lnTo>
                  <a:close/>
                </a:path>
                <a:path w="1861184" h="3444875">
                  <a:moveTo>
                    <a:pt x="746514" y="388984"/>
                  </a:moveTo>
                  <a:lnTo>
                    <a:pt x="727556" y="388984"/>
                  </a:lnTo>
                  <a:lnTo>
                    <a:pt x="728024" y="388702"/>
                  </a:lnTo>
                  <a:lnTo>
                    <a:pt x="728394" y="388605"/>
                  </a:lnTo>
                  <a:lnTo>
                    <a:pt x="728774" y="388419"/>
                  </a:lnTo>
                  <a:lnTo>
                    <a:pt x="729248" y="379051"/>
                  </a:lnTo>
                  <a:lnTo>
                    <a:pt x="730512" y="370028"/>
                  </a:lnTo>
                  <a:lnTo>
                    <a:pt x="732242" y="360931"/>
                  </a:lnTo>
                  <a:lnTo>
                    <a:pt x="733919" y="352332"/>
                  </a:lnTo>
                  <a:lnTo>
                    <a:pt x="735154" y="345549"/>
                  </a:lnTo>
                  <a:lnTo>
                    <a:pt x="736028" y="339208"/>
                  </a:lnTo>
                  <a:lnTo>
                    <a:pt x="736098" y="327285"/>
                  </a:lnTo>
                  <a:lnTo>
                    <a:pt x="736284" y="326154"/>
                  </a:lnTo>
                  <a:lnTo>
                    <a:pt x="742973" y="290685"/>
                  </a:lnTo>
                  <a:lnTo>
                    <a:pt x="743599" y="284617"/>
                  </a:lnTo>
                  <a:lnTo>
                    <a:pt x="744190" y="275256"/>
                  </a:lnTo>
                  <a:lnTo>
                    <a:pt x="744349" y="272323"/>
                  </a:lnTo>
                  <a:lnTo>
                    <a:pt x="744543" y="269338"/>
                  </a:lnTo>
                  <a:lnTo>
                    <a:pt x="743213" y="264597"/>
                  </a:lnTo>
                  <a:lnTo>
                    <a:pt x="743897" y="250488"/>
                  </a:lnTo>
                  <a:lnTo>
                    <a:pt x="745583" y="231412"/>
                  </a:lnTo>
                  <a:lnTo>
                    <a:pt x="747279" y="211516"/>
                  </a:lnTo>
                  <a:lnTo>
                    <a:pt x="750633" y="172708"/>
                  </a:lnTo>
                  <a:lnTo>
                    <a:pt x="754109" y="173079"/>
                  </a:lnTo>
                  <a:lnTo>
                    <a:pt x="792464" y="187299"/>
                  </a:lnTo>
                  <a:lnTo>
                    <a:pt x="832931" y="243655"/>
                  </a:lnTo>
                  <a:lnTo>
                    <a:pt x="833673" y="280793"/>
                  </a:lnTo>
                  <a:lnTo>
                    <a:pt x="826746" y="302837"/>
                  </a:lnTo>
                  <a:lnTo>
                    <a:pt x="815463" y="321894"/>
                  </a:lnTo>
                  <a:lnTo>
                    <a:pt x="800149" y="337939"/>
                  </a:lnTo>
                  <a:lnTo>
                    <a:pt x="781131" y="350945"/>
                  </a:lnTo>
                  <a:lnTo>
                    <a:pt x="772417" y="355739"/>
                  </a:lnTo>
                  <a:lnTo>
                    <a:pt x="764317" y="360931"/>
                  </a:lnTo>
                  <a:lnTo>
                    <a:pt x="757306" y="367304"/>
                  </a:lnTo>
                  <a:lnTo>
                    <a:pt x="751859" y="375639"/>
                  </a:lnTo>
                  <a:lnTo>
                    <a:pt x="747466" y="386357"/>
                  </a:lnTo>
                  <a:lnTo>
                    <a:pt x="746514" y="388984"/>
                  </a:lnTo>
                  <a:close/>
                </a:path>
                <a:path w="1861184" h="3444875">
                  <a:moveTo>
                    <a:pt x="716110" y="438655"/>
                  </a:moveTo>
                  <a:lnTo>
                    <a:pt x="717964" y="424203"/>
                  </a:lnTo>
                  <a:lnTo>
                    <a:pt x="717990" y="423720"/>
                  </a:lnTo>
                  <a:lnTo>
                    <a:pt x="719022" y="418086"/>
                  </a:lnTo>
                  <a:lnTo>
                    <a:pt x="719701" y="414510"/>
                  </a:lnTo>
                  <a:lnTo>
                    <a:pt x="720337" y="410579"/>
                  </a:lnTo>
                  <a:lnTo>
                    <a:pt x="720902" y="406163"/>
                  </a:lnTo>
                  <a:lnTo>
                    <a:pt x="722023" y="397993"/>
                  </a:lnTo>
                  <a:lnTo>
                    <a:pt x="727274" y="356651"/>
                  </a:lnTo>
                  <a:lnTo>
                    <a:pt x="729250" y="352544"/>
                  </a:lnTo>
                  <a:lnTo>
                    <a:pt x="729153" y="339208"/>
                  </a:lnTo>
                  <a:lnTo>
                    <a:pt x="735719" y="310945"/>
                  </a:lnTo>
                  <a:lnTo>
                    <a:pt x="731589" y="348322"/>
                  </a:lnTo>
                  <a:lnTo>
                    <a:pt x="730842" y="357819"/>
                  </a:lnTo>
                  <a:lnTo>
                    <a:pt x="728202" y="372386"/>
                  </a:lnTo>
                  <a:lnTo>
                    <a:pt x="726248" y="385086"/>
                  </a:lnTo>
                  <a:lnTo>
                    <a:pt x="727556" y="388984"/>
                  </a:lnTo>
                  <a:lnTo>
                    <a:pt x="746514" y="388984"/>
                  </a:lnTo>
                  <a:lnTo>
                    <a:pt x="743532" y="397216"/>
                  </a:lnTo>
                  <a:lnTo>
                    <a:pt x="721274" y="434400"/>
                  </a:lnTo>
                  <a:lnTo>
                    <a:pt x="716110" y="438655"/>
                  </a:lnTo>
                  <a:close/>
                </a:path>
                <a:path w="1861184" h="3444875">
                  <a:moveTo>
                    <a:pt x="839382" y="509834"/>
                  </a:moveTo>
                  <a:lnTo>
                    <a:pt x="791720" y="493985"/>
                  </a:lnTo>
                  <a:lnTo>
                    <a:pt x="773718" y="466820"/>
                  </a:lnTo>
                  <a:lnTo>
                    <a:pt x="775790" y="428448"/>
                  </a:lnTo>
                  <a:lnTo>
                    <a:pt x="799018" y="399232"/>
                  </a:lnTo>
                  <a:lnTo>
                    <a:pt x="833875" y="379769"/>
                  </a:lnTo>
                  <a:lnTo>
                    <a:pt x="870834" y="370658"/>
                  </a:lnTo>
                  <a:lnTo>
                    <a:pt x="886162" y="370664"/>
                  </a:lnTo>
                  <a:lnTo>
                    <a:pt x="901061" y="374085"/>
                  </a:lnTo>
                  <a:lnTo>
                    <a:pt x="914288" y="380957"/>
                  </a:lnTo>
                  <a:lnTo>
                    <a:pt x="924603" y="391316"/>
                  </a:lnTo>
                  <a:lnTo>
                    <a:pt x="939542" y="400685"/>
                  </a:lnTo>
                  <a:lnTo>
                    <a:pt x="948554" y="414510"/>
                  </a:lnTo>
                  <a:lnTo>
                    <a:pt x="950704" y="430800"/>
                  </a:lnTo>
                  <a:lnTo>
                    <a:pt x="946953" y="441941"/>
                  </a:lnTo>
                  <a:lnTo>
                    <a:pt x="802901" y="441941"/>
                  </a:lnTo>
                  <a:lnTo>
                    <a:pt x="801401" y="445889"/>
                  </a:lnTo>
                  <a:lnTo>
                    <a:pt x="800550" y="449731"/>
                  </a:lnTo>
                  <a:lnTo>
                    <a:pt x="800457" y="458183"/>
                  </a:lnTo>
                  <a:lnTo>
                    <a:pt x="801304" y="462131"/>
                  </a:lnTo>
                  <a:lnTo>
                    <a:pt x="803184" y="465787"/>
                  </a:lnTo>
                  <a:lnTo>
                    <a:pt x="929040" y="465787"/>
                  </a:lnTo>
                  <a:lnTo>
                    <a:pt x="927377" y="467294"/>
                  </a:lnTo>
                  <a:lnTo>
                    <a:pt x="889878" y="493775"/>
                  </a:lnTo>
                  <a:lnTo>
                    <a:pt x="856908" y="507463"/>
                  </a:lnTo>
                  <a:lnTo>
                    <a:pt x="839382" y="509834"/>
                  </a:lnTo>
                  <a:close/>
                </a:path>
                <a:path w="1861184" h="3444875">
                  <a:moveTo>
                    <a:pt x="929040" y="465787"/>
                  </a:moveTo>
                  <a:lnTo>
                    <a:pt x="803184" y="465787"/>
                  </a:lnTo>
                  <a:lnTo>
                    <a:pt x="801966" y="460620"/>
                  </a:lnTo>
                  <a:lnTo>
                    <a:pt x="801586" y="455171"/>
                  </a:lnTo>
                  <a:lnTo>
                    <a:pt x="802112" y="450110"/>
                  </a:lnTo>
                  <a:lnTo>
                    <a:pt x="802151" y="447099"/>
                  </a:lnTo>
                  <a:lnTo>
                    <a:pt x="802434" y="444475"/>
                  </a:lnTo>
                  <a:lnTo>
                    <a:pt x="802901" y="441941"/>
                  </a:lnTo>
                  <a:lnTo>
                    <a:pt x="946953" y="441941"/>
                  </a:lnTo>
                  <a:lnTo>
                    <a:pt x="945058" y="447567"/>
                  </a:lnTo>
                  <a:lnTo>
                    <a:pt x="939951" y="454787"/>
                  </a:lnTo>
                  <a:lnTo>
                    <a:pt x="933964" y="461322"/>
                  </a:lnTo>
                  <a:lnTo>
                    <a:pt x="929040" y="465787"/>
                  </a:lnTo>
                  <a:close/>
                </a:path>
                <a:path w="1861184" h="3444875">
                  <a:moveTo>
                    <a:pt x="836620" y="2845889"/>
                  </a:moveTo>
                  <a:lnTo>
                    <a:pt x="785291" y="2829702"/>
                  </a:lnTo>
                  <a:lnTo>
                    <a:pt x="769355" y="2795186"/>
                  </a:lnTo>
                  <a:lnTo>
                    <a:pt x="773413" y="2775200"/>
                  </a:lnTo>
                  <a:lnTo>
                    <a:pt x="784832" y="2758271"/>
                  </a:lnTo>
                  <a:lnTo>
                    <a:pt x="802186" y="2747695"/>
                  </a:lnTo>
                  <a:lnTo>
                    <a:pt x="813091" y="2745574"/>
                  </a:lnTo>
                  <a:lnTo>
                    <a:pt x="823884" y="2746012"/>
                  </a:lnTo>
                  <a:lnTo>
                    <a:pt x="849081" y="2757755"/>
                  </a:lnTo>
                  <a:lnTo>
                    <a:pt x="853131" y="2758187"/>
                  </a:lnTo>
                  <a:lnTo>
                    <a:pt x="883574" y="2782184"/>
                  </a:lnTo>
                  <a:lnTo>
                    <a:pt x="885951" y="2792588"/>
                  </a:lnTo>
                  <a:lnTo>
                    <a:pt x="882602" y="2812078"/>
                  </a:lnTo>
                  <a:lnTo>
                    <a:pt x="871640" y="2828376"/>
                  </a:lnTo>
                  <a:lnTo>
                    <a:pt x="855501" y="2840105"/>
                  </a:lnTo>
                  <a:lnTo>
                    <a:pt x="836620" y="2845889"/>
                  </a:lnTo>
                  <a:close/>
                </a:path>
                <a:path w="1861184" h="3444875">
                  <a:moveTo>
                    <a:pt x="80973" y="2762629"/>
                  </a:moveTo>
                  <a:lnTo>
                    <a:pt x="33262" y="2751706"/>
                  </a:lnTo>
                  <a:lnTo>
                    <a:pt x="2764" y="2712416"/>
                  </a:lnTo>
                  <a:lnTo>
                    <a:pt x="0" y="2678581"/>
                  </a:lnTo>
                  <a:lnTo>
                    <a:pt x="1371" y="2661124"/>
                  </a:lnTo>
                  <a:lnTo>
                    <a:pt x="1679" y="2657874"/>
                  </a:lnTo>
                  <a:lnTo>
                    <a:pt x="3312" y="2655498"/>
                  </a:lnTo>
                  <a:lnTo>
                    <a:pt x="11943" y="2649395"/>
                  </a:lnTo>
                  <a:lnTo>
                    <a:pt x="23415" y="2651745"/>
                  </a:lnTo>
                  <a:lnTo>
                    <a:pt x="23618" y="2661212"/>
                  </a:lnTo>
                  <a:lnTo>
                    <a:pt x="24060" y="2674437"/>
                  </a:lnTo>
                  <a:lnTo>
                    <a:pt x="33581" y="2714063"/>
                  </a:lnTo>
                  <a:lnTo>
                    <a:pt x="75913" y="2733829"/>
                  </a:lnTo>
                  <a:lnTo>
                    <a:pt x="182727" y="2733829"/>
                  </a:lnTo>
                  <a:lnTo>
                    <a:pt x="168214" y="2741778"/>
                  </a:lnTo>
                  <a:lnTo>
                    <a:pt x="148710" y="2750164"/>
                  </a:lnTo>
                  <a:lnTo>
                    <a:pt x="128455" y="2756589"/>
                  </a:lnTo>
                  <a:lnTo>
                    <a:pt x="112734" y="2760012"/>
                  </a:lnTo>
                  <a:lnTo>
                    <a:pt x="96865" y="2762061"/>
                  </a:lnTo>
                  <a:lnTo>
                    <a:pt x="80973" y="2762629"/>
                  </a:lnTo>
                  <a:close/>
                </a:path>
                <a:path w="1861184" h="3444875">
                  <a:moveTo>
                    <a:pt x="182727" y="2733829"/>
                  </a:moveTo>
                  <a:lnTo>
                    <a:pt x="75913" y="2733829"/>
                  </a:lnTo>
                  <a:lnTo>
                    <a:pt x="105418" y="2732196"/>
                  </a:lnTo>
                  <a:lnTo>
                    <a:pt x="134308" y="2724818"/>
                  </a:lnTo>
                  <a:lnTo>
                    <a:pt x="161620" y="2712648"/>
                  </a:lnTo>
                  <a:lnTo>
                    <a:pt x="186389" y="2696637"/>
                  </a:lnTo>
                  <a:lnTo>
                    <a:pt x="197543" y="2693919"/>
                  </a:lnTo>
                  <a:lnTo>
                    <a:pt x="206367" y="2699859"/>
                  </a:lnTo>
                  <a:lnTo>
                    <a:pt x="209565" y="2710041"/>
                  </a:lnTo>
                  <a:lnTo>
                    <a:pt x="203836" y="2720051"/>
                  </a:lnTo>
                  <a:lnTo>
                    <a:pt x="186683" y="2731662"/>
                  </a:lnTo>
                  <a:lnTo>
                    <a:pt x="182727" y="2733829"/>
                  </a:lnTo>
                  <a:close/>
                </a:path>
                <a:path w="1861184" h="3444875">
                  <a:moveTo>
                    <a:pt x="282667" y="3108771"/>
                  </a:moveTo>
                  <a:lnTo>
                    <a:pt x="197258" y="3103544"/>
                  </a:lnTo>
                  <a:lnTo>
                    <a:pt x="150872" y="3094824"/>
                  </a:lnTo>
                  <a:lnTo>
                    <a:pt x="114720" y="3070246"/>
                  </a:lnTo>
                  <a:lnTo>
                    <a:pt x="97950" y="3025288"/>
                  </a:lnTo>
                  <a:lnTo>
                    <a:pt x="97618" y="2999168"/>
                  </a:lnTo>
                  <a:lnTo>
                    <a:pt x="100591" y="2972963"/>
                  </a:lnTo>
                  <a:lnTo>
                    <a:pt x="110857" y="2919433"/>
                  </a:lnTo>
                  <a:lnTo>
                    <a:pt x="126819" y="2864251"/>
                  </a:lnTo>
                  <a:lnTo>
                    <a:pt x="146378" y="2826662"/>
                  </a:lnTo>
                  <a:lnTo>
                    <a:pt x="152767" y="2827995"/>
                  </a:lnTo>
                  <a:lnTo>
                    <a:pt x="173909" y="2831944"/>
                  </a:lnTo>
                  <a:lnTo>
                    <a:pt x="216483" y="2837395"/>
                  </a:lnTo>
                  <a:lnTo>
                    <a:pt x="259703" y="2840337"/>
                  </a:lnTo>
                  <a:lnTo>
                    <a:pt x="281648" y="2841009"/>
                  </a:lnTo>
                  <a:lnTo>
                    <a:pt x="331616" y="2841009"/>
                  </a:lnTo>
                  <a:lnTo>
                    <a:pt x="331900" y="2841314"/>
                  </a:lnTo>
                  <a:lnTo>
                    <a:pt x="335765" y="2843018"/>
                  </a:lnTo>
                  <a:lnTo>
                    <a:pt x="338801" y="2846692"/>
                  </a:lnTo>
                  <a:lnTo>
                    <a:pt x="338457" y="2852097"/>
                  </a:lnTo>
                  <a:lnTo>
                    <a:pt x="337960" y="2857184"/>
                  </a:lnTo>
                  <a:lnTo>
                    <a:pt x="316201" y="2857184"/>
                  </a:lnTo>
                  <a:lnTo>
                    <a:pt x="299883" y="2859993"/>
                  </a:lnTo>
                  <a:lnTo>
                    <a:pt x="160895" y="2859993"/>
                  </a:lnTo>
                  <a:lnTo>
                    <a:pt x="154195" y="2880463"/>
                  </a:lnTo>
                  <a:lnTo>
                    <a:pt x="148182" y="2901161"/>
                  </a:lnTo>
                  <a:lnTo>
                    <a:pt x="142882" y="2922048"/>
                  </a:lnTo>
                  <a:lnTo>
                    <a:pt x="138321" y="2943084"/>
                  </a:lnTo>
                  <a:lnTo>
                    <a:pt x="145506" y="2943084"/>
                  </a:lnTo>
                  <a:lnTo>
                    <a:pt x="147675" y="2944152"/>
                  </a:lnTo>
                  <a:lnTo>
                    <a:pt x="176528" y="2957947"/>
                  </a:lnTo>
                  <a:lnTo>
                    <a:pt x="207255" y="2968961"/>
                  </a:lnTo>
                  <a:lnTo>
                    <a:pt x="133238" y="2968961"/>
                  </a:lnTo>
                  <a:lnTo>
                    <a:pt x="130487" y="2985795"/>
                  </a:lnTo>
                  <a:lnTo>
                    <a:pt x="128859" y="3002808"/>
                  </a:lnTo>
                  <a:lnTo>
                    <a:pt x="129101" y="3019525"/>
                  </a:lnTo>
                  <a:lnTo>
                    <a:pt x="154229" y="3061877"/>
                  </a:lnTo>
                  <a:lnTo>
                    <a:pt x="213249" y="3073334"/>
                  </a:lnTo>
                  <a:lnTo>
                    <a:pt x="262207" y="3076687"/>
                  </a:lnTo>
                  <a:lnTo>
                    <a:pt x="286603" y="3079096"/>
                  </a:lnTo>
                  <a:lnTo>
                    <a:pt x="296897" y="3084806"/>
                  </a:lnTo>
                  <a:lnTo>
                    <a:pt x="299014" y="3094980"/>
                  </a:lnTo>
                  <a:lnTo>
                    <a:pt x="293941" y="3104631"/>
                  </a:lnTo>
                  <a:lnTo>
                    <a:pt x="282667" y="3108771"/>
                  </a:lnTo>
                  <a:close/>
                </a:path>
                <a:path w="1861184" h="3444875">
                  <a:moveTo>
                    <a:pt x="331616" y="2841009"/>
                  </a:moveTo>
                  <a:lnTo>
                    <a:pt x="281648" y="2841009"/>
                  </a:lnTo>
                  <a:lnTo>
                    <a:pt x="303579" y="2840708"/>
                  </a:lnTo>
                  <a:lnTo>
                    <a:pt x="325326" y="2839035"/>
                  </a:lnTo>
                  <a:lnTo>
                    <a:pt x="328238" y="2838700"/>
                  </a:lnTo>
                  <a:lnTo>
                    <a:pt x="330409" y="2839715"/>
                  </a:lnTo>
                  <a:lnTo>
                    <a:pt x="331616" y="2841009"/>
                  </a:lnTo>
                  <a:close/>
                </a:path>
                <a:path w="1861184" h="3444875">
                  <a:moveTo>
                    <a:pt x="295333" y="2972408"/>
                  </a:moveTo>
                  <a:lnTo>
                    <a:pt x="239338" y="2972408"/>
                  </a:lnTo>
                  <a:lnTo>
                    <a:pt x="269933" y="2962664"/>
                  </a:lnTo>
                  <a:lnTo>
                    <a:pt x="291411" y="2942477"/>
                  </a:lnTo>
                  <a:lnTo>
                    <a:pt x="304649" y="2916177"/>
                  </a:lnTo>
                  <a:lnTo>
                    <a:pt x="312096" y="2886751"/>
                  </a:lnTo>
                  <a:lnTo>
                    <a:pt x="316201" y="2857184"/>
                  </a:lnTo>
                  <a:lnTo>
                    <a:pt x="337960" y="2857184"/>
                  </a:lnTo>
                  <a:lnTo>
                    <a:pt x="334831" y="2889214"/>
                  </a:lnTo>
                  <a:lnTo>
                    <a:pt x="326435" y="2926015"/>
                  </a:lnTo>
                  <a:lnTo>
                    <a:pt x="310041" y="2958900"/>
                  </a:lnTo>
                  <a:lnTo>
                    <a:pt x="295333" y="2972408"/>
                  </a:lnTo>
                  <a:close/>
                </a:path>
                <a:path w="1861184" h="3444875">
                  <a:moveTo>
                    <a:pt x="237811" y="2866308"/>
                  </a:moveTo>
                  <a:lnTo>
                    <a:pt x="218490" y="2866025"/>
                  </a:lnTo>
                  <a:lnTo>
                    <a:pt x="199217" y="2864810"/>
                  </a:lnTo>
                  <a:lnTo>
                    <a:pt x="180013" y="2862764"/>
                  </a:lnTo>
                  <a:lnTo>
                    <a:pt x="160895" y="2859993"/>
                  </a:lnTo>
                  <a:lnTo>
                    <a:pt x="299883" y="2859993"/>
                  </a:lnTo>
                  <a:lnTo>
                    <a:pt x="296734" y="2860535"/>
                  </a:lnTo>
                  <a:lnTo>
                    <a:pt x="277261" y="2863382"/>
                  </a:lnTo>
                  <a:lnTo>
                    <a:pt x="257660" y="2865411"/>
                  </a:lnTo>
                  <a:lnTo>
                    <a:pt x="237811" y="2866308"/>
                  </a:lnTo>
                  <a:close/>
                </a:path>
                <a:path w="1861184" h="3444875">
                  <a:moveTo>
                    <a:pt x="145506" y="2943084"/>
                  </a:moveTo>
                  <a:lnTo>
                    <a:pt x="138321" y="2943084"/>
                  </a:lnTo>
                  <a:lnTo>
                    <a:pt x="141092" y="2942298"/>
                  </a:lnTo>
                  <a:lnTo>
                    <a:pt x="144275" y="2942477"/>
                  </a:lnTo>
                  <a:lnTo>
                    <a:pt x="145506" y="2943084"/>
                  </a:lnTo>
                  <a:close/>
                </a:path>
                <a:path w="1861184" h="3444875">
                  <a:moveTo>
                    <a:pt x="246336" y="2996856"/>
                  </a:moveTo>
                  <a:lnTo>
                    <a:pt x="171511" y="2986148"/>
                  </a:lnTo>
                  <a:lnTo>
                    <a:pt x="135259" y="2970516"/>
                  </a:lnTo>
                  <a:lnTo>
                    <a:pt x="133238" y="2968961"/>
                  </a:lnTo>
                  <a:lnTo>
                    <a:pt x="207255" y="2968961"/>
                  </a:lnTo>
                  <a:lnTo>
                    <a:pt x="207643" y="2969100"/>
                  </a:lnTo>
                  <a:lnTo>
                    <a:pt x="239338" y="2972408"/>
                  </a:lnTo>
                  <a:lnTo>
                    <a:pt x="295333" y="2972408"/>
                  </a:lnTo>
                  <a:lnTo>
                    <a:pt x="282420" y="2984267"/>
                  </a:lnTo>
                  <a:lnTo>
                    <a:pt x="246336" y="2996856"/>
                  </a:lnTo>
                  <a:close/>
                </a:path>
                <a:path w="1861184" h="3444875">
                  <a:moveTo>
                    <a:pt x="1485641" y="3398775"/>
                  </a:moveTo>
                  <a:lnTo>
                    <a:pt x="1421805" y="3380669"/>
                  </a:lnTo>
                  <a:lnTo>
                    <a:pt x="1383863" y="3324423"/>
                  </a:lnTo>
                  <a:lnTo>
                    <a:pt x="1378826" y="3289803"/>
                  </a:lnTo>
                  <a:lnTo>
                    <a:pt x="1381741" y="3254303"/>
                  </a:lnTo>
                  <a:lnTo>
                    <a:pt x="1402350" y="3195054"/>
                  </a:lnTo>
                  <a:lnTo>
                    <a:pt x="1432530" y="3149879"/>
                  </a:lnTo>
                  <a:lnTo>
                    <a:pt x="1462467" y="3119749"/>
                  </a:lnTo>
                  <a:lnTo>
                    <a:pt x="1504183" y="3090127"/>
                  </a:lnTo>
                  <a:lnTo>
                    <a:pt x="1507069" y="3132220"/>
                  </a:lnTo>
                  <a:lnTo>
                    <a:pt x="1508093" y="3147619"/>
                  </a:lnTo>
                  <a:lnTo>
                    <a:pt x="1508957" y="3161702"/>
                  </a:lnTo>
                  <a:lnTo>
                    <a:pt x="1509563" y="3173527"/>
                  </a:lnTo>
                  <a:lnTo>
                    <a:pt x="1509813" y="3182155"/>
                  </a:lnTo>
                  <a:lnTo>
                    <a:pt x="1509524" y="3189768"/>
                  </a:lnTo>
                  <a:lnTo>
                    <a:pt x="1508759" y="3193049"/>
                  </a:lnTo>
                  <a:lnTo>
                    <a:pt x="1507887" y="3195414"/>
                  </a:lnTo>
                  <a:lnTo>
                    <a:pt x="1507281" y="3200279"/>
                  </a:lnTo>
                  <a:lnTo>
                    <a:pt x="1508304" y="3209861"/>
                  </a:lnTo>
                  <a:lnTo>
                    <a:pt x="1508596" y="3212281"/>
                  </a:lnTo>
                  <a:lnTo>
                    <a:pt x="1510096" y="3223180"/>
                  </a:lnTo>
                  <a:lnTo>
                    <a:pt x="1510872" y="3228373"/>
                  </a:lnTo>
                  <a:lnTo>
                    <a:pt x="1508304" y="3228373"/>
                  </a:lnTo>
                  <a:lnTo>
                    <a:pt x="1508401" y="3230440"/>
                  </a:lnTo>
                  <a:lnTo>
                    <a:pt x="1509944" y="3254637"/>
                  </a:lnTo>
                  <a:lnTo>
                    <a:pt x="1511139" y="3276147"/>
                  </a:lnTo>
                  <a:lnTo>
                    <a:pt x="1512100" y="3296263"/>
                  </a:lnTo>
                  <a:lnTo>
                    <a:pt x="1512937" y="3316277"/>
                  </a:lnTo>
                  <a:lnTo>
                    <a:pt x="1514138" y="3347039"/>
                  </a:lnTo>
                  <a:lnTo>
                    <a:pt x="1514676" y="3357867"/>
                  </a:lnTo>
                  <a:lnTo>
                    <a:pt x="1514985" y="3363166"/>
                  </a:lnTo>
                  <a:lnTo>
                    <a:pt x="1516573" y="3388099"/>
                  </a:lnTo>
                  <a:lnTo>
                    <a:pt x="1485641" y="3398775"/>
                  </a:lnTo>
                  <a:close/>
                </a:path>
                <a:path w="1861184" h="3444875">
                  <a:moveTo>
                    <a:pt x="1514023" y="3281797"/>
                  </a:moveTo>
                  <a:lnTo>
                    <a:pt x="1513873" y="3281727"/>
                  </a:lnTo>
                  <a:lnTo>
                    <a:pt x="1513740" y="3281453"/>
                  </a:lnTo>
                  <a:lnTo>
                    <a:pt x="1509990" y="3246682"/>
                  </a:lnTo>
                  <a:lnTo>
                    <a:pt x="1509541" y="3241621"/>
                  </a:lnTo>
                  <a:lnTo>
                    <a:pt x="1508304" y="3228373"/>
                  </a:lnTo>
                  <a:lnTo>
                    <a:pt x="1510872" y="3228373"/>
                  </a:lnTo>
                  <a:lnTo>
                    <a:pt x="1514460" y="3271704"/>
                  </a:lnTo>
                  <a:lnTo>
                    <a:pt x="1514477" y="3278939"/>
                  </a:lnTo>
                  <a:lnTo>
                    <a:pt x="1514023" y="3281797"/>
                  </a:lnTo>
                  <a:close/>
                </a:path>
              </a:pathLst>
            </a:custGeom>
            <a:solidFill>
              <a:srgbClr val="F799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007212" y="1176522"/>
            <a:ext cx="62738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系統情境描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0002" y="291143"/>
            <a:ext cx="17649825" cy="9705975"/>
          </a:xfrm>
          <a:custGeom>
            <a:avLst/>
            <a:gdLst/>
            <a:ahLst/>
            <a:cxnLst/>
            <a:rect l="l" t="t" r="r" b="b"/>
            <a:pathLst>
              <a:path w="17649825" h="9705975">
                <a:moveTo>
                  <a:pt x="17649725" y="9705974"/>
                </a:moveTo>
                <a:lnTo>
                  <a:pt x="0" y="9705974"/>
                </a:lnTo>
                <a:lnTo>
                  <a:pt x="0" y="0"/>
                </a:lnTo>
                <a:lnTo>
                  <a:pt x="17649725" y="0"/>
                </a:lnTo>
                <a:lnTo>
                  <a:pt x="17649725" y="9705974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1273" y="2143749"/>
            <a:ext cx="10628569" cy="67808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marR="5746750" indent="-406400">
              <a:lnSpc>
                <a:spcPct val="115199"/>
              </a:lnSpc>
              <a:spcBef>
                <a:spcPts val="100"/>
              </a:spcBef>
            </a:pP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一、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需求分析</a:t>
            </a:r>
            <a:r>
              <a:rPr lang="en-US" altLang="zh-TW"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員工</a:t>
            </a:r>
            <a:r>
              <a:rPr sz="32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endParaRPr lang="en-US" sz="3200" spc="5" dirty="0" smtClean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875665" marR="5746750" lvl="1" indent="-406400">
              <a:lnSpc>
                <a:spcPct val="115199"/>
              </a:lnSpc>
              <a:spcBef>
                <a:spcPts val="100"/>
              </a:spcBef>
            </a:pPr>
            <a:r>
              <a:rPr lang="en-US" altLang="zh-TW" sz="3200" spc="25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1.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分配物流的車輛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</a:p>
          <a:p>
            <a:pPr marL="911860" indent="-494030">
              <a:lnSpc>
                <a:spcPct val="100000"/>
              </a:lnSpc>
              <a:spcBef>
                <a:spcPts val="585"/>
              </a:spcBef>
              <a:buSzPct val="96875"/>
              <a:buAutoNum type="arabicParenBoth"/>
              <a:tabLst>
                <a:tab pos="912494" algn="l"/>
              </a:tabLst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物件分配地區（Ｃ、</a:t>
            </a:r>
            <a:r>
              <a:rPr sz="3200" spc="29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R）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418465" marR="3274060">
              <a:lnSpc>
                <a:spcPct val="115199"/>
              </a:lnSpc>
              <a:buSzPct val="96875"/>
              <a:buAutoNum type="arabicParenBoth"/>
              <a:tabLst>
                <a:tab pos="912494" algn="l"/>
              </a:tabLst>
            </a:pP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常溫及低溫車輛分配（Ｃ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</a:t>
            </a:r>
            <a:r>
              <a:rPr sz="3200" spc="58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r>
              <a:rPr lang="zh-TW" altLang="en-US" sz="3200" spc="29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）</a:t>
            </a:r>
            <a:endParaRPr lang="en-US"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418465" marR="3274060">
              <a:lnSpc>
                <a:spcPct val="115199"/>
              </a:lnSpc>
              <a:buSzPct val="96875"/>
              <a:tabLst>
                <a:tab pos="912494" algn="l"/>
              </a:tabLst>
            </a:pP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2.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管理訂單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</a:p>
          <a:p>
            <a:pPr marL="911860" indent="-494030">
              <a:lnSpc>
                <a:spcPct val="100000"/>
              </a:lnSpc>
              <a:spcBef>
                <a:spcPts val="585"/>
              </a:spcBef>
              <a:buSzPct val="96875"/>
              <a:buAutoNum type="arabicParenBoth"/>
              <a:tabLst>
                <a:tab pos="912494" algn="l"/>
              </a:tabLst>
            </a:pP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出貨順序（Ｃ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）</a:t>
            </a:r>
            <a:endParaRPr lang="en-US"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911860" indent="-494030">
              <a:lnSpc>
                <a:spcPct val="100000"/>
              </a:lnSpc>
              <a:spcBef>
                <a:spcPts val="585"/>
              </a:spcBef>
              <a:buSzPct val="96875"/>
              <a:buAutoNum type="arabicParenBoth"/>
              <a:tabLst>
                <a:tab pos="912494" algn="l"/>
              </a:tabLst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新增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、讀取目前已運送到倉儲的物品（Ｃ、</a:t>
            </a:r>
            <a:r>
              <a:rPr sz="3200" spc="58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r>
              <a:rPr lang="zh-TW" altLang="en-US" sz="3200" spc="29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）</a:t>
            </a:r>
            <a:endParaRPr lang="en-US"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911860" indent="-494030">
              <a:lnSpc>
                <a:spcPct val="100000"/>
              </a:lnSpc>
              <a:spcBef>
                <a:spcPts val="585"/>
              </a:spcBef>
              <a:buSzPct val="96875"/>
              <a:buAutoNum type="arabicParenBoth"/>
              <a:tabLst>
                <a:tab pos="912494" algn="l"/>
              </a:tabLst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物流進度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修改訂單目前的物流進度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。（Ｕ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）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二、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需求分析</a:t>
            </a:r>
            <a:r>
              <a:rPr lang="en-US" altLang="zh-TW"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寄件者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</a:p>
          <a:p>
            <a:pPr marL="418465" marR="5080">
              <a:lnSpc>
                <a:spcPct val="115199"/>
              </a:lnSpc>
            </a:pP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(1)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寄送物品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需要運送的物品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，交給物流公司（Ｃ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）  </a:t>
            </a:r>
            <a:endParaRPr lang="en-US" sz="3200" dirty="0" smtClean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418465" marR="5080">
              <a:lnSpc>
                <a:spcPct val="115199"/>
              </a:lnSpc>
            </a:pP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(2)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查詢運送進度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查詢貨物運送進度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。（Ｒ）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sp>
          <p:nvSpPr>
            <p:cNvPr id="6" name="object 6"/>
            <p:cNvSpPr/>
            <p:nvPr/>
          </p:nvSpPr>
          <p:spPr>
            <a:xfrm>
              <a:off x="14728015" y="3"/>
              <a:ext cx="3560445" cy="2646045"/>
            </a:xfrm>
            <a:custGeom>
              <a:avLst/>
              <a:gdLst/>
              <a:ahLst/>
              <a:cxnLst/>
              <a:rect l="l" t="t" r="r" b="b"/>
              <a:pathLst>
                <a:path w="3560444" h="2646045">
                  <a:moveTo>
                    <a:pt x="3559924" y="2645964"/>
                  </a:moveTo>
                  <a:lnTo>
                    <a:pt x="3442070" y="2608647"/>
                  </a:lnTo>
                  <a:lnTo>
                    <a:pt x="3233789" y="2545098"/>
                  </a:lnTo>
                  <a:lnTo>
                    <a:pt x="3103089" y="2507982"/>
                  </a:lnTo>
                  <a:lnTo>
                    <a:pt x="3012480" y="2483840"/>
                  </a:lnTo>
                  <a:lnTo>
                    <a:pt x="2918485" y="2460280"/>
                  </a:lnTo>
                  <a:lnTo>
                    <a:pt x="2820581" y="2437389"/>
                  </a:lnTo>
                  <a:lnTo>
                    <a:pt x="2718247" y="2415253"/>
                  </a:lnTo>
                  <a:lnTo>
                    <a:pt x="2610963" y="2393959"/>
                  </a:lnTo>
                  <a:lnTo>
                    <a:pt x="2498206" y="2373592"/>
                  </a:lnTo>
                  <a:lnTo>
                    <a:pt x="2379457" y="2354239"/>
                  </a:lnTo>
                  <a:lnTo>
                    <a:pt x="2254193" y="2335987"/>
                  </a:lnTo>
                  <a:lnTo>
                    <a:pt x="2142221" y="2321396"/>
                  </a:lnTo>
                  <a:lnTo>
                    <a:pt x="1692174" y="2269094"/>
                  </a:lnTo>
                  <a:lnTo>
                    <a:pt x="1483075" y="2241870"/>
                  </a:lnTo>
                  <a:lnTo>
                    <a:pt x="1378390" y="2226236"/>
                  </a:lnTo>
                  <a:lnTo>
                    <a:pt x="1274312" y="2208864"/>
                  </a:lnTo>
                  <a:lnTo>
                    <a:pt x="1222664" y="2199434"/>
                  </a:lnTo>
                  <a:lnTo>
                    <a:pt x="1171364" y="2189458"/>
                  </a:lnTo>
                  <a:lnTo>
                    <a:pt x="1120477" y="2178901"/>
                  </a:lnTo>
                  <a:lnTo>
                    <a:pt x="1070068" y="2167725"/>
                  </a:lnTo>
                  <a:lnTo>
                    <a:pt x="1020203" y="2155894"/>
                  </a:lnTo>
                  <a:lnTo>
                    <a:pt x="970947" y="2143371"/>
                  </a:lnTo>
                  <a:lnTo>
                    <a:pt x="922366" y="2130119"/>
                  </a:lnTo>
                  <a:lnTo>
                    <a:pt x="874525" y="2116101"/>
                  </a:lnTo>
                  <a:lnTo>
                    <a:pt x="827489" y="2101281"/>
                  </a:lnTo>
                  <a:lnTo>
                    <a:pt x="781323" y="2085621"/>
                  </a:lnTo>
                  <a:lnTo>
                    <a:pt x="736093" y="2069086"/>
                  </a:lnTo>
                  <a:lnTo>
                    <a:pt x="691864" y="2051638"/>
                  </a:lnTo>
                  <a:lnTo>
                    <a:pt x="648702" y="2033241"/>
                  </a:lnTo>
                  <a:lnTo>
                    <a:pt x="606671" y="2013858"/>
                  </a:lnTo>
                  <a:lnTo>
                    <a:pt x="565838" y="1993452"/>
                  </a:lnTo>
                  <a:lnTo>
                    <a:pt x="526267" y="1971986"/>
                  </a:lnTo>
                  <a:lnTo>
                    <a:pt x="488025" y="1949423"/>
                  </a:lnTo>
                  <a:lnTo>
                    <a:pt x="451175" y="1925728"/>
                  </a:lnTo>
                  <a:lnTo>
                    <a:pt x="415784" y="1900862"/>
                  </a:lnTo>
                  <a:lnTo>
                    <a:pt x="381917" y="1874790"/>
                  </a:lnTo>
                  <a:lnTo>
                    <a:pt x="349639" y="1847475"/>
                  </a:lnTo>
                  <a:lnTo>
                    <a:pt x="319015" y="1818879"/>
                  </a:lnTo>
                  <a:lnTo>
                    <a:pt x="290094" y="1788977"/>
                  </a:lnTo>
                  <a:lnTo>
                    <a:pt x="262849" y="1757788"/>
                  </a:lnTo>
                  <a:lnTo>
                    <a:pt x="237239" y="1725346"/>
                  </a:lnTo>
                  <a:lnTo>
                    <a:pt x="213219" y="1691683"/>
                  </a:lnTo>
                  <a:lnTo>
                    <a:pt x="190746" y="1656833"/>
                  </a:lnTo>
                  <a:lnTo>
                    <a:pt x="169779" y="1620829"/>
                  </a:lnTo>
                  <a:lnTo>
                    <a:pt x="150273" y="1583703"/>
                  </a:lnTo>
                  <a:lnTo>
                    <a:pt x="132185" y="1545490"/>
                  </a:lnTo>
                  <a:lnTo>
                    <a:pt x="115473" y="1506221"/>
                  </a:lnTo>
                  <a:lnTo>
                    <a:pt x="100093" y="1465930"/>
                  </a:lnTo>
                  <a:lnTo>
                    <a:pt x="86003" y="1424651"/>
                  </a:lnTo>
                  <a:lnTo>
                    <a:pt x="73159" y="1382415"/>
                  </a:lnTo>
                  <a:lnTo>
                    <a:pt x="61518" y="1339256"/>
                  </a:lnTo>
                  <a:lnTo>
                    <a:pt x="51037" y="1295208"/>
                  </a:lnTo>
                  <a:lnTo>
                    <a:pt x="41673" y="1250302"/>
                  </a:lnTo>
                  <a:lnTo>
                    <a:pt x="33383" y="1204573"/>
                  </a:lnTo>
                  <a:lnTo>
                    <a:pt x="26125" y="1158054"/>
                  </a:lnTo>
                  <a:lnTo>
                    <a:pt x="19854" y="1110776"/>
                  </a:lnTo>
                  <a:lnTo>
                    <a:pt x="14527" y="1062775"/>
                  </a:lnTo>
                  <a:lnTo>
                    <a:pt x="10103" y="1014081"/>
                  </a:lnTo>
                  <a:lnTo>
                    <a:pt x="6537" y="964729"/>
                  </a:lnTo>
                  <a:lnTo>
                    <a:pt x="3787" y="914752"/>
                  </a:lnTo>
                  <a:lnTo>
                    <a:pt x="1809" y="864182"/>
                  </a:lnTo>
                  <a:lnTo>
                    <a:pt x="561" y="813053"/>
                  </a:lnTo>
                  <a:lnTo>
                    <a:pt x="0" y="761398"/>
                  </a:lnTo>
                  <a:lnTo>
                    <a:pt x="81" y="709250"/>
                  </a:lnTo>
                  <a:lnTo>
                    <a:pt x="763" y="656641"/>
                  </a:lnTo>
                  <a:lnTo>
                    <a:pt x="2002" y="603605"/>
                  </a:lnTo>
                  <a:lnTo>
                    <a:pt x="3755" y="550176"/>
                  </a:lnTo>
                  <a:lnTo>
                    <a:pt x="5980" y="496385"/>
                  </a:lnTo>
                  <a:lnTo>
                    <a:pt x="8632" y="442266"/>
                  </a:lnTo>
                  <a:lnTo>
                    <a:pt x="11669" y="387853"/>
                  </a:lnTo>
                  <a:lnTo>
                    <a:pt x="15049" y="333177"/>
                  </a:lnTo>
                  <a:lnTo>
                    <a:pt x="18727" y="278273"/>
                  </a:lnTo>
                  <a:lnTo>
                    <a:pt x="22660" y="223173"/>
                  </a:lnTo>
                  <a:lnTo>
                    <a:pt x="26807" y="167911"/>
                  </a:lnTo>
                  <a:lnTo>
                    <a:pt x="31123" y="112518"/>
                  </a:lnTo>
                  <a:lnTo>
                    <a:pt x="35566" y="57030"/>
                  </a:lnTo>
                  <a:lnTo>
                    <a:pt x="40213" y="0"/>
                  </a:lnTo>
                  <a:lnTo>
                    <a:pt x="3559924" y="0"/>
                  </a:lnTo>
                  <a:lnTo>
                    <a:pt x="3559924" y="2645964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5435307" y="3"/>
              <a:ext cx="2853055" cy="2106295"/>
            </a:xfrm>
            <a:custGeom>
              <a:avLst/>
              <a:gdLst/>
              <a:ahLst/>
              <a:cxnLst/>
              <a:rect l="l" t="t" r="r" b="b"/>
              <a:pathLst>
                <a:path w="2853055" h="2106295">
                  <a:moveTo>
                    <a:pt x="2852632" y="2105686"/>
                  </a:moveTo>
                  <a:lnTo>
                    <a:pt x="2689975" y="2054709"/>
                  </a:lnTo>
                  <a:lnTo>
                    <a:pt x="2560714" y="2016174"/>
                  </a:lnTo>
                  <a:lnTo>
                    <a:pt x="2470971" y="1991096"/>
                  </a:lnTo>
                  <a:lnTo>
                    <a:pt x="2377363" y="1966678"/>
                  </a:lnTo>
                  <a:lnTo>
                    <a:pt x="2328837" y="1954762"/>
                  </a:lnTo>
                  <a:lnTo>
                    <a:pt x="2279021" y="1943067"/>
                  </a:lnTo>
                  <a:lnTo>
                    <a:pt x="2227804" y="1931610"/>
                  </a:lnTo>
                  <a:lnTo>
                    <a:pt x="2175079" y="1920410"/>
                  </a:lnTo>
                  <a:lnTo>
                    <a:pt x="2120737" y="1909485"/>
                  </a:lnTo>
                  <a:lnTo>
                    <a:pt x="2064670" y="1898854"/>
                  </a:lnTo>
                  <a:lnTo>
                    <a:pt x="2006770" y="1888534"/>
                  </a:lnTo>
                  <a:lnTo>
                    <a:pt x="1946928" y="1878545"/>
                  </a:lnTo>
                  <a:lnTo>
                    <a:pt x="1885036" y="1868904"/>
                  </a:lnTo>
                  <a:lnTo>
                    <a:pt x="1820986" y="1859631"/>
                  </a:lnTo>
                  <a:lnTo>
                    <a:pt x="1754668" y="1850742"/>
                  </a:lnTo>
                  <a:lnTo>
                    <a:pt x="1356529" y="1804549"/>
                  </a:lnTo>
                  <a:lnTo>
                    <a:pt x="1199491" y="1784317"/>
                  </a:lnTo>
                  <a:lnTo>
                    <a:pt x="1094663" y="1768705"/>
                  </a:lnTo>
                  <a:lnTo>
                    <a:pt x="1042515" y="1760089"/>
                  </a:lnTo>
                  <a:lnTo>
                    <a:pt x="990679" y="1750858"/>
                  </a:lnTo>
                  <a:lnTo>
                    <a:pt x="939257" y="1740953"/>
                  </a:lnTo>
                  <a:lnTo>
                    <a:pt x="888353" y="1730318"/>
                  </a:lnTo>
                  <a:lnTo>
                    <a:pt x="838066" y="1718895"/>
                  </a:lnTo>
                  <a:lnTo>
                    <a:pt x="788500" y="1706627"/>
                  </a:lnTo>
                  <a:lnTo>
                    <a:pt x="739756" y="1693457"/>
                  </a:lnTo>
                  <a:lnTo>
                    <a:pt x="691937" y="1679326"/>
                  </a:lnTo>
                  <a:lnTo>
                    <a:pt x="645144" y="1664178"/>
                  </a:lnTo>
                  <a:lnTo>
                    <a:pt x="599479" y="1647956"/>
                  </a:lnTo>
                  <a:lnTo>
                    <a:pt x="555043" y="1630602"/>
                  </a:lnTo>
                  <a:lnTo>
                    <a:pt x="511940" y="1612059"/>
                  </a:lnTo>
                  <a:lnTo>
                    <a:pt x="470271" y="1592269"/>
                  </a:lnTo>
                  <a:lnTo>
                    <a:pt x="430138" y="1571176"/>
                  </a:lnTo>
                  <a:lnTo>
                    <a:pt x="391642" y="1548721"/>
                  </a:lnTo>
                  <a:lnTo>
                    <a:pt x="354886" y="1524848"/>
                  </a:lnTo>
                  <a:lnTo>
                    <a:pt x="319972" y="1499499"/>
                  </a:lnTo>
                  <a:lnTo>
                    <a:pt x="287001" y="1472616"/>
                  </a:lnTo>
                  <a:lnTo>
                    <a:pt x="256076" y="1444144"/>
                  </a:lnTo>
                  <a:lnTo>
                    <a:pt x="227274" y="1414104"/>
                  </a:lnTo>
                  <a:lnTo>
                    <a:pt x="200560" y="1382465"/>
                  </a:lnTo>
                  <a:lnTo>
                    <a:pt x="175867" y="1349277"/>
                  </a:lnTo>
                  <a:lnTo>
                    <a:pt x="153127" y="1314592"/>
                  </a:lnTo>
                  <a:lnTo>
                    <a:pt x="132274" y="1278463"/>
                  </a:lnTo>
                  <a:lnTo>
                    <a:pt x="113239" y="1240941"/>
                  </a:lnTo>
                  <a:lnTo>
                    <a:pt x="95956" y="1202077"/>
                  </a:lnTo>
                  <a:lnTo>
                    <a:pt x="80357" y="1161923"/>
                  </a:lnTo>
                  <a:lnTo>
                    <a:pt x="66374" y="1120532"/>
                  </a:lnTo>
                  <a:lnTo>
                    <a:pt x="53941" y="1077954"/>
                  </a:lnTo>
                  <a:lnTo>
                    <a:pt x="42989" y="1034243"/>
                  </a:lnTo>
                  <a:lnTo>
                    <a:pt x="33452" y="989448"/>
                  </a:lnTo>
                  <a:lnTo>
                    <a:pt x="25263" y="943623"/>
                  </a:lnTo>
                  <a:lnTo>
                    <a:pt x="18353" y="896818"/>
                  </a:lnTo>
                  <a:lnTo>
                    <a:pt x="12656" y="849086"/>
                  </a:lnTo>
                  <a:lnTo>
                    <a:pt x="8104" y="800479"/>
                  </a:lnTo>
                  <a:lnTo>
                    <a:pt x="4629" y="751047"/>
                  </a:lnTo>
                  <a:lnTo>
                    <a:pt x="2166" y="700843"/>
                  </a:lnTo>
                  <a:lnTo>
                    <a:pt x="645" y="649919"/>
                  </a:lnTo>
                  <a:lnTo>
                    <a:pt x="0" y="598327"/>
                  </a:lnTo>
                  <a:lnTo>
                    <a:pt x="163" y="546117"/>
                  </a:lnTo>
                  <a:lnTo>
                    <a:pt x="1067" y="493342"/>
                  </a:lnTo>
                  <a:lnTo>
                    <a:pt x="2645" y="440054"/>
                  </a:lnTo>
                  <a:lnTo>
                    <a:pt x="4829" y="386304"/>
                  </a:lnTo>
                  <a:lnTo>
                    <a:pt x="7551" y="332144"/>
                  </a:lnTo>
                  <a:lnTo>
                    <a:pt x="10746" y="277626"/>
                  </a:lnTo>
                  <a:lnTo>
                    <a:pt x="14344" y="222802"/>
                  </a:lnTo>
                  <a:lnTo>
                    <a:pt x="18280" y="167723"/>
                  </a:lnTo>
                  <a:lnTo>
                    <a:pt x="22485" y="112441"/>
                  </a:lnTo>
                  <a:lnTo>
                    <a:pt x="26892" y="57008"/>
                  </a:lnTo>
                  <a:lnTo>
                    <a:pt x="31556" y="0"/>
                  </a:lnTo>
                  <a:lnTo>
                    <a:pt x="2852632" y="0"/>
                  </a:lnTo>
                  <a:lnTo>
                    <a:pt x="2852632" y="2105686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149537" y="3"/>
              <a:ext cx="2138680" cy="1565910"/>
            </a:xfrm>
            <a:custGeom>
              <a:avLst/>
              <a:gdLst/>
              <a:ahLst/>
              <a:cxnLst/>
              <a:rect l="l" t="t" r="r" b="b"/>
              <a:pathLst>
                <a:path w="2138680" h="1565910">
                  <a:moveTo>
                    <a:pt x="2138401" y="1565404"/>
                  </a:moveTo>
                  <a:lnTo>
                    <a:pt x="1980079" y="1516212"/>
                  </a:lnTo>
                  <a:lnTo>
                    <a:pt x="1895284" y="1491537"/>
                  </a:lnTo>
                  <a:lnTo>
                    <a:pt x="1851394" y="1479451"/>
                  </a:lnTo>
                  <a:lnTo>
                    <a:pt x="1806275" y="1467573"/>
                  </a:lnTo>
                  <a:lnTo>
                    <a:pt x="1759751" y="1455931"/>
                  </a:lnTo>
                  <a:lnTo>
                    <a:pt x="1711648" y="1444556"/>
                  </a:lnTo>
                  <a:lnTo>
                    <a:pt x="1661789" y="1433476"/>
                  </a:lnTo>
                  <a:lnTo>
                    <a:pt x="1609999" y="1422723"/>
                  </a:lnTo>
                  <a:lnTo>
                    <a:pt x="1556102" y="1412324"/>
                  </a:lnTo>
                  <a:lnTo>
                    <a:pt x="1499923" y="1402311"/>
                  </a:lnTo>
                  <a:lnTo>
                    <a:pt x="1441287" y="1392712"/>
                  </a:lnTo>
                  <a:lnTo>
                    <a:pt x="1380017" y="1383558"/>
                  </a:lnTo>
                  <a:lnTo>
                    <a:pt x="1315938" y="1374876"/>
                  </a:lnTo>
                  <a:lnTo>
                    <a:pt x="1017225" y="1339907"/>
                  </a:lnTo>
                  <a:lnTo>
                    <a:pt x="912557" y="1326466"/>
                  </a:lnTo>
                  <a:lnTo>
                    <a:pt x="860082" y="1318953"/>
                  </a:lnTo>
                  <a:lnTo>
                    <a:pt x="807754" y="1310774"/>
                  </a:lnTo>
                  <a:lnTo>
                    <a:pt x="755756" y="1301829"/>
                  </a:lnTo>
                  <a:lnTo>
                    <a:pt x="704266" y="1292016"/>
                  </a:lnTo>
                  <a:lnTo>
                    <a:pt x="653468" y="1281232"/>
                  </a:lnTo>
                  <a:lnTo>
                    <a:pt x="603542" y="1269375"/>
                  </a:lnTo>
                  <a:lnTo>
                    <a:pt x="554668" y="1256344"/>
                  </a:lnTo>
                  <a:lnTo>
                    <a:pt x="507029" y="1242037"/>
                  </a:lnTo>
                  <a:lnTo>
                    <a:pt x="460805" y="1226352"/>
                  </a:lnTo>
                  <a:lnTo>
                    <a:pt x="416177" y="1209187"/>
                  </a:lnTo>
                  <a:lnTo>
                    <a:pt x="373326" y="1190440"/>
                  </a:lnTo>
                  <a:lnTo>
                    <a:pt x="332433" y="1170009"/>
                  </a:lnTo>
                  <a:lnTo>
                    <a:pt x="293681" y="1147792"/>
                  </a:lnTo>
                  <a:lnTo>
                    <a:pt x="257248" y="1123688"/>
                  </a:lnTo>
                  <a:lnTo>
                    <a:pt x="223318" y="1097594"/>
                  </a:lnTo>
                  <a:lnTo>
                    <a:pt x="192070" y="1069408"/>
                  </a:lnTo>
                  <a:lnTo>
                    <a:pt x="163635" y="1039141"/>
                  </a:lnTo>
                  <a:lnTo>
                    <a:pt x="137952" y="1006758"/>
                  </a:lnTo>
                  <a:lnTo>
                    <a:pt x="114901" y="972352"/>
                  </a:lnTo>
                  <a:lnTo>
                    <a:pt x="94361" y="936014"/>
                  </a:lnTo>
                  <a:lnTo>
                    <a:pt x="76213" y="897839"/>
                  </a:lnTo>
                  <a:lnTo>
                    <a:pt x="60339" y="857916"/>
                  </a:lnTo>
                  <a:lnTo>
                    <a:pt x="46617" y="816340"/>
                  </a:lnTo>
                  <a:lnTo>
                    <a:pt x="34929" y="773201"/>
                  </a:lnTo>
                  <a:lnTo>
                    <a:pt x="25154" y="728594"/>
                  </a:lnTo>
                  <a:lnTo>
                    <a:pt x="17174" y="682608"/>
                  </a:lnTo>
                  <a:lnTo>
                    <a:pt x="10868" y="635338"/>
                  </a:lnTo>
                  <a:lnTo>
                    <a:pt x="6118" y="586876"/>
                  </a:lnTo>
                  <a:lnTo>
                    <a:pt x="2802" y="537313"/>
                  </a:lnTo>
                  <a:lnTo>
                    <a:pt x="803" y="486742"/>
                  </a:lnTo>
                  <a:lnTo>
                    <a:pt x="0" y="435255"/>
                  </a:lnTo>
                  <a:lnTo>
                    <a:pt x="273" y="382945"/>
                  </a:lnTo>
                  <a:lnTo>
                    <a:pt x="1503" y="329904"/>
                  </a:lnTo>
                  <a:lnTo>
                    <a:pt x="3570" y="276223"/>
                  </a:lnTo>
                  <a:lnTo>
                    <a:pt x="6355" y="221997"/>
                  </a:lnTo>
                  <a:lnTo>
                    <a:pt x="9738" y="167316"/>
                  </a:lnTo>
                  <a:lnTo>
                    <a:pt x="13600" y="112273"/>
                  </a:lnTo>
                  <a:lnTo>
                    <a:pt x="17820" y="56960"/>
                  </a:lnTo>
                  <a:lnTo>
                    <a:pt x="22401" y="0"/>
                  </a:lnTo>
                  <a:lnTo>
                    <a:pt x="2138401" y="0"/>
                  </a:lnTo>
                  <a:lnTo>
                    <a:pt x="2138401" y="156540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6863762" y="3"/>
              <a:ext cx="1424305" cy="1025525"/>
            </a:xfrm>
            <a:custGeom>
              <a:avLst/>
              <a:gdLst/>
              <a:ahLst/>
              <a:cxnLst/>
              <a:rect l="l" t="t" r="r" b="b"/>
              <a:pathLst>
                <a:path w="1424305" h="1025525">
                  <a:moveTo>
                    <a:pt x="1424177" y="1025129"/>
                  </a:moveTo>
                  <a:lnTo>
                    <a:pt x="1302131" y="987555"/>
                  </a:lnTo>
                  <a:lnTo>
                    <a:pt x="1258032" y="974881"/>
                  </a:lnTo>
                  <a:lnTo>
                    <a:pt x="1212217" y="962486"/>
                  </a:lnTo>
                  <a:lnTo>
                    <a:pt x="1164257" y="950446"/>
                  </a:lnTo>
                  <a:lnTo>
                    <a:pt x="1113725" y="938840"/>
                  </a:lnTo>
                  <a:lnTo>
                    <a:pt x="1060190" y="927746"/>
                  </a:lnTo>
                  <a:lnTo>
                    <a:pt x="1003224" y="917243"/>
                  </a:lnTo>
                  <a:lnTo>
                    <a:pt x="942399" y="907407"/>
                  </a:lnTo>
                  <a:lnTo>
                    <a:pt x="877284" y="898318"/>
                  </a:lnTo>
                  <a:lnTo>
                    <a:pt x="626056" y="868519"/>
                  </a:lnTo>
                  <a:lnTo>
                    <a:pt x="573582" y="861194"/>
                  </a:lnTo>
                  <a:lnTo>
                    <a:pt x="521321" y="852877"/>
                  </a:lnTo>
                  <a:lnTo>
                    <a:pt x="469684" y="843338"/>
                  </a:lnTo>
                  <a:lnTo>
                    <a:pt x="419081" y="832345"/>
                  </a:lnTo>
                  <a:lnTo>
                    <a:pt x="369921" y="819669"/>
                  </a:lnTo>
                  <a:lnTo>
                    <a:pt x="322615" y="805079"/>
                  </a:lnTo>
                  <a:lnTo>
                    <a:pt x="277573" y="788346"/>
                  </a:lnTo>
                  <a:lnTo>
                    <a:pt x="235204" y="769238"/>
                  </a:lnTo>
                  <a:lnTo>
                    <a:pt x="195918" y="747526"/>
                  </a:lnTo>
                  <a:lnTo>
                    <a:pt x="160126" y="722978"/>
                  </a:lnTo>
                  <a:lnTo>
                    <a:pt x="128237" y="695366"/>
                  </a:lnTo>
                  <a:lnTo>
                    <a:pt x="100414" y="664408"/>
                  </a:lnTo>
                  <a:lnTo>
                    <a:pt x="76648" y="630376"/>
                  </a:lnTo>
                  <a:lnTo>
                    <a:pt x="56668" y="593475"/>
                  </a:lnTo>
                  <a:lnTo>
                    <a:pt x="40203" y="553909"/>
                  </a:lnTo>
                  <a:lnTo>
                    <a:pt x="26981" y="511884"/>
                  </a:lnTo>
                  <a:lnTo>
                    <a:pt x="16729" y="467604"/>
                  </a:lnTo>
                  <a:lnTo>
                    <a:pt x="9177" y="421274"/>
                  </a:lnTo>
                  <a:lnTo>
                    <a:pt x="4053" y="373100"/>
                  </a:lnTo>
                  <a:lnTo>
                    <a:pt x="1084" y="323286"/>
                  </a:lnTo>
                  <a:lnTo>
                    <a:pt x="0" y="272038"/>
                  </a:lnTo>
                  <a:lnTo>
                    <a:pt x="527" y="219559"/>
                  </a:lnTo>
                  <a:lnTo>
                    <a:pt x="2396" y="166056"/>
                  </a:lnTo>
                  <a:lnTo>
                    <a:pt x="5334" y="111733"/>
                  </a:lnTo>
                  <a:lnTo>
                    <a:pt x="9069" y="56795"/>
                  </a:lnTo>
                  <a:lnTo>
                    <a:pt x="13447" y="0"/>
                  </a:lnTo>
                  <a:lnTo>
                    <a:pt x="1424177" y="0"/>
                  </a:lnTo>
                  <a:lnTo>
                    <a:pt x="1424177" y="102512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577974" y="3"/>
              <a:ext cx="710565" cy="485140"/>
            </a:xfrm>
            <a:custGeom>
              <a:avLst/>
              <a:gdLst/>
              <a:ahLst/>
              <a:cxnLst/>
              <a:rect l="l" t="t" r="r" b="b"/>
              <a:pathLst>
                <a:path w="710565" h="485140">
                  <a:moveTo>
                    <a:pt x="709965" y="484837"/>
                  </a:moveTo>
                  <a:lnTo>
                    <a:pt x="636608" y="462423"/>
                  </a:lnTo>
                  <a:lnTo>
                    <a:pt x="594406" y="451199"/>
                  </a:lnTo>
                  <a:lnTo>
                    <a:pt x="548216" y="440668"/>
                  </a:lnTo>
                  <a:lnTo>
                    <a:pt x="496748" y="431022"/>
                  </a:lnTo>
                  <a:lnTo>
                    <a:pt x="438712" y="422453"/>
                  </a:lnTo>
                  <a:lnTo>
                    <a:pt x="339232" y="410732"/>
                  </a:lnTo>
                  <a:lnTo>
                    <a:pt x="286843" y="403690"/>
                  </a:lnTo>
                  <a:lnTo>
                    <a:pt x="234869" y="394660"/>
                  </a:lnTo>
                  <a:lnTo>
                    <a:pt x="184946" y="382740"/>
                  </a:lnTo>
                  <a:lnTo>
                    <a:pt x="138711" y="367029"/>
                  </a:lnTo>
                  <a:lnTo>
                    <a:pt x="97797" y="346626"/>
                  </a:lnTo>
                  <a:lnTo>
                    <a:pt x="63842" y="320631"/>
                  </a:lnTo>
                  <a:lnTo>
                    <a:pt x="38257" y="288136"/>
                  </a:lnTo>
                  <a:lnTo>
                    <a:pt x="20138" y="249902"/>
                  </a:lnTo>
                  <a:lnTo>
                    <a:pt x="8426" y="206749"/>
                  </a:lnTo>
                  <a:lnTo>
                    <a:pt x="2066" y="159498"/>
                  </a:lnTo>
                  <a:lnTo>
                    <a:pt x="0" y="108966"/>
                  </a:lnTo>
                  <a:lnTo>
                    <a:pt x="1170" y="55976"/>
                  </a:lnTo>
                  <a:lnTo>
                    <a:pt x="4520" y="1345"/>
                  </a:lnTo>
                  <a:lnTo>
                    <a:pt x="4628" y="0"/>
                  </a:lnTo>
                  <a:lnTo>
                    <a:pt x="709965" y="0"/>
                  </a:lnTo>
                  <a:lnTo>
                    <a:pt x="709965" y="4848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10856"/>
              <a:ext cx="3726774" cy="627614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28775" y="908722"/>
            <a:ext cx="83566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資料需求情境描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320002" y="291138"/>
              <a:ext cx="17649825" cy="9705975"/>
            </a:xfrm>
            <a:custGeom>
              <a:avLst/>
              <a:gdLst/>
              <a:ahLst/>
              <a:cxnLst/>
              <a:rect l="l" t="t" r="r" b="b"/>
              <a:pathLst>
                <a:path w="17649825" h="9705975">
                  <a:moveTo>
                    <a:pt x="17649725" y="9705974"/>
                  </a:moveTo>
                  <a:lnTo>
                    <a:pt x="0" y="9705974"/>
                  </a:lnTo>
                  <a:lnTo>
                    <a:pt x="0" y="0"/>
                  </a:lnTo>
                  <a:lnTo>
                    <a:pt x="17649725" y="0"/>
                  </a:lnTo>
                  <a:lnTo>
                    <a:pt x="17649725" y="970597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728015" y="0"/>
              <a:ext cx="3560445" cy="2646045"/>
            </a:xfrm>
            <a:custGeom>
              <a:avLst/>
              <a:gdLst/>
              <a:ahLst/>
              <a:cxnLst/>
              <a:rect l="l" t="t" r="r" b="b"/>
              <a:pathLst>
                <a:path w="3560444" h="2646045">
                  <a:moveTo>
                    <a:pt x="3559924" y="2645964"/>
                  </a:moveTo>
                  <a:lnTo>
                    <a:pt x="3442070" y="2608647"/>
                  </a:lnTo>
                  <a:lnTo>
                    <a:pt x="3233789" y="2545098"/>
                  </a:lnTo>
                  <a:lnTo>
                    <a:pt x="3103089" y="2507982"/>
                  </a:lnTo>
                  <a:lnTo>
                    <a:pt x="3012480" y="2483840"/>
                  </a:lnTo>
                  <a:lnTo>
                    <a:pt x="2918485" y="2460280"/>
                  </a:lnTo>
                  <a:lnTo>
                    <a:pt x="2820581" y="2437389"/>
                  </a:lnTo>
                  <a:lnTo>
                    <a:pt x="2718247" y="2415254"/>
                  </a:lnTo>
                  <a:lnTo>
                    <a:pt x="2610963" y="2393959"/>
                  </a:lnTo>
                  <a:lnTo>
                    <a:pt x="2498206" y="2373592"/>
                  </a:lnTo>
                  <a:lnTo>
                    <a:pt x="2379457" y="2354239"/>
                  </a:lnTo>
                  <a:lnTo>
                    <a:pt x="2254193" y="2335987"/>
                  </a:lnTo>
                  <a:lnTo>
                    <a:pt x="2142221" y="2321396"/>
                  </a:lnTo>
                  <a:lnTo>
                    <a:pt x="1692174" y="2269094"/>
                  </a:lnTo>
                  <a:lnTo>
                    <a:pt x="1483075" y="2241870"/>
                  </a:lnTo>
                  <a:lnTo>
                    <a:pt x="1378390" y="2226237"/>
                  </a:lnTo>
                  <a:lnTo>
                    <a:pt x="1274312" y="2208864"/>
                  </a:lnTo>
                  <a:lnTo>
                    <a:pt x="1222664" y="2199434"/>
                  </a:lnTo>
                  <a:lnTo>
                    <a:pt x="1171364" y="2189459"/>
                  </a:lnTo>
                  <a:lnTo>
                    <a:pt x="1120477" y="2178901"/>
                  </a:lnTo>
                  <a:lnTo>
                    <a:pt x="1070068" y="2167725"/>
                  </a:lnTo>
                  <a:lnTo>
                    <a:pt x="1020203" y="2155894"/>
                  </a:lnTo>
                  <a:lnTo>
                    <a:pt x="970947" y="2143371"/>
                  </a:lnTo>
                  <a:lnTo>
                    <a:pt x="922366" y="2130119"/>
                  </a:lnTo>
                  <a:lnTo>
                    <a:pt x="874525" y="2116101"/>
                  </a:lnTo>
                  <a:lnTo>
                    <a:pt x="827489" y="2101281"/>
                  </a:lnTo>
                  <a:lnTo>
                    <a:pt x="781323" y="2085621"/>
                  </a:lnTo>
                  <a:lnTo>
                    <a:pt x="736093" y="2069086"/>
                  </a:lnTo>
                  <a:lnTo>
                    <a:pt x="691864" y="2051638"/>
                  </a:lnTo>
                  <a:lnTo>
                    <a:pt x="648702" y="2033241"/>
                  </a:lnTo>
                  <a:lnTo>
                    <a:pt x="606671" y="2013858"/>
                  </a:lnTo>
                  <a:lnTo>
                    <a:pt x="565838" y="1993452"/>
                  </a:lnTo>
                  <a:lnTo>
                    <a:pt x="526267" y="1971986"/>
                  </a:lnTo>
                  <a:lnTo>
                    <a:pt x="488025" y="1949423"/>
                  </a:lnTo>
                  <a:lnTo>
                    <a:pt x="451175" y="1925728"/>
                  </a:lnTo>
                  <a:lnTo>
                    <a:pt x="415784" y="1900862"/>
                  </a:lnTo>
                  <a:lnTo>
                    <a:pt x="381917" y="1874790"/>
                  </a:lnTo>
                  <a:lnTo>
                    <a:pt x="349639" y="1847475"/>
                  </a:lnTo>
                  <a:lnTo>
                    <a:pt x="319015" y="1818879"/>
                  </a:lnTo>
                  <a:lnTo>
                    <a:pt x="290094" y="1788977"/>
                  </a:lnTo>
                  <a:lnTo>
                    <a:pt x="262849" y="1757788"/>
                  </a:lnTo>
                  <a:lnTo>
                    <a:pt x="237239" y="1725346"/>
                  </a:lnTo>
                  <a:lnTo>
                    <a:pt x="213219" y="1691683"/>
                  </a:lnTo>
                  <a:lnTo>
                    <a:pt x="190746" y="1656833"/>
                  </a:lnTo>
                  <a:lnTo>
                    <a:pt x="169779" y="1620829"/>
                  </a:lnTo>
                  <a:lnTo>
                    <a:pt x="150273" y="1583704"/>
                  </a:lnTo>
                  <a:lnTo>
                    <a:pt x="132185" y="1545490"/>
                  </a:lnTo>
                  <a:lnTo>
                    <a:pt x="115473" y="1506221"/>
                  </a:lnTo>
                  <a:lnTo>
                    <a:pt x="100093" y="1465930"/>
                  </a:lnTo>
                  <a:lnTo>
                    <a:pt x="86003" y="1424651"/>
                  </a:lnTo>
                  <a:lnTo>
                    <a:pt x="73159" y="1382415"/>
                  </a:lnTo>
                  <a:lnTo>
                    <a:pt x="61518" y="1339256"/>
                  </a:lnTo>
                  <a:lnTo>
                    <a:pt x="51037" y="1295208"/>
                  </a:lnTo>
                  <a:lnTo>
                    <a:pt x="41673" y="1250303"/>
                  </a:lnTo>
                  <a:lnTo>
                    <a:pt x="33383" y="1204574"/>
                  </a:lnTo>
                  <a:lnTo>
                    <a:pt x="26125" y="1158054"/>
                  </a:lnTo>
                  <a:lnTo>
                    <a:pt x="19854" y="1110777"/>
                  </a:lnTo>
                  <a:lnTo>
                    <a:pt x="14527" y="1062775"/>
                  </a:lnTo>
                  <a:lnTo>
                    <a:pt x="10103" y="1014081"/>
                  </a:lnTo>
                  <a:lnTo>
                    <a:pt x="6537" y="964729"/>
                  </a:lnTo>
                  <a:lnTo>
                    <a:pt x="3787" y="914752"/>
                  </a:lnTo>
                  <a:lnTo>
                    <a:pt x="1809" y="864182"/>
                  </a:lnTo>
                  <a:lnTo>
                    <a:pt x="561" y="813053"/>
                  </a:lnTo>
                  <a:lnTo>
                    <a:pt x="0" y="761398"/>
                  </a:lnTo>
                  <a:lnTo>
                    <a:pt x="81" y="709250"/>
                  </a:lnTo>
                  <a:lnTo>
                    <a:pt x="763" y="656641"/>
                  </a:lnTo>
                  <a:lnTo>
                    <a:pt x="2002" y="603605"/>
                  </a:lnTo>
                  <a:lnTo>
                    <a:pt x="3755" y="550176"/>
                  </a:lnTo>
                  <a:lnTo>
                    <a:pt x="5980" y="496385"/>
                  </a:lnTo>
                  <a:lnTo>
                    <a:pt x="8632" y="442266"/>
                  </a:lnTo>
                  <a:lnTo>
                    <a:pt x="11669" y="387853"/>
                  </a:lnTo>
                  <a:lnTo>
                    <a:pt x="15049" y="333177"/>
                  </a:lnTo>
                  <a:lnTo>
                    <a:pt x="18727" y="278273"/>
                  </a:lnTo>
                  <a:lnTo>
                    <a:pt x="22660" y="223173"/>
                  </a:lnTo>
                  <a:lnTo>
                    <a:pt x="26807" y="167911"/>
                  </a:lnTo>
                  <a:lnTo>
                    <a:pt x="31123" y="112519"/>
                  </a:lnTo>
                  <a:lnTo>
                    <a:pt x="35566" y="57030"/>
                  </a:lnTo>
                  <a:lnTo>
                    <a:pt x="40213" y="0"/>
                  </a:lnTo>
                  <a:lnTo>
                    <a:pt x="3559924" y="0"/>
                  </a:lnTo>
                  <a:lnTo>
                    <a:pt x="3559924" y="2645964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435307" y="0"/>
              <a:ext cx="2853055" cy="2106295"/>
            </a:xfrm>
            <a:custGeom>
              <a:avLst/>
              <a:gdLst/>
              <a:ahLst/>
              <a:cxnLst/>
              <a:rect l="l" t="t" r="r" b="b"/>
              <a:pathLst>
                <a:path w="2853055" h="2106295">
                  <a:moveTo>
                    <a:pt x="2852632" y="2105686"/>
                  </a:moveTo>
                  <a:lnTo>
                    <a:pt x="2689975" y="2054709"/>
                  </a:lnTo>
                  <a:lnTo>
                    <a:pt x="2560714" y="2016174"/>
                  </a:lnTo>
                  <a:lnTo>
                    <a:pt x="2470971" y="1991096"/>
                  </a:lnTo>
                  <a:lnTo>
                    <a:pt x="2377363" y="1966678"/>
                  </a:lnTo>
                  <a:lnTo>
                    <a:pt x="2328837" y="1954763"/>
                  </a:lnTo>
                  <a:lnTo>
                    <a:pt x="2279021" y="1943067"/>
                  </a:lnTo>
                  <a:lnTo>
                    <a:pt x="2227804" y="1931610"/>
                  </a:lnTo>
                  <a:lnTo>
                    <a:pt x="2175079" y="1920410"/>
                  </a:lnTo>
                  <a:lnTo>
                    <a:pt x="2120737" y="1909485"/>
                  </a:lnTo>
                  <a:lnTo>
                    <a:pt x="2064670" y="1898854"/>
                  </a:lnTo>
                  <a:lnTo>
                    <a:pt x="2006770" y="1888535"/>
                  </a:lnTo>
                  <a:lnTo>
                    <a:pt x="1946928" y="1878545"/>
                  </a:lnTo>
                  <a:lnTo>
                    <a:pt x="1885036" y="1868905"/>
                  </a:lnTo>
                  <a:lnTo>
                    <a:pt x="1820986" y="1859631"/>
                  </a:lnTo>
                  <a:lnTo>
                    <a:pt x="1754668" y="1850742"/>
                  </a:lnTo>
                  <a:lnTo>
                    <a:pt x="1356529" y="1804549"/>
                  </a:lnTo>
                  <a:lnTo>
                    <a:pt x="1199491" y="1784317"/>
                  </a:lnTo>
                  <a:lnTo>
                    <a:pt x="1094663" y="1768705"/>
                  </a:lnTo>
                  <a:lnTo>
                    <a:pt x="1042515" y="1760089"/>
                  </a:lnTo>
                  <a:lnTo>
                    <a:pt x="990679" y="1750858"/>
                  </a:lnTo>
                  <a:lnTo>
                    <a:pt x="939257" y="1740954"/>
                  </a:lnTo>
                  <a:lnTo>
                    <a:pt x="888353" y="1730319"/>
                  </a:lnTo>
                  <a:lnTo>
                    <a:pt x="838066" y="1718896"/>
                  </a:lnTo>
                  <a:lnTo>
                    <a:pt x="788500" y="1706628"/>
                  </a:lnTo>
                  <a:lnTo>
                    <a:pt x="739756" y="1693457"/>
                  </a:lnTo>
                  <a:lnTo>
                    <a:pt x="691937" y="1679326"/>
                  </a:lnTo>
                  <a:lnTo>
                    <a:pt x="645144" y="1664179"/>
                  </a:lnTo>
                  <a:lnTo>
                    <a:pt x="599479" y="1647956"/>
                  </a:lnTo>
                  <a:lnTo>
                    <a:pt x="555043" y="1630602"/>
                  </a:lnTo>
                  <a:lnTo>
                    <a:pt x="511940" y="1612059"/>
                  </a:lnTo>
                  <a:lnTo>
                    <a:pt x="470271" y="1592269"/>
                  </a:lnTo>
                  <a:lnTo>
                    <a:pt x="430138" y="1571176"/>
                  </a:lnTo>
                  <a:lnTo>
                    <a:pt x="391642" y="1548721"/>
                  </a:lnTo>
                  <a:lnTo>
                    <a:pt x="354886" y="1524848"/>
                  </a:lnTo>
                  <a:lnTo>
                    <a:pt x="319972" y="1499499"/>
                  </a:lnTo>
                  <a:lnTo>
                    <a:pt x="287001" y="1472616"/>
                  </a:lnTo>
                  <a:lnTo>
                    <a:pt x="256076" y="1444144"/>
                  </a:lnTo>
                  <a:lnTo>
                    <a:pt x="227274" y="1414104"/>
                  </a:lnTo>
                  <a:lnTo>
                    <a:pt x="200560" y="1382465"/>
                  </a:lnTo>
                  <a:lnTo>
                    <a:pt x="175867" y="1349277"/>
                  </a:lnTo>
                  <a:lnTo>
                    <a:pt x="153127" y="1314593"/>
                  </a:lnTo>
                  <a:lnTo>
                    <a:pt x="132274" y="1278463"/>
                  </a:lnTo>
                  <a:lnTo>
                    <a:pt x="113239" y="1240941"/>
                  </a:lnTo>
                  <a:lnTo>
                    <a:pt x="95956" y="1202077"/>
                  </a:lnTo>
                  <a:lnTo>
                    <a:pt x="80357" y="1161923"/>
                  </a:lnTo>
                  <a:lnTo>
                    <a:pt x="66374" y="1120532"/>
                  </a:lnTo>
                  <a:lnTo>
                    <a:pt x="53941" y="1077955"/>
                  </a:lnTo>
                  <a:lnTo>
                    <a:pt x="42989" y="1034243"/>
                  </a:lnTo>
                  <a:lnTo>
                    <a:pt x="33452" y="989448"/>
                  </a:lnTo>
                  <a:lnTo>
                    <a:pt x="25263" y="943623"/>
                  </a:lnTo>
                  <a:lnTo>
                    <a:pt x="18353" y="896818"/>
                  </a:lnTo>
                  <a:lnTo>
                    <a:pt x="12656" y="849086"/>
                  </a:lnTo>
                  <a:lnTo>
                    <a:pt x="8104" y="800479"/>
                  </a:lnTo>
                  <a:lnTo>
                    <a:pt x="4629" y="751047"/>
                  </a:lnTo>
                  <a:lnTo>
                    <a:pt x="2166" y="700844"/>
                  </a:lnTo>
                  <a:lnTo>
                    <a:pt x="645" y="649919"/>
                  </a:lnTo>
                  <a:lnTo>
                    <a:pt x="0" y="598327"/>
                  </a:lnTo>
                  <a:lnTo>
                    <a:pt x="163" y="546117"/>
                  </a:lnTo>
                  <a:lnTo>
                    <a:pt x="1067" y="493342"/>
                  </a:lnTo>
                  <a:lnTo>
                    <a:pt x="2645" y="440054"/>
                  </a:lnTo>
                  <a:lnTo>
                    <a:pt x="4829" y="386304"/>
                  </a:lnTo>
                  <a:lnTo>
                    <a:pt x="7551" y="332144"/>
                  </a:lnTo>
                  <a:lnTo>
                    <a:pt x="10746" y="277627"/>
                  </a:lnTo>
                  <a:lnTo>
                    <a:pt x="14344" y="222802"/>
                  </a:lnTo>
                  <a:lnTo>
                    <a:pt x="18280" y="167723"/>
                  </a:lnTo>
                  <a:lnTo>
                    <a:pt x="22485" y="112441"/>
                  </a:lnTo>
                  <a:lnTo>
                    <a:pt x="26892" y="57008"/>
                  </a:lnTo>
                  <a:lnTo>
                    <a:pt x="31556" y="0"/>
                  </a:lnTo>
                  <a:lnTo>
                    <a:pt x="2852632" y="0"/>
                  </a:lnTo>
                  <a:lnTo>
                    <a:pt x="2852632" y="2105686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149537" y="0"/>
              <a:ext cx="2138680" cy="1565910"/>
            </a:xfrm>
            <a:custGeom>
              <a:avLst/>
              <a:gdLst/>
              <a:ahLst/>
              <a:cxnLst/>
              <a:rect l="l" t="t" r="r" b="b"/>
              <a:pathLst>
                <a:path w="2138680" h="1565910">
                  <a:moveTo>
                    <a:pt x="2138401" y="1565404"/>
                  </a:moveTo>
                  <a:lnTo>
                    <a:pt x="1980079" y="1516212"/>
                  </a:lnTo>
                  <a:lnTo>
                    <a:pt x="1895284" y="1491537"/>
                  </a:lnTo>
                  <a:lnTo>
                    <a:pt x="1851394" y="1479451"/>
                  </a:lnTo>
                  <a:lnTo>
                    <a:pt x="1806275" y="1467573"/>
                  </a:lnTo>
                  <a:lnTo>
                    <a:pt x="1759751" y="1455931"/>
                  </a:lnTo>
                  <a:lnTo>
                    <a:pt x="1711648" y="1444556"/>
                  </a:lnTo>
                  <a:lnTo>
                    <a:pt x="1661789" y="1433476"/>
                  </a:lnTo>
                  <a:lnTo>
                    <a:pt x="1609999" y="1422723"/>
                  </a:lnTo>
                  <a:lnTo>
                    <a:pt x="1556102" y="1412325"/>
                  </a:lnTo>
                  <a:lnTo>
                    <a:pt x="1499923" y="1402311"/>
                  </a:lnTo>
                  <a:lnTo>
                    <a:pt x="1441287" y="1392712"/>
                  </a:lnTo>
                  <a:lnTo>
                    <a:pt x="1380017" y="1383558"/>
                  </a:lnTo>
                  <a:lnTo>
                    <a:pt x="1315938" y="1374877"/>
                  </a:lnTo>
                  <a:lnTo>
                    <a:pt x="1017225" y="1339908"/>
                  </a:lnTo>
                  <a:lnTo>
                    <a:pt x="912557" y="1326467"/>
                  </a:lnTo>
                  <a:lnTo>
                    <a:pt x="860082" y="1318953"/>
                  </a:lnTo>
                  <a:lnTo>
                    <a:pt x="807754" y="1310774"/>
                  </a:lnTo>
                  <a:lnTo>
                    <a:pt x="755756" y="1301829"/>
                  </a:lnTo>
                  <a:lnTo>
                    <a:pt x="704266" y="1292016"/>
                  </a:lnTo>
                  <a:lnTo>
                    <a:pt x="653468" y="1281232"/>
                  </a:lnTo>
                  <a:lnTo>
                    <a:pt x="603542" y="1269375"/>
                  </a:lnTo>
                  <a:lnTo>
                    <a:pt x="554668" y="1256345"/>
                  </a:lnTo>
                  <a:lnTo>
                    <a:pt x="507029" y="1242038"/>
                  </a:lnTo>
                  <a:lnTo>
                    <a:pt x="460805" y="1226353"/>
                  </a:lnTo>
                  <a:lnTo>
                    <a:pt x="416177" y="1209187"/>
                  </a:lnTo>
                  <a:lnTo>
                    <a:pt x="373326" y="1190440"/>
                  </a:lnTo>
                  <a:lnTo>
                    <a:pt x="332433" y="1170009"/>
                  </a:lnTo>
                  <a:lnTo>
                    <a:pt x="293681" y="1147793"/>
                  </a:lnTo>
                  <a:lnTo>
                    <a:pt x="257248" y="1123688"/>
                  </a:lnTo>
                  <a:lnTo>
                    <a:pt x="223318" y="1097594"/>
                  </a:lnTo>
                  <a:lnTo>
                    <a:pt x="192070" y="1069408"/>
                  </a:lnTo>
                  <a:lnTo>
                    <a:pt x="163635" y="1039141"/>
                  </a:lnTo>
                  <a:lnTo>
                    <a:pt x="137952" y="1006758"/>
                  </a:lnTo>
                  <a:lnTo>
                    <a:pt x="114901" y="972352"/>
                  </a:lnTo>
                  <a:lnTo>
                    <a:pt x="94361" y="936015"/>
                  </a:lnTo>
                  <a:lnTo>
                    <a:pt x="76213" y="897839"/>
                  </a:lnTo>
                  <a:lnTo>
                    <a:pt x="60339" y="857916"/>
                  </a:lnTo>
                  <a:lnTo>
                    <a:pt x="46617" y="816340"/>
                  </a:lnTo>
                  <a:lnTo>
                    <a:pt x="34929" y="773201"/>
                  </a:lnTo>
                  <a:lnTo>
                    <a:pt x="25154" y="728594"/>
                  </a:lnTo>
                  <a:lnTo>
                    <a:pt x="17174" y="682609"/>
                  </a:lnTo>
                  <a:lnTo>
                    <a:pt x="10868" y="635339"/>
                  </a:lnTo>
                  <a:lnTo>
                    <a:pt x="6118" y="586876"/>
                  </a:lnTo>
                  <a:lnTo>
                    <a:pt x="2802" y="537313"/>
                  </a:lnTo>
                  <a:lnTo>
                    <a:pt x="803" y="486742"/>
                  </a:lnTo>
                  <a:lnTo>
                    <a:pt x="0" y="435255"/>
                  </a:lnTo>
                  <a:lnTo>
                    <a:pt x="273" y="382945"/>
                  </a:lnTo>
                  <a:lnTo>
                    <a:pt x="1503" y="329904"/>
                  </a:lnTo>
                  <a:lnTo>
                    <a:pt x="3570" y="276224"/>
                  </a:lnTo>
                  <a:lnTo>
                    <a:pt x="6355" y="221997"/>
                  </a:lnTo>
                  <a:lnTo>
                    <a:pt x="9738" y="167316"/>
                  </a:lnTo>
                  <a:lnTo>
                    <a:pt x="13600" y="112273"/>
                  </a:lnTo>
                  <a:lnTo>
                    <a:pt x="17820" y="56960"/>
                  </a:lnTo>
                  <a:lnTo>
                    <a:pt x="22401" y="0"/>
                  </a:lnTo>
                  <a:lnTo>
                    <a:pt x="2138401" y="0"/>
                  </a:lnTo>
                  <a:lnTo>
                    <a:pt x="2138401" y="156540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863762" y="0"/>
              <a:ext cx="1424305" cy="1025525"/>
            </a:xfrm>
            <a:custGeom>
              <a:avLst/>
              <a:gdLst/>
              <a:ahLst/>
              <a:cxnLst/>
              <a:rect l="l" t="t" r="r" b="b"/>
              <a:pathLst>
                <a:path w="1424305" h="1025525">
                  <a:moveTo>
                    <a:pt x="1424177" y="1025129"/>
                  </a:moveTo>
                  <a:lnTo>
                    <a:pt x="1302131" y="987555"/>
                  </a:lnTo>
                  <a:lnTo>
                    <a:pt x="1258032" y="974881"/>
                  </a:lnTo>
                  <a:lnTo>
                    <a:pt x="1212217" y="962486"/>
                  </a:lnTo>
                  <a:lnTo>
                    <a:pt x="1164257" y="950446"/>
                  </a:lnTo>
                  <a:lnTo>
                    <a:pt x="1113725" y="938840"/>
                  </a:lnTo>
                  <a:lnTo>
                    <a:pt x="1060190" y="927746"/>
                  </a:lnTo>
                  <a:lnTo>
                    <a:pt x="1003224" y="917243"/>
                  </a:lnTo>
                  <a:lnTo>
                    <a:pt x="942399" y="907408"/>
                  </a:lnTo>
                  <a:lnTo>
                    <a:pt x="877284" y="898319"/>
                  </a:lnTo>
                  <a:lnTo>
                    <a:pt x="626056" y="868519"/>
                  </a:lnTo>
                  <a:lnTo>
                    <a:pt x="573582" y="861194"/>
                  </a:lnTo>
                  <a:lnTo>
                    <a:pt x="521321" y="852877"/>
                  </a:lnTo>
                  <a:lnTo>
                    <a:pt x="469684" y="843338"/>
                  </a:lnTo>
                  <a:lnTo>
                    <a:pt x="419081" y="832345"/>
                  </a:lnTo>
                  <a:lnTo>
                    <a:pt x="369921" y="819669"/>
                  </a:lnTo>
                  <a:lnTo>
                    <a:pt x="322615" y="805080"/>
                  </a:lnTo>
                  <a:lnTo>
                    <a:pt x="277573" y="788346"/>
                  </a:lnTo>
                  <a:lnTo>
                    <a:pt x="235204" y="769238"/>
                  </a:lnTo>
                  <a:lnTo>
                    <a:pt x="195918" y="747526"/>
                  </a:lnTo>
                  <a:lnTo>
                    <a:pt x="160126" y="722978"/>
                  </a:lnTo>
                  <a:lnTo>
                    <a:pt x="128237" y="695366"/>
                  </a:lnTo>
                  <a:lnTo>
                    <a:pt x="100414" y="664408"/>
                  </a:lnTo>
                  <a:lnTo>
                    <a:pt x="76648" y="630376"/>
                  </a:lnTo>
                  <a:lnTo>
                    <a:pt x="56668" y="593475"/>
                  </a:lnTo>
                  <a:lnTo>
                    <a:pt x="40203" y="553909"/>
                  </a:lnTo>
                  <a:lnTo>
                    <a:pt x="26981" y="511884"/>
                  </a:lnTo>
                  <a:lnTo>
                    <a:pt x="16729" y="467604"/>
                  </a:lnTo>
                  <a:lnTo>
                    <a:pt x="9177" y="421274"/>
                  </a:lnTo>
                  <a:lnTo>
                    <a:pt x="4053" y="373100"/>
                  </a:lnTo>
                  <a:lnTo>
                    <a:pt x="1084" y="323286"/>
                  </a:lnTo>
                  <a:lnTo>
                    <a:pt x="0" y="272038"/>
                  </a:lnTo>
                  <a:lnTo>
                    <a:pt x="527" y="219559"/>
                  </a:lnTo>
                  <a:lnTo>
                    <a:pt x="2396" y="166056"/>
                  </a:lnTo>
                  <a:lnTo>
                    <a:pt x="5334" y="111733"/>
                  </a:lnTo>
                  <a:lnTo>
                    <a:pt x="9069" y="56795"/>
                  </a:lnTo>
                  <a:lnTo>
                    <a:pt x="13447" y="0"/>
                  </a:lnTo>
                  <a:lnTo>
                    <a:pt x="1424177" y="0"/>
                  </a:lnTo>
                  <a:lnTo>
                    <a:pt x="1424177" y="102512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7577974" y="0"/>
              <a:ext cx="710565" cy="485140"/>
            </a:xfrm>
            <a:custGeom>
              <a:avLst/>
              <a:gdLst/>
              <a:ahLst/>
              <a:cxnLst/>
              <a:rect l="l" t="t" r="r" b="b"/>
              <a:pathLst>
                <a:path w="710565" h="485140">
                  <a:moveTo>
                    <a:pt x="709965" y="484837"/>
                  </a:moveTo>
                  <a:lnTo>
                    <a:pt x="636608" y="462423"/>
                  </a:lnTo>
                  <a:lnTo>
                    <a:pt x="594406" y="451199"/>
                  </a:lnTo>
                  <a:lnTo>
                    <a:pt x="548216" y="440668"/>
                  </a:lnTo>
                  <a:lnTo>
                    <a:pt x="496748" y="431022"/>
                  </a:lnTo>
                  <a:lnTo>
                    <a:pt x="438712" y="422453"/>
                  </a:lnTo>
                  <a:lnTo>
                    <a:pt x="339232" y="410732"/>
                  </a:lnTo>
                  <a:lnTo>
                    <a:pt x="286843" y="403690"/>
                  </a:lnTo>
                  <a:lnTo>
                    <a:pt x="234869" y="394660"/>
                  </a:lnTo>
                  <a:lnTo>
                    <a:pt x="184946" y="382740"/>
                  </a:lnTo>
                  <a:lnTo>
                    <a:pt x="138711" y="367029"/>
                  </a:lnTo>
                  <a:lnTo>
                    <a:pt x="97797" y="346626"/>
                  </a:lnTo>
                  <a:lnTo>
                    <a:pt x="63842" y="320631"/>
                  </a:lnTo>
                  <a:lnTo>
                    <a:pt x="38257" y="288136"/>
                  </a:lnTo>
                  <a:lnTo>
                    <a:pt x="20138" y="249902"/>
                  </a:lnTo>
                  <a:lnTo>
                    <a:pt x="8426" y="206750"/>
                  </a:lnTo>
                  <a:lnTo>
                    <a:pt x="2066" y="159498"/>
                  </a:lnTo>
                  <a:lnTo>
                    <a:pt x="0" y="108966"/>
                  </a:lnTo>
                  <a:lnTo>
                    <a:pt x="1170" y="55976"/>
                  </a:lnTo>
                  <a:lnTo>
                    <a:pt x="4520" y="1345"/>
                  </a:lnTo>
                  <a:lnTo>
                    <a:pt x="4628" y="0"/>
                  </a:lnTo>
                  <a:lnTo>
                    <a:pt x="709965" y="0"/>
                  </a:lnTo>
                  <a:lnTo>
                    <a:pt x="709965" y="4848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6771474"/>
              <a:ext cx="3726815" cy="3515995"/>
            </a:xfrm>
            <a:custGeom>
              <a:avLst/>
              <a:gdLst/>
              <a:ahLst/>
              <a:cxnLst/>
              <a:rect l="l" t="t" r="r" b="b"/>
              <a:pathLst>
                <a:path w="3726815" h="3515995">
                  <a:moveTo>
                    <a:pt x="0" y="57271"/>
                  </a:moveTo>
                  <a:lnTo>
                    <a:pt x="0" y="3515525"/>
                  </a:lnTo>
                  <a:lnTo>
                    <a:pt x="3647616" y="3515525"/>
                  </a:lnTo>
                  <a:lnTo>
                    <a:pt x="3680916" y="3224310"/>
                  </a:lnTo>
                  <a:lnTo>
                    <a:pt x="3701290" y="3019168"/>
                  </a:lnTo>
                  <a:lnTo>
                    <a:pt x="3713495" y="2866215"/>
                  </a:lnTo>
                  <a:lnTo>
                    <a:pt x="3719713" y="2764814"/>
                  </a:lnTo>
                  <a:lnTo>
                    <a:pt x="3724113" y="2663953"/>
                  </a:lnTo>
                  <a:lnTo>
                    <a:pt x="3725555" y="2613748"/>
                  </a:lnTo>
                  <a:lnTo>
                    <a:pt x="3726453" y="2563705"/>
                  </a:lnTo>
                  <a:lnTo>
                    <a:pt x="3726774" y="2513834"/>
                  </a:lnTo>
                  <a:lnTo>
                    <a:pt x="3726490" y="2464143"/>
                  </a:lnTo>
                  <a:lnTo>
                    <a:pt x="3725569" y="2414643"/>
                  </a:lnTo>
                  <a:lnTo>
                    <a:pt x="3723982" y="2365342"/>
                  </a:lnTo>
                  <a:lnTo>
                    <a:pt x="3721698" y="2316249"/>
                  </a:lnTo>
                  <a:lnTo>
                    <a:pt x="3718687" y="2267374"/>
                  </a:lnTo>
                  <a:lnTo>
                    <a:pt x="3714918" y="2218725"/>
                  </a:lnTo>
                  <a:lnTo>
                    <a:pt x="3710361" y="2170312"/>
                  </a:lnTo>
                  <a:lnTo>
                    <a:pt x="3704987" y="2122144"/>
                  </a:lnTo>
                  <a:lnTo>
                    <a:pt x="3698764" y="2074230"/>
                  </a:lnTo>
                  <a:lnTo>
                    <a:pt x="3691663" y="2026580"/>
                  </a:lnTo>
                  <a:lnTo>
                    <a:pt x="3683652" y="1979202"/>
                  </a:lnTo>
                  <a:lnTo>
                    <a:pt x="3674703" y="1932106"/>
                  </a:lnTo>
                  <a:lnTo>
                    <a:pt x="3664784" y="1885300"/>
                  </a:lnTo>
                  <a:lnTo>
                    <a:pt x="3653865" y="1838795"/>
                  </a:lnTo>
                  <a:lnTo>
                    <a:pt x="3641916" y="1792599"/>
                  </a:lnTo>
                  <a:lnTo>
                    <a:pt x="3628906" y="1746721"/>
                  </a:lnTo>
                  <a:lnTo>
                    <a:pt x="3614806" y="1701171"/>
                  </a:lnTo>
                  <a:lnTo>
                    <a:pt x="3599585" y="1655957"/>
                  </a:lnTo>
                  <a:lnTo>
                    <a:pt x="3583212" y="1611089"/>
                  </a:lnTo>
                  <a:lnTo>
                    <a:pt x="3565658" y="1566577"/>
                  </a:lnTo>
                  <a:lnTo>
                    <a:pt x="3546892" y="1522428"/>
                  </a:lnTo>
                  <a:lnTo>
                    <a:pt x="3526884" y="1478653"/>
                  </a:lnTo>
                  <a:lnTo>
                    <a:pt x="3506123" y="1436212"/>
                  </a:lnTo>
                  <a:lnTo>
                    <a:pt x="3484180" y="1394145"/>
                  </a:lnTo>
                  <a:lnTo>
                    <a:pt x="3461082" y="1352468"/>
                  </a:lnTo>
                  <a:lnTo>
                    <a:pt x="3436859" y="1311191"/>
                  </a:lnTo>
                  <a:lnTo>
                    <a:pt x="3411539" y="1270328"/>
                  </a:lnTo>
                  <a:lnTo>
                    <a:pt x="3385150" y="1229892"/>
                  </a:lnTo>
                  <a:lnTo>
                    <a:pt x="3357721" y="1189895"/>
                  </a:lnTo>
                  <a:lnTo>
                    <a:pt x="3329282" y="1150351"/>
                  </a:lnTo>
                  <a:lnTo>
                    <a:pt x="3299860" y="1111272"/>
                  </a:lnTo>
                  <a:lnTo>
                    <a:pt x="3269484" y="1072671"/>
                  </a:lnTo>
                  <a:lnTo>
                    <a:pt x="3238183" y="1034561"/>
                  </a:lnTo>
                  <a:lnTo>
                    <a:pt x="3205985" y="996955"/>
                  </a:lnTo>
                  <a:lnTo>
                    <a:pt x="3172920" y="959865"/>
                  </a:lnTo>
                  <a:lnTo>
                    <a:pt x="3139015" y="923305"/>
                  </a:lnTo>
                  <a:lnTo>
                    <a:pt x="3104299" y="887287"/>
                  </a:lnTo>
                  <a:lnTo>
                    <a:pt x="3068802" y="851825"/>
                  </a:lnTo>
                  <a:lnTo>
                    <a:pt x="3032551" y="816930"/>
                  </a:lnTo>
                  <a:lnTo>
                    <a:pt x="2995575" y="782616"/>
                  </a:lnTo>
                  <a:lnTo>
                    <a:pt x="2957903" y="748896"/>
                  </a:lnTo>
                  <a:lnTo>
                    <a:pt x="2919564" y="715783"/>
                  </a:lnTo>
                  <a:lnTo>
                    <a:pt x="2880586" y="683289"/>
                  </a:lnTo>
                  <a:lnTo>
                    <a:pt x="2840997" y="651427"/>
                  </a:lnTo>
                  <a:lnTo>
                    <a:pt x="2800827" y="620210"/>
                  </a:lnTo>
                  <a:lnTo>
                    <a:pt x="2760104" y="589651"/>
                  </a:lnTo>
                  <a:lnTo>
                    <a:pt x="2718857" y="559763"/>
                  </a:lnTo>
                  <a:lnTo>
                    <a:pt x="2677114" y="530559"/>
                  </a:lnTo>
                  <a:lnTo>
                    <a:pt x="2634904" y="502050"/>
                  </a:lnTo>
                  <a:lnTo>
                    <a:pt x="2592256" y="474252"/>
                  </a:lnTo>
                  <a:lnTo>
                    <a:pt x="2549198" y="447175"/>
                  </a:lnTo>
                  <a:lnTo>
                    <a:pt x="2505758" y="420833"/>
                  </a:lnTo>
                  <a:lnTo>
                    <a:pt x="2461966" y="395239"/>
                  </a:lnTo>
                  <a:lnTo>
                    <a:pt x="2417850" y="370406"/>
                  </a:lnTo>
                  <a:lnTo>
                    <a:pt x="2373439" y="346347"/>
                  </a:lnTo>
                  <a:lnTo>
                    <a:pt x="2328762" y="323073"/>
                  </a:lnTo>
                  <a:lnTo>
                    <a:pt x="2283846" y="300599"/>
                  </a:lnTo>
                  <a:lnTo>
                    <a:pt x="2238721" y="278937"/>
                  </a:lnTo>
                  <a:lnTo>
                    <a:pt x="2193415" y="258100"/>
                  </a:lnTo>
                  <a:lnTo>
                    <a:pt x="2147958" y="238100"/>
                  </a:lnTo>
                  <a:lnTo>
                    <a:pt x="2102376" y="218951"/>
                  </a:lnTo>
                  <a:lnTo>
                    <a:pt x="2056700" y="200666"/>
                  </a:lnTo>
                  <a:lnTo>
                    <a:pt x="2010958" y="183257"/>
                  </a:lnTo>
                  <a:lnTo>
                    <a:pt x="1965179" y="166737"/>
                  </a:lnTo>
                  <a:lnTo>
                    <a:pt x="1919390" y="151119"/>
                  </a:lnTo>
                  <a:lnTo>
                    <a:pt x="1868926" y="134894"/>
                  </a:lnTo>
                  <a:lnTo>
                    <a:pt x="1818491" y="119753"/>
                  </a:lnTo>
                  <a:lnTo>
                    <a:pt x="1768085" y="105667"/>
                  </a:lnTo>
                  <a:lnTo>
                    <a:pt x="1717706" y="92608"/>
                  </a:lnTo>
                  <a:lnTo>
                    <a:pt x="1667353" y="80546"/>
                  </a:lnTo>
                  <a:lnTo>
                    <a:pt x="1617027" y="69454"/>
                  </a:lnTo>
                  <a:lnTo>
                    <a:pt x="1566725" y="59303"/>
                  </a:lnTo>
                  <a:lnTo>
                    <a:pt x="1516447" y="50065"/>
                  </a:lnTo>
                  <a:lnTo>
                    <a:pt x="1466193" y="41711"/>
                  </a:lnTo>
                  <a:lnTo>
                    <a:pt x="1415961" y="34212"/>
                  </a:lnTo>
                  <a:lnTo>
                    <a:pt x="1365750" y="27540"/>
                  </a:lnTo>
                  <a:lnTo>
                    <a:pt x="1315560" y="21666"/>
                  </a:lnTo>
                  <a:lnTo>
                    <a:pt x="1265390" y="16563"/>
                  </a:lnTo>
                  <a:lnTo>
                    <a:pt x="1215239" y="12200"/>
                  </a:lnTo>
                  <a:lnTo>
                    <a:pt x="1165106" y="8551"/>
                  </a:lnTo>
                  <a:lnTo>
                    <a:pt x="1114990" y="5586"/>
                  </a:lnTo>
                  <a:lnTo>
                    <a:pt x="1064891" y="3277"/>
                  </a:lnTo>
                  <a:lnTo>
                    <a:pt x="1014808" y="1595"/>
                  </a:lnTo>
                  <a:lnTo>
                    <a:pt x="964739" y="512"/>
                  </a:lnTo>
                  <a:lnTo>
                    <a:pt x="914684" y="0"/>
                  </a:lnTo>
                  <a:lnTo>
                    <a:pt x="864642" y="29"/>
                  </a:lnTo>
                  <a:lnTo>
                    <a:pt x="814612" y="571"/>
                  </a:lnTo>
                  <a:lnTo>
                    <a:pt x="764594" y="1598"/>
                  </a:lnTo>
                  <a:lnTo>
                    <a:pt x="714586" y="3082"/>
                  </a:lnTo>
                  <a:lnTo>
                    <a:pt x="664588" y="4993"/>
                  </a:lnTo>
                  <a:lnTo>
                    <a:pt x="614599" y="7303"/>
                  </a:lnTo>
                  <a:lnTo>
                    <a:pt x="564618" y="9984"/>
                  </a:lnTo>
                  <a:lnTo>
                    <a:pt x="514644" y="13008"/>
                  </a:lnTo>
                  <a:lnTo>
                    <a:pt x="464676" y="16344"/>
                  </a:lnTo>
                  <a:lnTo>
                    <a:pt x="414714" y="19967"/>
                  </a:lnTo>
                  <a:lnTo>
                    <a:pt x="364756" y="23845"/>
                  </a:lnTo>
                  <a:lnTo>
                    <a:pt x="314802" y="27952"/>
                  </a:lnTo>
                  <a:lnTo>
                    <a:pt x="264851" y="32259"/>
                  </a:lnTo>
                  <a:lnTo>
                    <a:pt x="214902" y="36736"/>
                  </a:lnTo>
                  <a:lnTo>
                    <a:pt x="164954" y="41356"/>
                  </a:lnTo>
                  <a:lnTo>
                    <a:pt x="115007" y="46090"/>
                  </a:lnTo>
                  <a:lnTo>
                    <a:pt x="65059" y="50910"/>
                  </a:lnTo>
                  <a:lnTo>
                    <a:pt x="0" y="57271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7478136"/>
              <a:ext cx="2974975" cy="2809240"/>
            </a:xfrm>
            <a:custGeom>
              <a:avLst/>
              <a:gdLst/>
              <a:ahLst/>
              <a:cxnLst/>
              <a:rect l="l" t="t" r="r" b="b"/>
              <a:pathLst>
                <a:path w="2974975" h="2809240">
                  <a:moveTo>
                    <a:pt x="0" y="45018"/>
                  </a:moveTo>
                  <a:lnTo>
                    <a:pt x="0" y="2808863"/>
                  </a:lnTo>
                  <a:lnTo>
                    <a:pt x="2911777" y="2808863"/>
                  </a:lnTo>
                  <a:lnTo>
                    <a:pt x="2933112" y="2623054"/>
                  </a:lnTo>
                  <a:lnTo>
                    <a:pt x="2953669" y="2420226"/>
                  </a:lnTo>
                  <a:lnTo>
                    <a:pt x="2961954" y="2319409"/>
                  </a:lnTo>
                  <a:lnTo>
                    <a:pt x="2968420" y="2219135"/>
                  </a:lnTo>
                  <a:lnTo>
                    <a:pt x="2970857" y="2169236"/>
                  </a:lnTo>
                  <a:lnTo>
                    <a:pt x="2972702" y="2119513"/>
                  </a:lnTo>
                  <a:lnTo>
                    <a:pt x="2973908" y="2069980"/>
                  </a:lnTo>
                  <a:lnTo>
                    <a:pt x="2974431" y="2020651"/>
                  </a:lnTo>
                  <a:lnTo>
                    <a:pt x="2974224" y="1971539"/>
                  </a:lnTo>
                  <a:lnTo>
                    <a:pt x="2973241" y="1922657"/>
                  </a:lnTo>
                  <a:lnTo>
                    <a:pt x="2971437" y="1874020"/>
                  </a:lnTo>
                  <a:lnTo>
                    <a:pt x="2968766" y="1825641"/>
                  </a:lnTo>
                  <a:lnTo>
                    <a:pt x="2965181" y="1777533"/>
                  </a:lnTo>
                  <a:lnTo>
                    <a:pt x="2960638" y="1729711"/>
                  </a:lnTo>
                  <a:lnTo>
                    <a:pt x="2955089" y="1682187"/>
                  </a:lnTo>
                  <a:lnTo>
                    <a:pt x="2948490" y="1634975"/>
                  </a:lnTo>
                  <a:lnTo>
                    <a:pt x="2940795" y="1588089"/>
                  </a:lnTo>
                  <a:lnTo>
                    <a:pt x="2931957" y="1541542"/>
                  </a:lnTo>
                  <a:lnTo>
                    <a:pt x="2921931" y="1495348"/>
                  </a:lnTo>
                  <a:lnTo>
                    <a:pt x="2910670" y="1449521"/>
                  </a:lnTo>
                  <a:lnTo>
                    <a:pt x="2898130" y="1404073"/>
                  </a:lnTo>
                  <a:lnTo>
                    <a:pt x="2884264" y="1359020"/>
                  </a:lnTo>
                  <a:lnTo>
                    <a:pt x="2869026" y="1314373"/>
                  </a:lnTo>
                  <a:lnTo>
                    <a:pt x="2852371" y="1270148"/>
                  </a:lnTo>
                  <a:lnTo>
                    <a:pt x="2834252" y="1226356"/>
                  </a:lnTo>
                  <a:lnTo>
                    <a:pt x="2814624" y="1183013"/>
                  </a:lnTo>
                  <a:lnTo>
                    <a:pt x="2794083" y="1141350"/>
                  </a:lnTo>
                  <a:lnTo>
                    <a:pt x="2772122" y="1100142"/>
                  </a:lnTo>
                  <a:lnTo>
                    <a:pt x="2748781" y="1059407"/>
                  </a:lnTo>
                  <a:lnTo>
                    <a:pt x="2724104" y="1019166"/>
                  </a:lnTo>
                  <a:lnTo>
                    <a:pt x="2698134" y="979437"/>
                  </a:lnTo>
                  <a:lnTo>
                    <a:pt x="2670913" y="940239"/>
                  </a:lnTo>
                  <a:lnTo>
                    <a:pt x="2642484" y="901591"/>
                  </a:lnTo>
                  <a:lnTo>
                    <a:pt x="2612888" y="863513"/>
                  </a:lnTo>
                  <a:lnTo>
                    <a:pt x="2582170" y="826023"/>
                  </a:lnTo>
                  <a:lnTo>
                    <a:pt x="2550371" y="789142"/>
                  </a:lnTo>
                  <a:lnTo>
                    <a:pt x="2517533" y="752887"/>
                  </a:lnTo>
                  <a:lnTo>
                    <a:pt x="2483700" y="717278"/>
                  </a:lnTo>
                  <a:lnTo>
                    <a:pt x="2448914" y="682335"/>
                  </a:lnTo>
                  <a:lnTo>
                    <a:pt x="2413218" y="648076"/>
                  </a:lnTo>
                  <a:lnTo>
                    <a:pt x="2376654" y="614520"/>
                  </a:lnTo>
                  <a:lnTo>
                    <a:pt x="2339264" y="581687"/>
                  </a:lnTo>
                  <a:lnTo>
                    <a:pt x="2301092" y="549596"/>
                  </a:lnTo>
                  <a:lnTo>
                    <a:pt x="2262180" y="518266"/>
                  </a:lnTo>
                  <a:lnTo>
                    <a:pt x="2222570" y="487715"/>
                  </a:lnTo>
                  <a:lnTo>
                    <a:pt x="2182305" y="457964"/>
                  </a:lnTo>
                  <a:lnTo>
                    <a:pt x="2141427" y="429032"/>
                  </a:lnTo>
                  <a:lnTo>
                    <a:pt x="2099980" y="400936"/>
                  </a:lnTo>
                  <a:lnTo>
                    <a:pt x="2058005" y="373698"/>
                  </a:lnTo>
                  <a:lnTo>
                    <a:pt x="2015546" y="347335"/>
                  </a:lnTo>
                  <a:lnTo>
                    <a:pt x="1972645" y="321867"/>
                  </a:lnTo>
                  <a:lnTo>
                    <a:pt x="1929344" y="297313"/>
                  </a:lnTo>
                  <a:lnTo>
                    <a:pt x="1885685" y="273692"/>
                  </a:lnTo>
                  <a:lnTo>
                    <a:pt x="1841713" y="251024"/>
                  </a:lnTo>
                  <a:lnTo>
                    <a:pt x="1797468" y="229327"/>
                  </a:lnTo>
                  <a:lnTo>
                    <a:pt x="1752995" y="208621"/>
                  </a:lnTo>
                  <a:lnTo>
                    <a:pt x="1708334" y="188924"/>
                  </a:lnTo>
                  <a:lnTo>
                    <a:pt x="1663530" y="170256"/>
                  </a:lnTo>
                  <a:lnTo>
                    <a:pt x="1618623" y="152636"/>
                  </a:lnTo>
                  <a:lnTo>
                    <a:pt x="1573658" y="136084"/>
                  </a:lnTo>
                  <a:lnTo>
                    <a:pt x="1528676" y="120618"/>
                  </a:lnTo>
                  <a:lnTo>
                    <a:pt x="1477913" y="104471"/>
                  </a:lnTo>
                  <a:lnTo>
                    <a:pt x="1427183" y="89684"/>
                  </a:lnTo>
                  <a:lnTo>
                    <a:pt x="1376483" y="76211"/>
                  </a:lnTo>
                  <a:lnTo>
                    <a:pt x="1325813" y="64006"/>
                  </a:lnTo>
                  <a:lnTo>
                    <a:pt x="1275173" y="53025"/>
                  </a:lnTo>
                  <a:lnTo>
                    <a:pt x="1224560" y="43221"/>
                  </a:lnTo>
                  <a:lnTo>
                    <a:pt x="1173974" y="34550"/>
                  </a:lnTo>
                  <a:lnTo>
                    <a:pt x="1123414" y="26966"/>
                  </a:lnTo>
                  <a:lnTo>
                    <a:pt x="1072878" y="20424"/>
                  </a:lnTo>
                  <a:lnTo>
                    <a:pt x="1022366" y="14878"/>
                  </a:lnTo>
                  <a:lnTo>
                    <a:pt x="971876" y="10284"/>
                  </a:lnTo>
                  <a:lnTo>
                    <a:pt x="921408" y="6596"/>
                  </a:lnTo>
                  <a:lnTo>
                    <a:pt x="870960" y="3769"/>
                  </a:lnTo>
                  <a:lnTo>
                    <a:pt x="820532" y="1758"/>
                  </a:lnTo>
                  <a:lnTo>
                    <a:pt x="770121" y="516"/>
                  </a:lnTo>
                  <a:lnTo>
                    <a:pt x="719728" y="0"/>
                  </a:lnTo>
                  <a:lnTo>
                    <a:pt x="669351" y="162"/>
                  </a:lnTo>
                  <a:lnTo>
                    <a:pt x="618989" y="960"/>
                  </a:lnTo>
                  <a:lnTo>
                    <a:pt x="568641" y="2346"/>
                  </a:lnTo>
                  <a:lnTo>
                    <a:pt x="518305" y="4275"/>
                  </a:lnTo>
                  <a:lnTo>
                    <a:pt x="467982" y="6704"/>
                  </a:lnTo>
                  <a:lnTo>
                    <a:pt x="417669" y="9585"/>
                  </a:lnTo>
                  <a:lnTo>
                    <a:pt x="367366" y="12874"/>
                  </a:lnTo>
                  <a:lnTo>
                    <a:pt x="317071" y="16525"/>
                  </a:lnTo>
                  <a:lnTo>
                    <a:pt x="266784" y="20494"/>
                  </a:lnTo>
                  <a:lnTo>
                    <a:pt x="216503" y="24734"/>
                  </a:lnTo>
                  <a:lnTo>
                    <a:pt x="166228" y="29201"/>
                  </a:lnTo>
                  <a:lnTo>
                    <a:pt x="115957" y="33849"/>
                  </a:lnTo>
                  <a:lnTo>
                    <a:pt x="65689" y="38634"/>
                  </a:lnTo>
                  <a:lnTo>
                    <a:pt x="0" y="45018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184889"/>
              <a:ext cx="2222500" cy="2102485"/>
            </a:xfrm>
            <a:custGeom>
              <a:avLst/>
              <a:gdLst/>
              <a:ahLst/>
              <a:cxnLst/>
              <a:rect l="l" t="t" r="r" b="b"/>
              <a:pathLst>
                <a:path w="2222500" h="2102484">
                  <a:moveTo>
                    <a:pt x="0" y="32938"/>
                  </a:moveTo>
                  <a:lnTo>
                    <a:pt x="0" y="2102110"/>
                  </a:lnTo>
                  <a:lnTo>
                    <a:pt x="2175660" y="2102110"/>
                  </a:lnTo>
                  <a:lnTo>
                    <a:pt x="2202338" y="1860645"/>
                  </a:lnTo>
                  <a:lnTo>
                    <a:pt x="2211437" y="1757623"/>
                  </a:lnTo>
                  <a:lnTo>
                    <a:pt x="2215125" y="1706368"/>
                  </a:lnTo>
                  <a:lnTo>
                    <a:pt x="2218123" y="1655319"/>
                  </a:lnTo>
                  <a:lnTo>
                    <a:pt x="2220347" y="1604502"/>
                  </a:lnTo>
                  <a:lnTo>
                    <a:pt x="2221709" y="1553941"/>
                  </a:lnTo>
                  <a:lnTo>
                    <a:pt x="2222123" y="1503662"/>
                  </a:lnTo>
                  <a:lnTo>
                    <a:pt x="2221504" y="1453692"/>
                  </a:lnTo>
                  <a:lnTo>
                    <a:pt x="2219765" y="1404055"/>
                  </a:lnTo>
                  <a:lnTo>
                    <a:pt x="2216819" y="1354778"/>
                  </a:lnTo>
                  <a:lnTo>
                    <a:pt x="2212582" y="1305886"/>
                  </a:lnTo>
                  <a:lnTo>
                    <a:pt x="2206966" y="1257405"/>
                  </a:lnTo>
                  <a:lnTo>
                    <a:pt x="2199886" y="1209360"/>
                  </a:lnTo>
                  <a:lnTo>
                    <a:pt x="2191255" y="1161777"/>
                  </a:lnTo>
                  <a:lnTo>
                    <a:pt x="2180987" y="1114683"/>
                  </a:lnTo>
                  <a:lnTo>
                    <a:pt x="2168997" y="1068102"/>
                  </a:lnTo>
                  <a:lnTo>
                    <a:pt x="2155197" y="1022060"/>
                  </a:lnTo>
                  <a:lnTo>
                    <a:pt x="2139503" y="976583"/>
                  </a:lnTo>
                  <a:lnTo>
                    <a:pt x="2121826" y="931696"/>
                  </a:lnTo>
                  <a:lnTo>
                    <a:pt x="2102083" y="887426"/>
                  </a:lnTo>
                  <a:lnTo>
                    <a:pt x="2081097" y="845382"/>
                  </a:lnTo>
                  <a:lnTo>
                    <a:pt x="2058204" y="803973"/>
                  </a:lnTo>
                  <a:lnTo>
                    <a:pt x="2033481" y="763233"/>
                  </a:lnTo>
                  <a:lnTo>
                    <a:pt x="2007006" y="723197"/>
                  </a:lnTo>
                  <a:lnTo>
                    <a:pt x="1978856" y="683899"/>
                  </a:lnTo>
                  <a:lnTo>
                    <a:pt x="1949108" y="645374"/>
                  </a:lnTo>
                  <a:lnTo>
                    <a:pt x="1917841" y="607656"/>
                  </a:lnTo>
                  <a:lnTo>
                    <a:pt x="1885130" y="570780"/>
                  </a:lnTo>
                  <a:lnTo>
                    <a:pt x="1851054" y="534780"/>
                  </a:lnTo>
                  <a:lnTo>
                    <a:pt x="1815689" y="499691"/>
                  </a:lnTo>
                  <a:lnTo>
                    <a:pt x="1779114" y="465547"/>
                  </a:lnTo>
                  <a:lnTo>
                    <a:pt x="1741406" y="432383"/>
                  </a:lnTo>
                  <a:lnTo>
                    <a:pt x="1702641" y="400233"/>
                  </a:lnTo>
                  <a:lnTo>
                    <a:pt x="1662898" y="369132"/>
                  </a:lnTo>
                  <a:lnTo>
                    <a:pt x="1622253" y="339115"/>
                  </a:lnTo>
                  <a:lnTo>
                    <a:pt x="1580785" y="310215"/>
                  </a:lnTo>
                  <a:lnTo>
                    <a:pt x="1538570" y="282467"/>
                  </a:lnTo>
                  <a:lnTo>
                    <a:pt x="1495685" y="255906"/>
                  </a:lnTo>
                  <a:lnTo>
                    <a:pt x="1452209" y="230567"/>
                  </a:lnTo>
                  <a:lnTo>
                    <a:pt x="1408219" y="206483"/>
                  </a:lnTo>
                  <a:lnTo>
                    <a:pt x="1363791" y="183690"/>
                  </a:lnTo>
                  <a:lnTo>
                    <a:pt x="1319003" y="162221"/>
                  </a:lnTo>
                  <a:lnTo>
                    <a:pt x="1273933" y="142111"/>
                  </a:lnTo>
                  <a:lnTo>
                    <a:pt x="1228658" y="123396"/>
                  </a:lnTo>
                  <a:lnTo>
                    <a:pt x="1183255" y="106108"/>
                  </a:lnTo>
                  <a:lnTo>
                    <a:pt x="1137802" y="90284"/>
                  </a:lnTo>
                  <a:lnTo>
                    <a:pt x="1088586" y="74817"/>
                  </a:lnTo>
                  <a:lnTo>
                    <a:pt x="1039414" y="61041"/>
                  </a:lnTo>
                  <a:lnTo>
                    <a:pt x="990287" y="48882"/>
                  </a:lnTo>
                  <a:lnTo>
                    <a:pt x="941201" y="38267"/>
                  </a:lnTo>
                  <a:lnTo>
                    <a:pt x="892154" y="29121"/>
                  </a:lnTo>
                  <a:lnTo>
                    <a:pt x="843145" y="21372"/>
                  </a:lnTo>
                  <a:lnTo>
                    <a:pt x="794172" y="14944"/>
                  </a:lnTo>
                  <a:lnTo>
                    <a:pt x="745232" y="9764"/>
                  </a:lnTo>
                  <a:lnTo>
                    <a:pt x="696324" y="5758"/>
                  </a:lnTo>
                  <a:lnTo>
                    <a:pt x="647446" y="2853"/>
                  </a:lnTo>
                  <a:lnTo>
                    <a:pt x="598596" y="974"/>
                  </a:lnTo>
                  <a:lnTo>
                    <a:pt x="549771" y="47"/>
                  </a:lnTo>
                  <a:lnTo>
                    <a:pt x="500970" y="0"/>
                  </a:lnTo>
                  <a:lnTo>
                    <a:pt x="452190" y="756"/>
                  </a:lnTo>
                  <a:lnTo>
                    <a:pt x="403431" y="2244"/>
                  </a:lnTo>
                  <a:lnTo>
                    <a:pt x="354689" y="4389"/>
                  </a:lnTo>
                  <a:lnTo>
                    <a:pt x="305963" y="7116"/>
                  </a:lnTo>
                  <a:lnTo>
                    <a:pt x="257251" y="10353"/>
                  </a:lnTo>
                  <a:lnTo>
                    <a:pt x="208551" y="14026"/>
                  </a:lnTo>
                  <a:lnTo>
                    <a:pt x="159861" y="18060"/>
                  </a:lnTo>
                  <a:lnTo>
                    <a:pt x="111178" y="22381"/>
                  </a:lnTo>
                  <a:lnTo>
                    <a:pt x="62502" y="26916"/>
                  </a:lnTo>
                  <a:lnTo>
                    <a:pt x="13829" y="31591"/>
                  </a:lnTo>
                  <a:lnTo>
                    <a:pt x="0" y="32938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891598"/>
              <a:ext cx="1470025" cy="1395730"/>
            </a:xfrm>
            <a:custGeom>
              <a:avLst/>
              <a:gdLst/>
              <a:ahLst/>
              <a:cxnLst/>
              <a:rect l="l" t="t" r="r" b="b"/>
              <a:pathLst>
                <a:path w="1470025" h="1395729">
                  <a:moveTo>
                    <a:pt x="0" y="20866"/>
                  </a:moveTo>
                  <a:lnTo>
                    <a:pt x="0" y="1395401"/>
                  </a:lnTo>
                  <a:lnTo>
                    <a:pt x="1439554" y="1395401"/>
                  </a:lnTo>
                  <a:lnTo>
                    <a:pt x="1454678" y="1260670"/>
                  </a:lnTo>
                  <a:lnTo>
                    <a:pt x="1459544" y="1210049"/>
                  </a:lnTo>
                  <a:lnTo>
                    <a:pt x="1463671" y="1159642"/>
                  </a:lnTo>
                  <a:lnTo>
                    <a:pt x="1466876" y="1109505"/>
                  </a:lnTo>
                  <a:lnTo>
                    <a:pt x="1468979" y="1059690"/>
                  </a:lnTo>
                  <a:lnTo>
                    <a:pt x="1469798" y="1010253"/>
                  </a:lnTo>
                  <a:lnTo>
                    <a:pt x="1469153" y="961246"/>
                  </a:lnTo>
                  <a:lnTo>
                    <a:pt x="1466862" y="912723"/>
                  </a:lnTo>
                  <a:lnTo>
                    <a:pt x="1462744" y="864738"/>
                  </a:lnTo>
                  <a:lnTo>
                    <a:pt x="1456619" y="817346"/>
                  </a:lnTo>
                  <a:lnTo>
                    <a:pt x="1448304" y="770599"/>
                  </a:lnTo>
                  <a:lnTo>
                    <a:pt x="1437620" y="724552"/>
                  </a:lnTo>
                  <a:lnTo>
                    <a:pt x="1424384" y="679258"/>
                  </a:lnTo>
                  <a:lnTo>
                    <a:pt x="1408416" y="634772"/>
                  </a:lnTo>
                  <a:lnTo>
                    <a:pt x="1389534" y="591146"/>
                  </a:lnTo>
                  <a:lnTo>
                    <a:pt x="1367738" y="548575"/>
                  </a:lnTo>
                  <a:lnTo>
                    <a:pt x="1343003" y="507003"/>
                  </a:lnTo>
                  <a:lnTo>
                    <a:pt x="1315518" y="466512"/>
                  </a:lnTo>
                  <a:lnTo>
                    <a:pt x="1285469" y="427187"/>
                  </a:lnTo>
                  <a:lnTo>
                    <a:pt x="1253045" y="389111"/>
                  </a:lnTo>
                  <a:lnTo>
                    <a:pt x="1218432" y="352368"/>
                  </a:lnTo>
                  <a:lnTo>
                    <a:pt x="1181819" y="317040"/>
                  </a:lnTo>
                  <a:lnTo>
                    <a:pt x="1143393" y="283213"/>
                  </a:lnTo>
                  <a:lnTo>
                    <a:pt x="1103341" y="250968"/>
                  </a:lnTo>
                  <a:lnTo>
                    <a:pt x="1061852" y="220390"/>
                  </a:lnTo>
                  <a:lnTo>
                    <a:pt x="1019113" y="191562"/>
                  </a:lnTo>
                  <a:lnTo>
                    <a:pt x="975311" y="164568"/>
                  </a:lnTo>
                  <a:lnTo>
                    <a:pt x="930634" y="139491"/>
                  </a:lnTo>
                  <a:lnTo>
                    <a:pt x="885270" y="116415"/>
                  </a:lnTo>
                  <a:lnTo>
                    <a:pt x="839406" y="95422"/>
                  </a:lnTo>
                  <a:lnTo>
                    <a:pt x="793230" y="76598"/>
                  </a:lnTo>
                  <a:lnTo>
                    <a:pt x="746929" y="60025"/>
                  </a:lnTo>
                  <a:lnTo>
                    <a:pt x="697762" y="45065"/>
                  </a:lnTo>
                  <a:lnTo>
                    <a:pt x="648646" y="32562"/>
                  </a:lnTo>
                  <a:lnTo>
                    <a:pt x="599580" y="22350"/>
                  </a:lnTo>
                  <a:lnTo>
                    <a:pt x="550560" y="14270"/>
                  </a:lnTo>
                  <a:lnTo>
                    <a:pt x="501585" y="8157"/>
                  </a:lnTo>
                  <a:lnTo>
                    <a:pt x="452652" y="3849"/>
                  </a:lnTo>
                  <a:lnTo>
                    <a:pt x="403759" y="1184"/>
                  </a:lnTo>
                  <a:lnTo>
                    <a:pt x="354904" y="0"/>
                  </a:lnTo>
                  <a:lnTo>
                    <a:pt x="306084" y="133"/>
                  </a:lnTo>
                  <a:lnTo>
                    <a:pt x="257298" y="1421"/>
                  </a:lnTo>
                  <a:lnTo>
                    <a:pt x="208544" y="3702"/>
                  </a:lnTo>
                  <a:lnTo>
                    <a:pt x="159818" y="6813"/>
                  </a:lnTo>
                  <a:lnTo>
                    <a:pt x="111118" y="10592"/>
                  </a:lnTo>
                  <a:lnTo>
                    <a:pt x="62444" y="14876"/>
                  </a:lnTo>
                  <a:lnTo>
                    <a:pt x="13791" y="19503"/>
                  </a:lnTo>
                  <a:lnTo>
                    <a:pt x="0" y="2086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9598241"/>
              <a:ext cx="717550" cy="688975"/>
            </a:xfrm>
            <a:custGeom>
              <a:avLst/>
              <a:gdLst/>
              <a:ahLst/>
              <a:cxnLst/>
              <a:rect l="l" t="t" r="r" b="b"/>
              <a:pathLst>
                <a:path w="717550" h="688975">
                  <a:moveTo>
                    <a:pt x="0" y="8867"/>
                  </a:moveTo>
                  <a:lnTo>
                    <a:pt x="0" y="688758"/>
                  </a:lnTo>
                  <a:lnTo>
                    <a:pt x="703311" y="688758"/>
                  </a:lnTo>
                  <a:lnTo>
                    <a:pt x="707434" y="652558"/>
                  </a:lnTo>
                  <a:lnTo>
                    <a:pt x="712776" y="598728"/>
                  </a:lnTo>
                  <a:lnTo>
                    <a:pt x="716406" y="545415"/>
                  </a:lnTo>
                  <a:lnTo>
                    <a:pt x="717433" y="492876"/>
                  </a:lnTo>
                  <a:lnTo>
                    <a:pt x="714967" y="441370"/>
                  </a:lnTo>
                  <a:lnTo>
                    <a:pt x="708117" y="391155"/>
                  </a:lnTo>
                  <a:lnTo>
                    <a:pt x="695992" y="342489"/>
                  </a:lnTo>
                  <a:lnTo>
                    <a:pt x="677700" y="295630"/>
                  </a:lnTo>
                  <a:lnTo>
                    <a:pt x="655779" y="255748"/>
                  </a:lnTo>
                  <a:lnTo>
                    <a:pt x="628957" y="217829"/>
                  </a:lnTo>
                  <a:lnTo>
                    <a:pt x="597854" y="182149"/>
                  </a:lnTo>
                  <a:lnTo>
                    <a:pt x="563090" y="148982"/>
                  </a:lnTo>
                  <a:lnTo>
                    <a:pt x="525283" y="118604"/>
                  </a:lnTo>
                  <a:lnTo>
                    <a:pt x="485055" y="91290"/>
                  </a:lnTo>
                  <a:lnTo>
                    <a:pt x="443024" y="67316"/>
                  </a:lnTo>
                  <a:lnTo>
                    <a:pt x="399810" y="46955"/>
                  </a:lnTo>
                  <a:lnTo>
                    <a:pt x="356032" y="30484"/>
                  </a:lnTo>
                  <a:lnTo>
                    <a:pt x="306799" y="16519"/>
                  </a:lnTo>
                  <a:lnTo>
                    <a:pt x="257744" y="7229"/>
                  </a:lnTo>
                  <a:lnTo>
                    <a:pt x="208831" y="1945"/>
                  </a:lnTo>
                  <a:lnTo>
                    <a:pt x="160026" y="0"/>
                  </a:lnTo>
                  <a:lnTo>
                    <a:pt x="111291" y="725"/>
                  </a:lnTo>
                  <a:lnTo>
                    <a:pt x="62592" y="3454"/>
                  </a:lnTo>
                  <a:lnTo>
                    <a:pt x="13893" y="7518"/>
                  </a:lnTo>
                  <a:lnTo>
                    <a:pt x="0" y="8867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95051" y="2896792"/>
            <a:ext cx="12654486" cy="508305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三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需求分析</a:t>
            </a:r>
            <a:r>
              <a:rPr lang="en-US" altLang="zh-TW"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收件者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</a:p>
          <a:p>
            <a:pPr marL="506095" indent="-494030">
              <a:lnSpc>
                <a:spcPct val="100000"/>
              </a:lnSpc>
              <a:spcBef>
                <a:spcPts val="585"/>
              </a:spcBef>
              <a:buSzPct val="96875"/>
              <a:buAutoNum type="arabicParenBoth"/>
              <a:tabLst>
                <a:tab pos="506730" algn="l"/>
              </a:tabLst>
            </a:pP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查收物品</a:t>
            </a:r>
            <a:r>
              <a:rPr lang="zh-TW" altLang="en-US"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收取訂購之物品</a:t>
            </a:r>
            <a:r>
              <a:rPr lang="zh-TW" altLang="en-US"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。（</a:t>
            </a:r>
            <a:r>
              <a:rPr lang="en-US" altLang="zh-TW"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C</a:t>
            </a:r>
            <a:r>
              <a:rPr lang="zh-TW" altLang="en-US"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）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3832225">
              <a:lnSpc>
                <a:spcPct val="115199"/>
              </a:lnSpc>
              <a:buSzPct val="96875"/>
              <a:buAutoNum type="arabicParenBoth"/>
              <a:tabLst>
                <a:tab pos="506730" algn="l"/>
              </a:tabLst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查詢運送進度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查詢貨物運送進度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。（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Ｒ</a:t>
            </a:r>
            <a:r>
              <a:rPr lang="zh-TW" altLang="en-US" sz="3200" spc="29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）</a:t>
            </a:r>
            <a:endParaRPr lang="en-US"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3832225">
              <a:lnSpc>
                <a:spcPct val="115199"/>
              </a:lnSpc>
              <a:buSzPct val="96875"/>
              <a:buAutoNum type="arabicParenBoth"/>
              <a:tabLst>
                <a:tab pos="506730" algn="l"/>
              </a:tabLst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退貨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若對商品有疑慮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可申請退貨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。（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</a:t>
            </a:r>
            <a:r>
              <a:rPr lang="zh-TW" altLang="en-US" sz="3200" spc="29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）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四、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需求分析</a:t>
            </a:r>
            <a:r>
              <a:rPr lang="en-US" altLang="zh-TW"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物流公司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(1)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人資部門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員工在職紀錄</a:t>
            </a:r>
            <a:r>
              <a:rPr lang="zh-TW" altLang="en-US"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。（Ｒ</a:t>
            </a:r>
            <a:r>
              <a:rPr lang="zh-TW" altLang="en-US" sz="3200" spc="29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）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065">
              <a:lnSpc>
                <a:spcPct val="100000"/>
              </a:lnSpc>
              <a:spcBef>
                <a:spcPts val="585"/>
              </a:spcBef>
              <a:buSzPct val="96875"/>
              <a:tabLst>
                <a:tab pos="506730" algn="l"/>
              </a:tabLst>
            </a:pP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(2)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車場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查看可使用之車輛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包含修理保養的狀態</a:t>
            </a:r>
            <a:r>
              <a:rPr lang="zh-TW" altLang="en-US"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。（Ｒ</a:t>
            </a:r>
            <a:r>
              <a:rPr lang="zh-TW" altLang="en-US" sz="3200" spc="29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）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065">
              <a:lnSpc>
                <a:spcPct val="100000"/>
              </a:lnSpc>
              <a:spcBef>
                <a:spcPts val="585"/>
              </a:spcBef>
              <a:buSzPct val="96875"/>
              <a:tabLst>
                <a:tab pos="506730" algn="l"/>
              </a:tabLst>
            </a:pP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(3)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會計部門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紀錄運費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、管理員工薪資及勞健保、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撥款給賣家</a:t>
            </a:r>
            <a:r>
              <a:rPr lang="zh-TW" altLang="en-US"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。（</a:t>
            </a:r>
            <a:r>
              <a:rPr lang="en-US" altLang="zh-TW"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</a:t>
            </a:r>
            <a:r>
              <a:rPr lang="zh-TW" altLang="en-US" sz="3200" spc="29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）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75935" y="3825599"/>
            <a:ext cx="3109210" cy="307343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65862" y="1176523"/>
            <a:ext cx="83566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資料需求情境描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CC8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4511" y="908717"/>
            <a:ext cx="104394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商業模式與待解決問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題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06" y="0"/>
            <a:ext cx="18286730" cy="10287000"/>
            <a:chOff x="1306" y="0"/>
            <a:chExt cx="18286730" cy="10287000"/>
          </a:xfrm>
        </p:grpSpPr>
        <p:sp>
          <p:nvSpPr>
            <p:cNvPr id="5" name="object 5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6994613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6"/>
                  </a:moveTo>
                  <a:lnTo>
                    <a:pt x="0" y="3292386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306" y="9605846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3"/>
                  </a:moveTo>
                  <a:lnTo>
                    <a:pt x="0" y="681153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4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3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8" y="532675"/>
                  </a:lnTo>
                  <a:lnTo>
                    <a:pt x="381385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1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3" y="1117140"/>
                  </a:lnTo>
                  <a:lnTo>
                    <a:pt x="682042" y="1164401"/>
                  </a:lnTo>
                  <a:lnTo>
                    <a:pt x="700749" y="1212067"/>
                  </a:lnTo>
                  <a:lnTo>
                    <a:pt x="718687" y="1260152"/>
                  </a:lnTo>
                  <a:lnTo>
                    <a:pt x="735828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3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1" y="2312711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6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6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5" y="3342814"/>
                  </a:lnTo>
                  <a:lnTo>
                    <a:pt x="1549269" y="3371256"/>
                  </a:lnTo>
                  <a:lnTo>
                    <a:pt x="1589036" y="3398700"/>
                  </a:lnTo>
                  <a:lnTo>
                    <a:pt x="1629840" y="3425151"/>
                  </a:lnTo>
                  <a:lnTo>
                    <a:pt x="1671628" y="3450611"/>
                  </a:lnTo>
                  <a:lnTo>
                    <a:pt x="1714342" y="3475082"/>
                  </a:lnTo>
                  <a:lnTo>
                    <a:pt x="1757928" y="3498568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5"/>
                  </a:lnTo>
                  <a:lnTo>
                    <a:pt x="2428706" y="3725290"/>
                  </a:lnTo>
                  <a:lnTo>
                    <a:pt x="2478732" y="3734298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3"/>
                  </a:lnTo>
                  <a:lnTo>
                    <a:pt x="2727557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3" y="3773108"/>
                  </a:lnTo>
                  <a:lnTo>
                    <a:pt x="2987339" y="3772549"/>
                  </a:lnTo>
                  <a:lnTo>
                    <a:pt x="3039058" y="3771017"/>
                  </a:lnTo>
                  <a:lnTo>
                    <a:pt x="3090426" y="3768548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3"/>
                  </a:lnTo>
                  <a:lnTo>
                    <a:pt x="3342433" y="3743358"/>
                  </a:lnTo>
                  <a:lnTo>
                    <a:pt x="3391959" y="3735994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5"/>
                  </a:lnTo>
                  <a:lnTo>
                    <a:pt x="3587587" y="3699942"/>
                  </a:lnTo>
                  <a:lnTo>
                    <a:pt x="3635938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2" y="3629895"/>
                  </a:lnTo>
                  <a:lnTo>
                    <a:pt x="3922395" y="3616803"/>
                  </a:lnTo>
                  <a:lnTo>
                    <a:pt x="3969651" y="3603399"/>
                  </a:lnTo>
                  <a:lnTo>
                    <a:pt x="4016802" y="3589716"/>
                  </a:lnTo>
                  <a:lnTo>
                    <a:pt x="4063862" y="3575791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3"/>
                  </a:lnTo>
                  <a:lnTo>
                    <a:pt x="183322" y="269516"/>
                  </a:lnTo>
                  <a:lnTo>
                    <a:pt x="210613" y="311182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6" y="876214"/>
                  </a:lnTo>
                  <a:lnTo>
                    <a:pt x="540934" y="922245"/>
                  </a:lnTo>
                  <a:lnTo>
                    <a:pt x="559233" y="968751"/>
                  </a:lnTo>
                  <a:lnTo>
                    <a:pt x="576612" y="1015757"/>
                  </a:lnTo>
                  <a:lnTo>
                    <a:pt x="593032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3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1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3"/>
                  </a:lnTo>
                  <a:lnTo>
                    <a:pt x="859640" y="2204628"/>
                  </a:lnTo>
                  <a:lnTo>
                    <a:pt x="877834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2"/>
                  </a:lnTo>
                  <a:lnTo>
                    <a:pt x="994325" y="2456576"/>
                  </a:lnTo>
                  <a:lnTo>
                    <a:pt x="1022443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1"/>
                  </a:lnTo>
                  <a:lnTo>
                    <a:pt x="1267545" y="2712312"/>
                  </a:lnTo>
                  <a:lnTo>
                    <a:pt x="1308423" y="2738638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8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4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3"/>
                  </a:lnTo>
                  <a:lnTo>
                    <a:pt x="2018311" y="2986946"/>
                  </a:lnTo>
                  <a:lnTo>
                    <a:pt x="2068185" y="2993907"/>
                  </a:lnTo>
                  <a:lnTo>
                    <a:pt x="2117889" y="2999693"/>
                  </a:lnTo>
                  <a:lnTo>
                    <a:pt x="2167337" y="3004306"/>
                  </a:lnTo>
                  <a:lnTo>
                    <a:pt x="2216445" y="3007750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8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5"/>
                  </a:lnTo>
                  <a:lnTo>
                    <a:pt x="2739675" y="2976788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69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6" y="2886252"/>
                  </a:lnTo>
                  <a:lnTo>
                    <a:pt x="3182058" y="2872471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1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0"/>
                  </a:lnTo>
                  <a:lnTo>
                    <a:pt x="287200" y="447638"/>
                  </a:lnTo>
                  <a:lnTo>
                    <a:pt x="311109" y="491947"/>
                  </a:lnTo>
                  <a:lnTo>
                    <a:pt x="334129" y="536734"/>
                  </a:lnTo>
                  <a:lnTo>
                    <a:pt x="356184" y="582040"/>
                  </a:lnTo>
                  <a:lnTo>
                    <a:pt x="377200" y="627903"/>
                  </a:lnTo>
                  <a:lnTo>
                    <a:pt x="397105" y="674361"/>
                  </a:lnTo>
                  <a:lnTo>
                    <a:pt x="415822" y="721454"/>
                  </a:lnTo>
                  <a:lnTo>
                    <a:pt x="433279" y="769221"/>
                  </a:lnTo>
                  <a:lnTo>
                    <a:pt x="449400" y="817701"/>
                  </a:lnTo>
                  <a:lnTo>
                    <a:pt x="464112" y="866932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3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3" y="1723181"/>
                  </a:lnTo>
                  <a:lnTo>
                    <a:pt x="693806" y="1764126"/>
                  </a:lnTo>
                  <a:lnTo>
                    <a:pt x="717154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19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7" y="2165182"/>
                  </a:lnTo>
                  <a:lnTo>
                    <a:pt x="1264594" y="2181526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8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5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5"/>
                  </a:lnTo>
                  <a:lnTo>
                    <a:pt x="1872529" y="2253672"/>
                  </a:lnTo>
                  <a:lnTo>
                    <a:pt x="1923791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5"/>
                  </a:lnTo>
                  <a:lnTo>
                    <a:pt x="2317997" y="2172672"/>
                  </a:lnTo>
                  <a:lnTo>
                    <a:pt x="2365870" y="2159338"/>
                  </a:lnTo>
                  <a:lnTo>
                    <a:pt x="2413563" y="2145504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7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5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0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4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19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7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1"/>
                  </a:lnTo>
                  <a:lnTo>
                    <a:pt x="1101150" y="1494165"/>
                  </a:lnTo>
                  <a:lnTo>
                    <a:pt x="1153330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7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494813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0" y="60672"/>
                  </a:lnTo>
                  <a:lnTo>
                    <a:pt x="66694" y="101420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5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8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8" y="736396"/>
                  </a:lnTo>
                  <a:lnTo>
                    <a:pt x="546965" y="741582"/>
                  </a:lnTo>
                  <a:lnTo>
                    <a:pt x="603137" y="741888"/>
                  </a:lnTo>
                  <a:lnTo>
                    <a:pt x="657277" y="736972"/>
                  </a:lnTo>
                  <a:lnTo>
                    <a:pt x="709790" y="727851"/>
                  </a:lnTo>
                  <a:lnTo>
                    <a:pt x="761084" y="715543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221" y="2682678"/>
              <a:ext cx="15916274" cy="6886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CC8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4511" y="908718"/>
            <a:ext cx="104394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商業模式與待解決問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題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06" y="0"/>
            <a:ext cx="18286730" cy="10287000"/>
            <a:chOff x="1306" y="0"/>
            <a:chExt cx="18286730" cy="10287000"/>
          </a:xfrm>
        </p:grpSpPr>
        <p:sp>
          <p:nvSpPr>
            <p:cNvPr id="5" name="object 5"/>
            <p:cNvSpPr/>
            <p:nvPr/>
          </p:nvSpPr>
          <p:spPr>
            <a:xfrm>
              <a:off x="1306" y="6124155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6994614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5"/>
                  </a:moveTo>
                  <a:lnTo>
                    <a:pt x="0" y="3292385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7864987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8735384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306" y="9605847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2"/>
                  </a:moveTo>
                  <a:lnTo>
                    <a:pt x="0" y="681152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2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8" y="318361"/>
                  </a:lnTo>
                  <a:lnTo>
                    <a:pt x="273005" y="403630"/>
                  </a:lnTo>
                  <a:lnTo>
                    <a:pt x="327854" y="489487"/>
                  </a:lnTo>
                  <a:lnTo>
                    <a:pt x="354798" y="532674"/>
                  </a:lnTo>
                  <a:lnTo>
                    <a:pt x="381385" y="576054"/>
                  </a:lnTo>
                  <a:lnTo>
                    <a:pt x="407587" y="619641"/>
                  </a:lnTo>
                  <a:lnTo>
                    <a:pt x="433378" y="663451"/>
                  </a:lnTo>
                  <a:lnTo>
                    <a:pt x="458729" y="707499"/>
                  </a:lnTo>
                  <a:lnTo>
                    <a:pt x="483614" y="751801"/>
                  </a:lnTo>
                  <a:lnTo>
                    <a:pt x="508004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8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79"/>
                  </a:lnTo>
                  <a:lnTo>
                    <a:pt x="820083" y="1604697"/>
                  </a:lnTo>
                  <a:lnTo>
                    <a:pt x="831352" y="1654637"/>
                  </a:lnTo>
                  <a:lnTo>
                    <a:pt x="842066" y="1704855"/>
                  </a:lnTo>
                  <a:lnTo>
                    <a:pt x="862129" y="1805945"/>
                  </a:lnTo>
                  <a:lnTo>
                    <a:pt x="935127" y="2212385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799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3" y="2557324"/>
                  </a:lnTo>
                  <a:lnTo>
                    <a:pt x="1025204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599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7"/>
                  </a:lnTo>
                  <a:lnTo>
                    <a:pt x="1170606" y="2960142"/>
                  </a:lnTo>
                  <a:lnTo>
                    <a:pt x="1194576" y="3000796"/>
                  </a:lnTo>
                  <a:lnTo>
                    <a:pt x="1220082" y="3040464"/>
                  </a:lnTo>
                  <a:lnTo>
                    <a:pt x="1247200" y="3079100"/>
                  </a:lnTo>
                  <a:lnTo>
                    <a:pt x="1275137" y="3115606"/>
                  </a:lnTo>
                  <a:lnTo>
                    <a:pt x="1304609" y="3151095"/>
                  </a:lnTo>
                  <a:lnTo>
                    <a:pt x="1335561" y="3185570"/>
                  </a:lnTo>
                  <a:lnTo>
                    <a:pt x="1367939" y="3219032"/>
                  </a:lnTo>
                  <a:lnTo>
                    <a:pt x="1401687" y="3251485"/>
                  </a:lnTo>
                  <a:lnTo>
                    <a:pt x="1436749" y="3282931"/>
                  </a:lnTo>
                  <a:lnTo>
                    <a:pt x="1473070" y="3313373"/>
                  </a:lnTo>
                  <a:lnTo>
                    <a:pt x="1510595" y="3342814"/>
                  </a:lnTo>
                  <a:lnTo>
                    <a:pt x="1549268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1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4"/>
                  </a:lnTo>
                  <a:lnTo>
                    <a:pt x="2131368" y="3651265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0"/>
                  </a:lnTo>
                  <a:lnTo>
                    <a:pt x="2378721" y="3715335"/>
                  </a:lnTo>
                  <a:lnTo>
                    <a:pt x="2428705" y="3725290"/>
                  </a:lnTo>
                  <a:lnTo>
                    <a:pt x="2478732" y="3734298"/>
                  </a:lnTo>
                  <a:lnTo>
                    <a:pt x="2528744" y="3742361"/>
                  </a:lnTo>
                  <a:lnTo>
                    <a:pt x="2578689" y="3749483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6"/>
                  </a:lnTo>
                  <a:lnTo>
                    <a:pt x="2829934" y="3771172"/>
                  </a:lnTo>
                  <a:lnTo>
                    <a:pt x="2882789" y="3772660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5"/>
                  </a:lnTo>
                  <a:lnTo>
                    <a:pt x="3490242" y="3719217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3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1" y="3655002"/>
                  </a:lnTo>
                  <a:lnTo>
                    <a:pt x="3827518" y="3642639"/>
                  </a:lnTo>
                  <a:lnTo>
                    <a:pt x="3875022" y="3629894"/>
                  </a:lnTo>
                  <a:lnTo>
                    <a:pt x="3922395" y="3616802"/>
                  </a:lnTo>
                  <a:lnTo>
                    <a:pt x="3969650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4"/>
                  </a:lnTo>
                  <a:lnTo>
                    <a:pt x="4251447" y="3518354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4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1" y="608806"/>
                  </a:lnTo>
                  <a:lnTo>
                    <a:pt x="414076" y="652439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3"/>
                  </a:lnTo>
                  <a:lnTo>
                    <a:pt x="540934" y="922244"/>
                  </a:lnTo>
                  <a:lnTo>
                    <a:pt x="559232" y="968751"/>
                  </a:lnTo>
                  <a:lnTo>
                    <a:pt x="576612" y="1015756"/>
                  </a:lnTo>
                  <a:lnTo>
                    <a:pt x="593032" y="1063281"/>
                  </a:lnTo>
                  <a:lnTo>
                    <a:pt x="608453" y="1111349"/>
                  </a:lnTo>
                  <a:lnTo>
                    <a:pt x="622835" y="1159981"/>
                  </a:lnTo>
                  <a:lnTo>
                    <a:pt x="636164" y="1209183"/>
                  </a:lnTo>
                  <a:lnTo>
                    <a:pt x="648533" y="1258899"/>
                  </a:lnTo>
                  <a:lnTo>
                    <a:pt x="660061" y="1309056"/>
                  </a:lnTo>
                  <a:lnTo>
                    <a:pt x="670868" y="1359581"/>
                  </a:lnTo>
                  <a:lnTo>
                    <a:pt x="681072" y="1410403"/>
                  </a:lnTo>
                  <a:lnTo>
                    <a:pt x="745642" y="1768351"/>
                  </a:lnTo>
                  <a:lnTo>
                    <a:pt x="755317" y="1818930"/>
                  </a:lnTo>
                  <a:lnTo>
                    <a:pt x="765461" y="1869152"/>
                  </a:lnTo>
                  <a:lnTo>
                    <a:pt x="776194" y="1918945"/>
                  </a:lnTo>
                  <a:lnTo>
                    <a:pt x="787636" y="1968237"/>
                  </a:lnTo>
                  <a:lnTo>
                    <a:pt x="799905" y="2016953"/>
                  </a:lnTo>
                  <a:lnTo>
                    <a:pt x="813121" y="2065023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0" y="2293132"/>
                  </a:lnTo>
                  <a:lnTo>
                    <a:pt x="918968" y="2335797"/>
                  </a:lnTo>
                  <a:lnTo>
                    <a:pt x="942147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1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1"/>
                  </a:lnTo>
                  <a:lnTo>
                    <a:pt x="1308422" y="2738638"/>
                  </a:lnTo>
                  <a:lnTo>
                    <a:pt x="1350507" y="2763724"/>
                  </a:lnTo>
                  <a:lnTo>
                    <a:pt x="1393714" y="2787574"/>
                  </a:lnTo>
                  <a:lnTo>
                    <a:pt x="1437956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4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8" y="3006818"/>
                  </a:lnTo>
                  <a:lnTo>
                    <a:pt x="2535517" y="3002908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5"/>
                  </a:lnTo>
                  <a:lnTo>
                    <a:pt x="3036554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7" y="2872471"/>
                  </a:lnTo>
                  <a:lnTo>
                    <a:pt x="3230268" y="2858336"/>
                  </a:lnTo>
                  <a:lnTo>
                    <a:pt x="3278370" y="2843904"/>
                  </a:lnTo>
                  <a:lnTo>
                    <a:pt x="3326386" y="2829233"/>
                  </a:lnTo>
                  <a:lnTo>
                    <a:pt x="3374335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7"/>
                  </a:lnTo>
                  <a:lnTo>
                    <a:pt x="210873" y="317198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199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39"/>
                  </a:lnTo>
                  <a:lnTo>
                    <a:pt x="377200" y="627902"/>
                  </a:lnTo>
                  <a:lnTo>
                    <a:pt x="397104" y="674360"/>
                  </a:lnTo>
                  <a:lnTo>
                    <a:pt x="415821" y="721454"/>
                  </a:lnTo>
                  <a:lnTo>
                    <a:pt x="433278" y="769221"/>
                  </a:lnTo>
                  <a:lnTo>
                    <a:pt x="449400" y="817700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0"/>
                  </a:lnTo>
                  <a:lnTo>
                    <a:pt x="509107" y="1060553"/>
                  </a:lnTo>
                  <a:lnTo>
                    <a:pt x="562851" y="1356647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8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5"/>
                  </a:lnTo>
                  <a:lnTo>
                    <a:pt x="717154" y="1803603"/>
                  </a:lnTo>
                  <a:lnTo>
                    <a:pt x="742959" y="1841498"/>
                  </a:lnTo>
                  <a:lnTo>
                    <a:pt x="771475" y="1877604"/>
                  </a:lnTo>
                  <a:lnTo>
                    <a:pt x="802494" y="1912029"/>
                  </a:lnTo>
                  <a:lnTo>
                    <a:pt x="835861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2" y="2059151"/>
                  </a:lnTo>
                  <a:lnTo>
                    <a:pt x="1032496" y="2083619"/>
                  </a:lnTo>
                  <a:lnTo>
                    <a:pt x="1076698" y="2106449"/>
                  </a:lnTo>
                  <a:lnTo>
                    <a:pt x="1122164" y="2127649"/>
                  </a:lnTo>
                  <a:lnTo>
                    <a:pt x="1168739" y="2147224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4"/>
                  </a:lnTo>
                  <a:lnTo>
                    <a:pt x="1363024" y="2209404"/>
                  </a:lnTo>
                  <a:lnTo>
                    <a:pt x="1412818" y="2220950"/>
                  </a:lnTo>
                  <a:lnTo>
                    <a:pt x="1462791" y="2230909"/>
                  </a:lnTo>
                  <a:lnTo>
                    <a:pt x="1512788" y="2239288"/>
                  </a:lnTo>
                  <a:lnTo>
                    <a:pt x="1562654" y="2246093"/>
                  </a:lnTo>
                  <a:lnTo>
                    <a:pt x="1612234" y="2251330"/>
                  </a:lnTo>
                  <a:lnTo>
                    <a:pt x="1661374" y="2255005"/>
                  </a:lnTo>
                  <a:lnTo>
                    <a:pt x="1715156" y="2257271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1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5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7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0" y="109035"/>
                  </a:lnTo>
                  <a:lnTo>
                    <a:pt x="102807" y="152290"/>
                  </a:lnTo>
                  <a:lnTo>
                    <a:pt x="130496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4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2" y="618406"/>
                  </a:lnTo>
                  <a:lnTo>
                    <a:pt x="328014" y="666909"/>
                  </a:lnTo>
                  <a:lnTo>
                    <a:pt x="337702" y="715982"/>
                  </a:lnTo>
                  <a:lnTo>
                    <a:pt x="364106" y="864018"/>
                  </a:lnTo>
                  <a:lnTo>
                    <a:pt x="373444" y="912769"/>
                  </a:lnTo>
                  <a:lnTo>
                    <a:pt x="383760" y="960789"/>
                  </a:lnTo>
                  <a:lnTo>
                    <a:pt x="395481" y="1007819"/>
                  </a:lnTo>
                  <a:lnTo>
                    <a:pt x="409033" y="1053597"/>
                  </a:lnTo>
                  <a:lnTo>
                    <a:pt x="424844" y="1097864"/>
                  </a:lnTo>
                  <a:lnTo>
                    <a:pt x="443340" y="1140360"/>
                  </a:lnTo>
                  <a:lnTo>
                    <a:pt x="464947" y="1180825"/>
                  </a:lnTo>
                  <a:lnTo>
                    <a:pt x="490091" y="1218998"/>
                  </a:lnTo>
                  <a:lnTo>
                    <a:pt x="519244" y="1254664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1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49"/>
                  </a:lnTo>
                  <a:lnTo>
                    <a:pt x="952494" y="1474871"/>
                  </a:lnTo>
                  <a:lnTo>
                    <a:pt x="1002359" y="1483635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79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5" y="1480340"/>
                  </a:lnTo>
                  <a:lnTo>
                    <a:pt x="1401774" y="1471720"/>
                  </a:lnTo>
                  <a:lnTo>
                    <a:pt x="1449497" y="1461644"/>
                  </a:lnTo>
                  <a:lnTo>
                    <a:pt x="1496741" y="1450322"/>
                  </a:lnTo>
                  <a:lnTo>
                    <a:pt x="1543581" y="1437969"/>
                  </a:lnTo>
                  <a:lnTo>
                    <a:pt x="1590091" y="1424795"/>
                  </a:lnTo>
                  <a:lnTo>
                    <a:pt x="1636346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494815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49"/>
                  </a:lnTo>
                  <a:lnTo>
                    <a:pt x="41010" y="60671"/>
                  </a:lnTo>
                  <a:lnTo>
                    <a:pt x="66693" y="101420"/>
                  </a:lnTo>
                  <a:lnTo>
                    <a:pt x="90627" y="143107"/>
                  </a:lnTo>
                  <a:lnTo>
                    <a:pt x="112227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1"/>
                  </a:lnTo>
                  <a:lnTo>
                    <a:pt x="167410" y="374796"/>
                  </a:lnTo>
                  <a:lnTo>
                    <a:pt x="176245" y="424415"/>
                  </a:lnTo>
                  <a:lnTo>
                    <a:pt x="186161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5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7" y="736396"/>
                  </a:lnTo>
                  <a:lnTo>
                    <a:pt x="546964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0"/>
                  </a:lnTo>
                  <a:lnTo>
                    <a:pt x="761083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9424" y="2417412"/>
              <a:ext cx="14573249" cy="74104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7611" y="4239131"/>
              <a:ext cx="2664124" cy="5754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可解決問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題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6" y="6124154"/>
            <a:ext cx="4084320" cy="4163060"/>
            <a:chOff x="1306" y="6124154"/>
            <a:chExt cx="4084320" cy="4163060"/>
          </a:xfrm>
        </p:grpSpPr>
        <p:sp>
          <p:nvSpPr>
            <p:cNvPr id="4" name="object 4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6994612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7"/>
                  </a:moveTo>
                  <a:lnTo>
                    <a:pt x="0" y="3292387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7864985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4"/>
                  </a:moveTo>
                  <a:lnTo>
                    <a:pt x="0" y="2422014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8735382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7"/>
                  </a:moveTo>
                  <a:lnTo>
                    <a:pt x="0" y="1551617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10" name="object 10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60"/>
                  </a:lnTo>
                  <a:lnTo>
                    <a:pt x="217059" y="318362"/>
                  </a:lnTo>
                  <a:lnTo>
                    <a:pt x="273006" y="403631"/>
                  </a:lnTo>
                  <a:lnTo>
                    <a:pt x="327855" y="489489"/>
                  </a:lnTo>
                  <a:lnTo>
                    <a:pt x="354799" y="532676"/>
                  </a:lnTo>
                  <a:lnTo>
                    <a:pt x="381386" y="576056"/>
                  </a:lnTo>
                  <a:lnTo>
                    <a:pt x="407588" y="619643"/>
                  </a:lnTo>
                  <a:lnTo>
                    <a:pt x="433379" y="663453"/>
                  </a:lnTo>
                  <a:lnTo>
                    <a:pt x="458731" y="707501"/>
                  </a:lnTo>
                  <a:lnTo>
                    <a:pt x="483615" y="751802"/>
                  </a:lnTo>
                  <a:lnTo>
                    <a:pt x="508006" y="796371"/>
                  </a:lnTo>
                  <a:lnTo>
                    <a:pt x="531874" y="841224"/>
                  </a:lnTo>
                  <a:lnTo>
                    <a:pt x="555194" y="886376"/>
                  </a:lnTo>
                  <a:lnTo>
                    <a:pt x="577937" y="931841"/>
                  </a:lnTo>
                  <a:lnTo>
                    <a:pt x="600076" y="977635"/>
                  </a:lnTo>
                  <a:lnTo>
                    <a:pt x="621583" y="1023773"/>
                  </a:lnTo>
                  <a:lnTo>
                    <a:pt x="642432" y="1070270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8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4"/>
                  </a:lnTo>
                  <a:lnTo>
                    <a:pt x="767614" y="1407079"/>
                  </a:lnTo>
                  <a:lnTo>
                    <a:pt x="782203" y="1456995"/>
                  </a:lnTo>
                  <a:lnTo>
                    <a:pt x="795584" y="1505831"/>
                  </a:lnTo>
                  <a:lnTo>
                    <a:pt x="808186" y="1555081"/>
                  </a:lnTo>
                  <a:lnTo>
                    <a:pt x="820084" y="1604698"/>
                  </a:lnTo>
                  <a:lnTo>
                    <a:pt x="831353" y="1654639"/>
                  </a:lnTo>
                  <a:lnTo>
                    <a:pt x="842067" y="1704857"/>
                  </a:lnTo>
                  <a:lnTo>
                    <a:pt x="862130" y="1805946"/>
                  </a:lnTo>
                  <a:lnTo>
                    <a:pt x="935128" y="2212387"/>
                  </a:lnTo>
                  <a:lnTo>
                    <a:pt x="954552" y="2312712"/>
                  </a:lnTo>
                  <a:lnTo>
                    <a:pt x="964851" y="2362434"/>
                  </a:lnTo>
                  <a:lnTo>
                    <a:pt x="975641" y="2411801"/>
                  </a:lnTo>
                  <a:lnTo>
                    <a:pt x="986997" y="2460769"/>
                  </a:lnTo>
                  <a:lnTo>
                    <a:pt x="998993" y="2509292"/>
                  </a:lnTo>
                  <a:lnTo>
                    <a:pt x="1011704" y="2557326"/>
                  </a:lnTo>
                  <a:lnTo>
                    <a:pt x="1025205" y="2604824"/>
                  </a:lnTo>
                  <a:lnTo>
                    <a:pt x="1039571" y="2651743"/>
                  </a:lnTo>
                  <a:lnTo>
                    <a:pt x="1054875" y="2698037"/>
                  </a:lnTo>
                  <a:lnTo>
                    <a:pt x="1071194" y="2743661"/>
                  </a:lnTo>
                  <a:lnTo>
                    <a:pt x="1088601" y="2788569"/>
                  </a:lnTo>
                  <a:lnTo>
                    <a:pt x="1107171" y="2832716"/>
                  </a:lnTo>
                  <a:lnTo>
                    <a:pt x="1126979" y="2876058"/>
                  </a:lnTo>
                  <a:lnTo>
                    <a:pt x="1148099" y="2918549"/>
                  </a:lnTo>
                  <a:lnTo>
                    <a:pt x="1170607" y="2960144"/>
                  </a:lnTo>
                  <a:lnTo>
                    <a:pt x="1194577" y="3000798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8" y="3115608"/>
                  </a:lnTo>
                  <a:lnTo>
                    <a:pt x="1304610" y="3151097"/>
                  </a:lnTo>
                  <a:lnTo>
                    <a:pt x="1335562" y="3185571"/>
                  </a:lnTo>
                  <a:lnTo>
                    <a:pt x="1367940" y="3219034"/>
                  </a:lnTo>
                  <a:lnTo>
                    <a:pt x="1401688" y="3251487"/>
                  </a:lnTo>
                  <a:lnTo>
                    <a:pt x="1436750" y="3282933"/>
                  </a:lnTo>
                  <a:lnTo>
                    <a:pt x="1473071" y="3313375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1" y="3425152"/>
                  </a:lnTo>
                  <a:lnTo>
                    <a:pt x="1671628" y="3450612"/>
                  </a:lnTo>
                  <a:lnTo>
                    <a:pt x="1714342" y="3475083"/>
                  </a:lnTo>
                  <a:lnTo>
                    <a:pt x="1757929" y="3498568"/>
                  </a:lnTo>
                  <a:lnTo>
                    <a:pt x="1802332" y="3521070"/>
                  </a:lnTo>
                  <a:lnTo>
                    <a:pt x="1847496" y="3542591"/>
                  </a:lnTo>
                  <a:lnTo>
                    <a:pt x="1893366" y="3563134"/>
                  </a:lnTo>
                  <a:lnTo>
                    <a:pt x="1939887" y="3582701"/>
                  </a:lnTo>
                  <a:lnTo>
                    <a:pt x="1987003" y="3601296"/>
                  </a:lnTo>
                  <a:lnTo>
                    <a:pt x="2034659" y="3618920"/>
                  </a:lnTo>
                  <a:lnTo>
                    <a:pt x="2082799" y="3635576"/>
                  </a:lnTo>
                  <a:lnTo>
                    <a:pt x="2131369" y="3651267"/>
                  </a:lnTo>
                  <a:lnTo>
                    <a:pt x="2180313" y="3665995"/>
                  </a:lnTo>
                  <a:lnTo>
                    <a:pt x="2229576" y="3679764"/>
                  </a:lnTo>
                  <a:lnTo>
                    <a:pt x="2279102" y="3692575"/>
                  </a:lnTo>
                  <a:lnTo>
                    <a:pt x="2328836" y="3704432"/>
                  </a:lnTo>
                  <a:lnTo>
                    <a:pt x="2378722" y="3715336"/>
                  </a:lnTo>
                  <a:lnTo>
                    <a:pt x="2428707" y="3725291"/>
                  </a:lnTo>
                  <a:lnTo>
                    <a:pt x="2478733" y="3734299"/>
                  </a:lnTo>
                  <a:lnTo>
                    <a:pt x="2528746" y="3742363"/>
                  </a:lnTo>
                  <a:lnTo>
                    <a:pt x="2578690" y="3749485"/>
                  </a:lnTo>
                  <a:lnTo>
                    <a:pt x="2628510" y="3755668"/>
                  </a:lnTo>
                  <a:lnTo>
                    <a:pt x="2678151" y="3760914"/>
                  </a:lnTo>
                  <a:lnTo>
                    <a:pt x="2727558" y="3765227"/>
                  </a:lnTo>
                  <a:lnTo>
                    <a:pt x="2776675" y="3768608"/>
                  </a:lnTo>
                  <a:lnTo>
                    <a:pt x="2829935" y="3771173"/>
                  </a:lnTo>
                  <a:lnTo>
                    <a:pt x="2882790" y="3772662"/>
                  </a:lnTo>
                  <a:lnTo>
                    <a:pt x="2935254" y="3773109"/>
                  </a:lnTo>
                  <a:lnTo>
                    <a:pt x="2987339" y="3772550"/>
                  </a:lnTo>
                  <a:lnTo>
                    <a:pt x="3039059" y="3771018"/>
                  </a:lnTo>
                  <a:lnTo>
                    <a:pt x="3090426" y="3768549"/>
                  </a:lnTo>
                  <a:lnTo>
                    <a:pt x="3141454" y="3765178"/>
                  </a:lnTo>
                  <a:lnTo>
                    <a:pt x="3192156" y="3760938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6" y="3727937"/>
                  </a:lnTo>
                  <a:lnTo>
                    <a:pt x="3490243" y="3719219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5"/>
                  </a:lnTo>
                  <a:lnTo>
                    <a:pt x="3684095" y="3678446"/>
                  </a:lnTo>
                  <a:lnTo>
                    <a:pt x="3732069" y="3666950"/>
                  </a:lnTo>
                  <a:lnTo>
                    <a:pt x="3779872" y="3655004"/>
                  </a:lnTo>
                  <a:lnTo>
                    <a:pt x="3827519" y="3642641"/>
                  </a:lnTo>
                  <a:lnTo>
                    <a:pt x="3875023" y="3629896"/>
                  </a:lnTo>
                  <a:lnTo>
                    <a:pt x="3922396" y="3616804"/>
                  </a:lnTo>
                  <a:lnTo>
                    <a:pt x="3969651" y="3603399"/>
                  </a:lnTo>
                  <a:lnTo>
                    <a:pt x="4016803" y="3589717"/>
                  </a:lnTo>
                  <a:lnTo>
                    <a:pt x="4063862" y="3575792"/>
                  </a:lnTo>
                  <a:lnTo>
                    <a:pt x="4110844" y="3561659"/>
                  </a:lnTo>
                  <a:lnTo>
                    <a:pt x="4157760" y="3547352"/>
                  </a:lnTo>
                  <a:lnTo>
                    <a:pt x="4204624" y="3532906"/>
                  </a:lnTo>
                  <a:lnTo>
                    <a:pt x="4251448" y="3518356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7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4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10" y="437283"/>
                  </a:lnTo>
                  <a:lnTo>
                    <a:pt x="316182" y="479757"/>
                  </a:lnTo>
                  <a:lnTo>
                    <a:pt x="341475" y="522488"/>
                  </a:lnTo>
                  <a:lnTo>
                    <a:pt x="366249" y="565497"/>
                  </a:lnTo>
                  <a:lnTo>
                    <a:pt x="390462" y="608808"/>
                  </a:lnTo>
                  <a:lnTo>
                    <a:pt x="414077" y="652441"/>
                  </a:lnTo>
                  <a:lnTo>
                    <a:pt x="437052" y="696418"/>
                  </a:lnTo>
                  <a:lnTo>
                    <a:pt x="459347" y="740763"/>
                  </a:lnTo>
                  <a:lnTo>
                    <a:pt x="480923" y="785496"/>
                  </a:lnTo>
                  <a:lnTo>
                    <a:pt x="501740" y="830639"/>
                  </a:lnTo>
                  <a:lnTo>
                    <a:pt x="521757" y="876215"/>
                  </a:lnTo>
                  <a:lnTo>
                    <a:pt x="540935" y="922245"/>
                  </a:lnTo>
                  <a:lnTo>
                    <a:pt x="559233" y="968752"/>
                  </a:lnTo>
                  <a:lnTo>
                    <a:pt x="576613" y="1015757"/>
                  </a:lnTo>
                  <a:lnTo>
                    <a:pt x="593033" y="1063283"/>
                  </a:lnTo>
                  <a:lnTo>
                    <a:pt x="608454" y="1111351"/>
                  </a:lnTo>
                  <a:lnTo>
                    <a:pt x="622836" y="1159983"/>
                  </a:lnTo>
                  <a:lnTo>
                    <a:pt x="636165" y="1209185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3"/>
                  </a:lnTo>
                  <a:lnTo>
                    <a:pt x="681073" y="1410404"/>
                  </a:lnTo>
                  <a:lnTo>
                    <a:pt x="745643" y="1768353"/>
                  </a:lnTo>
                  <a:lnTo>
                    <a:pt x="755318" y="1818932"/>
                  </a:lnTo>
                  <a:lnTo>
                    <a:pt x="765462" y="1869154"/>
                  </a:lnTo>
                  <a:lnTo>
                    <a:pt x="776195" y="1918947"/>
                  </a:lnTo>
                  <a:lnTo>
                    <a:pt x="787637" y="1968238"/>
                  </a:lnTo>
                  <a:lnTo>
                    <a:pt x="799906" y="2016955"/>
                  </a:lnTo>
                  <a:lnTo>
                    <a:pt x="813122" y="2065025"/>
                  </a:lnTo>
                  <a:lnTo>
                    <a:pt x="827404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3"/>
                  </a:lnTo>
                  <a:lnTo>
                    <a:pt x="918970" y="2335799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9" y="2528088"/>
                  </a:lnTo>
                  <a:lnTo>
                    <a:pt x="1084284" y="2561939"/>
                  </a:lnTo>
                  <a:lnTo>
                    <a:pt x="1117833" y="2594526"/>
                  </a:lnTo>
                  <a:lnTo>
                    <a:pt x="1153019" y="2625853"/>
                  </a:lnTo>
                  <a:lnTo>
                    <a:pt x="1189758" y="2655923"/>
                  </a:lnTo>
                  <a:lnTo>
                    <a:pt x="1227962" y="2684742"/>
                  </a:lnTo>
                  <a:lnTo>
                    <a:pt x="1267546" y="2712313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6"/>
                  </a:lnTo>
                  <a:lnTo>
                    <a:pt x="1437957" y="2810193"/>
                  </a:lnTo>
                  <a:lnTo>
                    <a:pt x="1483149" y="2831583"/>
                  </a:lnTo>
                  <a:lnTo>
                    <a:pt x="1529204" y="2851748"/>
                  </a:lnTo>
                  <a:lnTo>
                    <a:pt x="1576037" y="2870694"/>
                  </a:lnTo>
                  <a:lnTo>
                    <a:pt x="1623561" y="2888423"/>
                  </a:lnTo>
                  <a:lnTo>
                    <a:pt x="1671690" y="2904939"/>
                  </a:lnTo>
                  <a:lnTo>
                    <a:pt x="1720338" y="2920247"/>
                  </a:lnTo>
                  <a:lnTo>
                    <a:pt x="1769419" y="2934351"/>
                  </a:lnTo>
                  <a:lnTo>
                    <a:pt x="1818848" y="2947255"/>
                  </a:lnTo>
                  <a:lnTo>
                    <a:pt x="1868537" y="2958963"/>
                  </a:lnTo>
                  <a:lnTo>
                    <a:pt x="1918402" y="2969478"/>
                  </a:lnTo>
                  <a:lnTo>
                    <a:pt x="1968355" y="2978804"/>
                  </a:lnTo>
                  <a:lnTo>
                    <a:pt x="2018312" y="2986946"/>
                  </a:lnTo>
                  <a:lnTo>
                    <a:pt x="2068185" y="2993908"/>
                  </a:lnTo>
                  <a:lnTo>
                    <a:pt x="2117889" y="2999694"/>
                  </a:lnTo>
                  <a:lnTo>
                    <a:pt x="2167338" y="3004307"/>
                  </a:lnTo>
                  <a:lnTo>
                    <a:pt x="2216446" y="3007751"/>
                  </a:lnTo>
                  <a:lnTo>
                    <a:pt x="2270857" y="3010239"/>
                  </a:lnTo>
                  <a:lnTo>
                    <a:pt x="2324747" y="3011333"/>
                  </a:lnTo>
                  <a:lnTo>
                    <a:pt x="2378136" y="3011088"/>
                  </a:lnTo>
                  <a:lnTo>
                    <a:pt x="2431046" y="3009565"/>
                  </a:lnTo>
                  <a:lnTo>
                    <a:pt x="2483500" y="3006819"/>
                  </a:lnTo>
                  <a:lnTo>
                    <a:pt x="2535518" y="3002910"/>
                  </a:lnTo>
                  <a:lnTo>
                    <a:pt x="2587123" y="2997894"/>
                  </a:lnTo>
                  <a:lnTo>
                    <a:pt x="2638336" y="2991830"/>
                  </a:lnTo>
                  <a:lnTo>
                    <a:pt x="2689180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9" y="2958248"/>
                  </a:lnTo>
                  <a:lnTo>
                    <a:pt x="2889290" y="2947810"/>
                  </a:lnTo>
                  <a:lnTo>
                    <a:pt x="2938611" y="2936670"/>
                  </a:lnTo>
                  <a:lnTo>
                    <a:pt x="2987692" y="2924887"/>
                  </a:lnTo>
                  <a:lnTo>
                    <a:pt x="3036555" y="2912517"/>
                  </a:lnTo>
                  <a:lnTo>
                    <a:pt x="3085223" y="2899620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2" y="2843906"/>
                  </a:lnTo>
                  <a:lnTo>
                    <a:pt x="3326387" y="2829235"/>
                  </a:lnTo>
                  <a:lnTo>
                    <a:pt x="3374336" y="2814383"/>
                  </a:lnTo>
                  <a:lnTo>
                    <a:pt x="3401675" y="280583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4" y="2108564"/>
                  </a:moveTo>
                  <a:lnTo>
                    <a:pt x="2534844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7" y="189672"/>
                  </a:lnTo>
                  <a:lnTo>
                    <a:pt x="156899" y="231923"/>
                  </a:lnTo>
                  <a:lnTo>
                    <a:pt x="184146" y="274419"/>
                  </a:lnTo>
                  <a:lnTo>
                    <a:pt x="210874" y="317200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10" y="491948"/>
                  </a:lnTo>
                  <a:lnTo>
                    <a:pt x="334129" y="536735"/>
                  </a:lnTo>
                  <a:lnTo>
                    <a:pt x="356184" y="582041"/>
                  </a:lnTo>
                  <a:lnTo>
                    <a:pt x="377201" y="627903"/>
                  </a:lnTo>
                  <a:lnTo>
                    <a:pt x="397105" y="674362"/>
                  </a:lnTo>
                  <a:lnTo>
                    <a:pt x="415823" y="721455"/>
                  </a:lnTo>
                  <a:lnTo>
                    <a:pt x="433279" y="769222"/>
                  </a:lnTo>
                  <a:lnTo>
                    <a:pt x="449401" y="817702"/>
                  </a:lnTo>
                  <a:lnTo>
                    <a:pt x="464113" y="866933"/>
                  </a:lnTo>
                  <a:lnTo>
                    <a:pt x="476905" y="914536"/>
                  </a:lnTo>
                  <a:lnTo>
                    <a:pt x="488541" y="962750"/>
                  </a:lnTo>
                  <a:lnTo>
                    <a:pt x="499212" y="1011462"/>
                  </a:lnTo>
                  <a:lnTo>
                    <a:pt x="509108" y="1060555"/>
                  </a:lnTo>
                  <a:lnTo>
                    <a:pt x="562852" y="1356649"/>
                  </a:lnTo>
                  <a:lnTo>
                    <a:pt x="572645" y="1405175"/>
                  </a:lnTo>
                  <a:lnTo>
                    <a:pt x="583184" y="1453159"/>
                  </a:lnTo>
                  <a:lnTo>
                    <a:pt x="594659" y="1500483"/>
                  </a:lnTo>
                  <a:lnTo>
                    <a:pt x="607259" y="1547034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4"/>
                  </a:lnTo>
                  <a:lnTo>
                    <a:pt x="672724" y="1723181"/>
                  </a:lnTo>
                  <a:lnTo>
                    <a:pt x="693806" y="1764127"/>
                  </a:lnTo>
                  <a:lnTo>
                    <a:pt x="717155" y="1803605"/>
                  </a:lnTo>
                  <a:lnTo>
                    <a:pt x="742961" y="1841500"/>
                  </a:lnTo>
                  <a:lnTo>
                    <a:pt x="771476" y="1877606"/>
                  </a:lnTo>
                  <a:lnTo>
                    <a:pt x="802495" y="1912031"/>
                  </a:lnTo>
                  <a:lnTo>
                    <a:pt x="835862" y="1944780"/>
                  </a:lnTo>
                  <a:lnTo>
                    <a:pt x="871423" y="1975861"/>
                  </a:lnTo>
                  <a:lnTo>
                    <a:pt x="909021" y="2005279"/>
                  </a:lnTo>
                  <a:lnTo>
                    <a:pt x="948503" y="2033040"/>
                  </a:lnTo>
                  <a:lnTo>
                    <a:pt x="989713" y="2059152"/>
                  </a:lnTo>
                  <a:lnTo>
                    <a:pt x="1032497" y="2083620"/>
                  </a:lnTo>
                  <a:lnTo>
                    <a:pt x="1076699" y="2106451"/>
                  </a:lnTo>
                  <a:lnTo>
                    <a:pt x="1122165" y="2127651"/>
                  </a:lnTo>
                  <a:lnTo>
                    <a:pt x="1168740" y="2147226"/>
                  </a:lnTo>
                  <a:lnTo>
                    <a:pt x="1216268" y="2165183"/>
                  </a:lnTo>
                  <a:lnTo>
                    <a:pt x="1264595" y="2181527"/>
                  </a:lnTo>
                  <a:lnTo>
                    <a:pt x="1313566" y="2196266"/>
                  </a:lnTo>
                  <a:lnTo>
                    <a:pt x="1363026" y="2209405"/>
                  </a:lnTo>
                  <a:lnTo>
                    <a:pt x="1412819" y="2220952"/>
                  </a:lnTo>
                  <a:lnTo>
                    <a:pt x="1462792" y="2230911"/>
                  </a:lnTo>
                  <a:lnTo>
                    <a:pt x="1512789" y="2239290"/>
                  </a:lnTo>
                  <a:lnTo>
                    <a:pt x="1562655" y="2246094"/>
                  </a:lnTo>
                  <a:lnTo>
                    <a:pt x="1612235" y="2251331"/>
                  </a:lnTo>
                  <a:lnTo>
                    <a:pt x="1661375" y="2255006"/>
                  </a:lnTo>
                  <a:lnTo>
                    <a:pt x="1715157" y="2257273"/>
                  </a:lnTo>
                  <a:lnTo>
                    <a:pt x="1768251" y="2257739"/>
                  </a:lnTo>
                  <a:lnTo>
                    <a:pt x="1820696" y="2256506"/>
                  </a:lnTo>
                  <a:lnTo>
                    <a:pt x="1872530" y="2253673"/>
                  </a:lnTo>
                  <a:lnTo>
                    <a:pt x="1923792" y="2249340"/>
                  </a:lnTo>
                  <a:lnTo>
                    <a:pt x="1974522" y="2243606"/>
                  </a:lnTo>
                  <a:lnTo>
                    <a:pt x="2024758" y="2236573"/>
                  </a:lnTo>
                  <a:lnTo>
                    <a:pt x="2074540" y="2228340"/>
                  </a:lnTo>
                  <a:lnTo>
                    <a:pt x="2123907" y="2219006"/>
                  </a:lnTo>
                  <a:lnTo>
                    <a:pt x="2172896" y="2208673"/>
                  </a:lnTo>
                  <a:lnTo>
                    <a:pt x="2221549" y="2197440"/>
                  </a:lnTo>
                  <a:lnTo>
                    <a:pt x="2269903" y="2185406"/>
                  </a:lnTo>
                  <a:lnTo>
                    <a:pt x="2317997" y="2172673"/>
                  </a:lnTo>
                  <a:lnTo>
                    <a:pt x="2365871" y="2159339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8"/>
                  </a:lnTo>
                  <a:lnTo>
                    <a:pt x="2534844" y="2108564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5" y="1403755"/>
                  </a:moveTo>
                  <a:lnTo>
                    <a:pt x="1659945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8" y="152292"/>
                  </a:lnTo>
                  <a:lnTo>
                    <a:pt x="130498" y="195948"/>
                  </a:lnTo>
                  <a:lnTo>
                    <a:pt x="157292" y="240096"/>
                  </a:lnTo>
                  <a:lnTo>
                    <a:pt x="183013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9" y="423476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2" y="570734"/>
                  </a:lnTo>
                  <a:lnTo>
                    <a:pt x="317173" y="618408"/>
                  </a:lnTo>
                  <a:lnTo>
                    <a:pt x="328015" y="666911"/>
                  </a:lnTo>
                  <a:lnTo>
                    <a:pt x="337703" y="715984"/>
                  </a:lnTo>
                  <a:lnTo>
                    <a:pt x="364107" y="864020"/>
                  </a:lnTo>
                  <a:lnTo>
                    <a:pt x="373445" y="912771"/>
                  </a:lnTo>
                  <a:lnTo>
                    <a:pt x="383761" y="960791"/>
                  </a:lnTo>
                  <a:lnTo>
                    <a:pt x="395482" y="1007820"/>
                  </a:lnTo>
                  <a:lnTo>
                    <a:pt x="409034" y="1053599"/>
                  </a:lnTo>
                  <a:lnTo>
                    <a:pt x="424845" y="1097866"/>
                  </a:lnTo>
                  <a:lnTo>
                    <a:pt x="443341" y="1140362"/>
                  </a:lnTo>
                  <a:lnTo>
                    <a:pt x="464948" y="1180826"/>
                  </a:lnTo>
                  <a:lnTo>
                    <a:pt x="490092" y="1219000"/>
                  </a:lnTo>
                  <a:lnTo>
                    <a:pt x="519245" y="1254666"/>
                  </a:lnTo>
                  <a:lnTo>
                    <a:pt x="552016" y="1287798"/>
                  </a:lnTo>
                  <a:lnTo>
                    <a:pt x="588056" y="1318414"/>
                  </a:lnTo>
                  <a:lnTo>
                    <a:pt x="627021" y="1346531"/>
                  </a:lnTo>
                  <a:lnTo>
                    <a:pt x="668562" y="1372167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6" y="1450254"/>
                  </a:lnTo>
                  <a:lnTo>
                    <a:pt x="902777" y="1463751"/>
                  </a:lnTo>
                  <a:lnTo>
                    <a:pt x="952495" y="1474872"/>
                  </a:lnTo>
                  <a:lnTo>
                    <a:pt x="1002360" y="1483637"/>
                  </a:lnTo>
                  <a:lnTo>
                    <a:pt x="1052028" y="1490062"/>
                  </a:lnTo>
                  <a:lnTo>
                    <a:pt x="1101151" y="1494166"/>
                  </a:lnTo>
                  <a:lnTo>
                    <a:pt x="1153331" y="1496011"/>
                  </a:lnTo>
                  <a:lnTo>
                    <a:pt x="1204580" y="1495340"/>
                  </a:lnTo>
                  <a:lnTo>
                    <a:pt x="1254974" y="1492363"/>
                  </a:lnTo>
                  <a:lnTo>
                    <a:pt x="1304588" y="1487293"/>
                  </a:lnTo>
                  <a:lnTo>
                    <a:pt x="1353496" y="1480341"/>
                  </a:lnTo>
                  <a:lnTo>
                    <a:pt x="1401775" y="1471722"/>
                  </a:lnTo>
                  <a:lnTo>
                    <a:pt x="1449498" y="1461645"/>
                  </a:lnTo>
                  <a:lnTo>
                    <a:pt x="1496742" y="1450324"/>
                  </a:lnTo>
                  <a:lnTo>
                    <a:pt x="1543582" y="1437971"/>
                  </a:lnTo>
                  <a:lnTo>
                    <a:pt x="1590092" y="1424797"/>
                  </a:lnTo>
                  <a:lnTo>
                    <a:pt x="1636348" y="1411015"/>
                  </a:lnTo>
                  <a:lnTo>
                    <a:pt x="1659945" y="1403755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8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2" y="20551"/>
                  </a:lnTo>
                  <a:lnTo>
                    <a:pt x="41011" y="60673"/>
                  </a:lnTo>
                  <a:lnTo>
                    <a:pt x="66694" y="101421"/>
                  </a:lnTo>
                  <a:lnTo>
                    <a:pt x="90628" y="143109"/>
                  </a:lnTo>
                  <a:lnTo>
                    <a:pt x="112228" y="186049"/>
                  </a:lnTo>
                  <a:lnTo>
                    <a:pt x="130913" y="230556"/>
                  </a:lnTo>
                  <a:lnTo>
                    <a:pt x="146099" y="276941"/>
                  </a:lnTo>
                  <a:lnTo>
                    <a:pt x="157936" y="325293"/>
                  </a:lnTo>
                  <a:lnTo>
                    <a:pt x="167411" y="374798"/>
                  </a:lnTo>
                  <a:lnTo>
                    <a:pt x="176246" y="424417"/>
                  </a:lnTo>
                  <a:lnTo>
                    <a:pt x="186162" y="473110"/>
                  </a:lnTo>
                  <a:lnTo>
                    <a:pt x="198881" y="519840"/>
                  </a:lnTo>
                  <a:lnTo>
                    <a:pt x="216122" y="563566"/>
                  </a:lnTo>
                  <a:lnTo>
                    <a:pt x="239608" y="603249"/>
                  </a:lnTo>
                  <a:lnTo>
                    <a:pt x="270587" y="637729"/>
                  </a:lnTo>
                  <a:lnTo>
                    <a:pt x="308222" y="667256"/>
                  </a:lnTo>
                  <a:lnTo>
                    <a:pt x="351106" y="691858"/>
                  </a:lnTo>
                  <a:lnTo>
                    <a:pt x="397831" y="711563"/>
                  </a:lnTo>
                  <a:lnTo>
                    <a:pt x="446988" y="726400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8" y="736972"/>
                  </a:lnTo>
                  <a:lnTo>
                    <a:pt x="709791" y="727852"/>
                  </a:lnTo>
                  <a:lnTo>
                    <a:pt x="761084" y="715544"/>
                  </a:lnTo>
                  <a:lnTo>
                    <a:pt x="793185" y="706338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5" name="object 15"/>
          <p:cNvSpPr/>
          <p:nvPr/>
        </p:nvSpPr>
        <p:spPr>
          <a:xfrm>
            <a:off x="12705410" y="6123609"/>
            <a:ext cx="3467735" cy="3467100"/>
          </a:xfrm>
          <a:custGeom>
            <a:avLst/>
            <a:gdLst/>
            <a:ahLst/>
            <a:cxnLst/>
            <a:rect l="l" t="t" r="r" b="b"/>
            <a:pathLst>
              <a:path w="3467734" h="3467100">
                <a:moveTo>
                  <a:pt x="2819895" y="1045972"/>
                </a:moveTo>
                <a:lnTo>
                  <a:pt x="2814421" y="1015822"/>
                </a:lnTo>
                <a:lnTo>
                  <a:pt x="2796756" y="989177"/>
                </a:lnTo>
                <a:lnTo>
                  <a:pt x="2739847" y="989177"/>
                </a:lnTo>
                <a:lnTo>
                  <a:pt x="2796743" y="989164"/>
                </a:lnTo>
                <a:lnTo>
                  <a:pt x="2627884" y="821778"/>
                </a:lnTo>
                <a:lnTo>
                  <a:pt x="2627884" y="1048334"/>
                </a:lnTo>
                <a:lnTo>
                  <a:pt x="1264412" y="2512872"/>
                </a:lnTo>
                <a:lnTo>
                  <a:pt x="811936" y="2080983"/>
                </a:lnTo>
                <a:lnTo>
                  <a:pt x="747687" y="2019655"/>
                </a:lnTo>
                <a:lnTo>
                  <a:pt x="794689" y="1967204"/>
                </a:lnTo>
                <a:lnTo>
                  <a:pt x="905446" y="1843595"/>
                </a:lnTo>
                <a:lnTo>
                  <a:pt x="1194689" y="2119744"/>
                </a:lnTo>
                <a:lnTo>
                  <a:pt x="1221206" y="2136762"/>
                </a:lnTo>
                <a:lnTo>
                  <a:pt x="1251750" y="2143023"/>
                </a:lnTo>
                <a:lnTo>
                  <a:pt x="1282204" y="2137651"/>
                </a:lnTo>
                <a:lnTo>
                  <a:pt x="1308468" y="2119744"/>
                </a:lnTo>
                <a:lnTo>
                  <a:pt x="1414399" y="2005965"/>
                </a:lnTo>
                <a:lnTo>
                  <a:pt x="2460472" y="882383"/>
                </a:lnTo>
                <a:lnTo>
                  <a:pt x="2627884" y="1048334"/>
                </a:lnTo>
                <a:lnTo>
                  <a:pt x="2627884" y="821778"/>
                </a:lnTo>
                <a:lnTo>
                  <a:pt x="2515082" y="709955"/>
                </a:lnTo>
                <a:lnTo>
                  <a:pt x="2499499" y="700366"/>
                </a:lnTo>
                <a:lnTo>
                  <a:pt x="2498039" y="698906"/>
                </a:lnTo>
                <a:lnTo>
                  <a:pt x="2495169" y="697699"/>
                </a:lnTo>
                <a:lnTo>
                  <a:pt x="2481681" y="689394"/>
                </a:lnTo>
                <a:lnTo>
                  <a:pt x="2474557" y="689051"/>
                </a:lnTo>
                <a:lnTo>
                  <a:pt x="2471432" y="687743"/>
                </a:lnTo>
                <a:lnTo>
                  <a:pt x="2467178" y="685965"/>
                </a:lnTo>
                <a:lnTo>
                  <a:pt x="2433599" y="688314"/>
                </a:lnTo>
                <a:lnTo>
                  <a:pt x="2401303" y="709955"/>
                </a:lnTo>
                <a:lnTo>
                  <a:pt x="2401303" y="823722"/>
                </a:lnTo>
                <a:lnTo>
                  <a:pt x="2380500" y="790562"/>
                </a:lnTo>
                <a:lnTo>
                  <a:pt x="2401303" y="823722"/>
                </a:lnTo>
                <a:lnTo>
                  <a:pt x="2401303" y="709955"/>
                </a:lnTo>
                <a:lnTo>
                  <a:pt x="1248232" y="1948459"/>
                </a:lnTo>
                <a:lnTo>
                  <a:pt x="1077074" y="1785061"/>
                </a:lnTo>
                <a:lnTo>
                  <a:pt x="957910" y="1671281"/>
                </a:lnTo>
                <a:lnTo>
                  <a:pt x="900772" y="1647952"/>
                </a:lnTo>
                <a:lnTo>
                  <a:pt x="844130" y="1671281"/>
                </a:lnTo>
                <a:lnTo>
                  <a:pt x="578954" y="1967204"/>
                </a:lnTo>
                <a:lnTo>
                  <a:pt x="555802" y="2024316"/>
                </a:lnTo>
                <a:lnTo>
                  <a:pt x="560984" y="2054440"/>
                </a:lnTo>
                <a:lnTo>
                  <a:pt x="578942" y="2080983"/>
                </a:lnTo>
                <a:lnTo>
                  <a:pt x="1210868" y="2684157"/>
                </a:lnTo>
                <a:lnTo>
                  <a:pt x="1237386" y="2701175"/>
                </a:lnTo>
                <a:lnTo>
                  <a:pt x="1267929" y="2707436"/>
                </a:lnTo>
                <a:lnTo>
                  <a:pt x="1298397" y="2702077"/>
                </a:lnTo>
                <a:lnTo>
                  <a:pt x="1324648" y="2684157"/>
                </a:lnTo>
                <a:lnTo>
                  <a:pt x="1430578" y="2570378"/>
                </a:lnTo>
                <a:lnTo>
                  <a:pt x="2796756" y="1102944"/>
                </a:lnTo>
                <a:lnTo>
                  <a:pt x="2813799" y="1076159"/>
                </a:lnTo>
                <a:lnTo>
                  <a:pt x="2819895" y="1045972"/>
                </a:lnTo>
                <a:close/>
              </a:path>
              <a:path w="3467734" h="3467100">
                <a:moveTo>
                  <a:pt x="3467227" y="1727200"/>
                </a:moveTo>
                <a:lnTo>
                  <a:pt x="3466554" y="1676400"/>
                </a:lnTo>
                <a:lnTo>
                  <a:pt x="3464572" y="1625600"/>
                </a:lnTo>
                <a:lnTo>
                  <a:pt x="3461270" y="1587500"/>
                </a:lnTo>
                <a:lnTo>
                  <a:pt x="3456686" y="1536700"/>
                </a:lnTo>
                <a:lnTo>
                  <a:pt x="3450844" y="1485900"/>
                </a:lnTo>
                <a:lnTo>
                  <a:pt x="3443732" y="1447800"/>
                </a:lnTo>
                <a:lnTo>
                  <a:pt x="3435388" y="1397000"/>
                </a:lnTo>
                <a:lnTo>
                  <a:pt x="3425837" y="1346200"/>
                </a:lnTo>
                <a:lnTo>
                  <a:pt x="3415068" y="1308100"/>
                </a:lnTo>
                <a:lnTo>
                  <a:pt x="3403130" y="1257300"/>
                </a:lnTo>
                <a:lnTo>
                  <a:pt x="3390023" y="1219200"/>
                </a:lnTo>
                <a:lnTo>
                  <a:pt x="3375761" y="1168400"/>
                </a:lnTo>
                <a:lnTo>
                  <a:pt x="3360382" y="1130300"/>
                </a:lnTo>
                <a:lnTo>
                  <a:pt x="3343884" y="1079500"/>
                </a:lnTo>
                <a:lnTo>
                  <a:pt x="3326295" y="1041400"/>
                </a:lnTo>
                <a:lnTo>
                  <a:pt x="3307626" y="1003300"/>
                </a:lnTo>
                <a:lnTo>
                  <a:pt x="3295612" y="980109"/>
                </a:lnTo>
                <a:lnTo>
                  <a:pt x="3295612" y="1727200"/>
                </a:lnTo>
                <a:lnTo>
                  <a:pt x="3294862" y="1778000"/>
                </a:lnTo>
                <a:lnTo>
                  <a:pt x="3292652" y="1828800"/>
                </a:lnTo>
                <a:lnTo>
                  <a:pt x="3288982" y="1866900"/>
                </a:lnTo>
                <a:lnTo>
                  <a:pt x="3283877" y="1917700"/>
                </a:lnTo>
                <a:lnTo>
                  <a:pt x="3277362" y="1968500"/>
                </a:lnTo>
                <a:lnTo>
                  <a:pt x="3269462" y="2006600"/>
                </a:lnTo>
                <a:lnTo>
                  <a:pt x="3260191" y="2057400"/>
                </a:lnTo>
                <a:lnTo>
                  <a:pt x="3249574" y="2108200"/>
                </a:lnTo>
                <a:lnTo>
                  <a:pt x="3237649" y="2146300"/>
                </a:lnTo>
                <a:lnTo>
                  <a:pt x="3224415" y="2197100"/>
                </a:lnTo>
                <a:lnTo>
                  <a:pt x="3209899" y="2235200"/>
                </a:lnTo>
                <a:lnTo>
                  <a:pt x="3194126" y="2286000"/>
                </a:lnTo>
                <a:lnTo>
                  <a:pt x="3177121" y="2324100"/>
                </a:lnTo>
                <a:lnTo>
                  <a:pt x="3158896" y="2362200"/>
                </a:lnTo>
                <a:lnTo>
                  <a:pt x="3139490" y="2413000"/>
                </a:lnTo>
                <a:lnTo>
                  <a:pt x="3118904" y="2451100"/>
                </a:lnTo>
                <a:lnTo>
                  <a:pt x="3097174" y="2489200"/>
                </a:lnTo>
                <a:lnTo>
                  <a:pt x="3074327" y="2527300"/>
                </a:lnTo>
                <a:lnTo>
                  <a:pt x="3050362" y="2565400"/>
                </a:lnTo>
                <a:lnTo>
                  <a:pt x="3025317" y="2603500"/>
                </a:lnTo>
                <a:lnTo>
                  <a:pt x="2999206" y="2641600"/>
                </a:lnTo>
                <a:lnTo>
                  <a:pt x="2972066" y="2679700"/>
                </a:lnTo>
                <a:lnTo>
                  <a:pt x="2943898" y="2717800"/>
                </a:lnTo>
                <a:lnTo>
                  <a:pt x="2914739" y="2743200"/>
                </a:lnTo>
                <a:lnTo>
                  <a:pt x="2884614" y="2781300"/>
                </a:lnTo>
                <a:lnTo>
                  <a:pt x="2853525" y="2819400"/>
                </a:lnTo>
                <a:lnTo>
                  <a:pt x="2821508" y="2844800"/>
                </a:lnTo>
                <a:lnTo>
                  <a:pt x="2788589" y="2882900"/>
                </a:lnTo>
                <a:lnTo>
                  <a:pt x="2754769" y="2908300"/>
                </a:lnTo>
                <a:lnTo>
                  <a:pt x="2720098" y="2933700"/>
                </a:lnTo>
                <a:lnTo>
                  <a:pt x="2684576" y="2971800"/>
                </a:lnTo>
                <a:lnTo>
                  <a:pt x="2648229" y="2997200"/>
                </a:lnTo>
                <a:lnTo>
                  <a:pt x="2611082" y="3022600"/>
                </a:lnTo>
                <a:lnTo>
                  <a:pt x="2573172" y="3048000"/>
                </a:lnTo>
                <a:lnTo>
                  <a:pt x="2534488" y="3073400"/>
                </a:lnTo>
                <a:lnTo>
                  <a:pt x="2495080" y="3086100"/>
                </a:lnTo>
                <a:lnTo>
                  <a:pt x="2454948" y="3111500"/>
                </a:lnTo>
                <a:lnTo>
                  <a:pt x="2414130" y="3136900"/>
                </a:lnTo>
                <a:lnTo>
                  <a:pt x="2372652" y="3149600"/>
                </a:lnTo>
                <a:lnTo>
                  <a:pt x="2330513" y="3175000"/>
                </a:lnTo>
                <a:lnTo>
                  <a:pt x="2110892" y="3238500"/>
                </a:lnTo>
                <a:lnTo>
                  <a:pt x="1972729" y="3276600"/>
                </a:lnTo>
                <a:lnTo>
                  <a:pt x="1878330" y="3276600"/>
                </a:lnTo>
                <a:lnTo>
                  <a:pt x="1830514" y="3289300"/>
                </a:lnTo>
                <a:lnTo>
                  <a:pt x="1636941" y="3289300"/>
                </a:lnTo>
                <a:lnTo>
                  <a:pt x="1589112" y="3276600"/>
                </a:lnTo>
                <a:lnTo>
                  <a:pt x="1494701" y="3276600"/>
                </a:lnTo>
                <a:lnTo>
                  <a:pt x="1356537" y="3238500"/>
                </a:lnTo>
                <a:lnTo>
                  <a:pt x="1136878" y="3175000"/>
                </a:lnTo>
                <a:lnTo>
                  <a:pt x="1094740" y="3149600"/>
                </a:lnTo>
                <a:lnTo>
                  <a:pt x="1053249" y="3136900"/>
                </a:lnTo>
                <a:lnTo>
                  <a:pt x="1012431" y="3111500"/>
                </a:lnTo>
                <a:lnTo>
                  <a:pt x="972299" y="3086100"/>
                </a:lnTo>
                <a:lnTo>
                  <a:pt x="932891" y="3073400"/>
                </a:lnTo>
                <a:lnTo>
                  <a:pt x="894207" y="3048000"/>
                </a:lnTo>
                <a:lnTo>
                  <a:pt x="856272" y="3022600"/>
                </a:lnTo>
                <a:lnTo>
                  <a:pt x="819124" y="2997200"/>
                </a:lnTo>
                <a:lnTo>
                  <a:pt x="782777" y="2971800"/>
                </a:lnTo>
                <a:lnTo>
                  <a:pt x="747255" y="2933700"/>
                </a:lnTo>
                <a:lnTo>
                  <a:pt x="712571" y="2908300"/>
                </a:lnTo>
                <a:lnTo>
                  <a:pt x="678764" y="2882900"/>
                </a:lnTo>
                <a:lnTo>
                  <a:pt x="645833" y="2844800"/>
                </a:lnTo>
                <a:lnTo>
                  <a:pt x="613816" y="2819400"/>
                </a:lnTo>
                <a:lnTo>
                  <a:pt x="582726" y="2781300"/>
                </a:lnTo>
                <a:lnTo>
                  <a:pt x="552589" y="2743200"/>
                </a:lnTo>
                <a:lnTo>
                  <a:pt x="523417" y="2717800"/>
                </a:lnTo>
                <a:lnTo>
                  <a:pt x="495261" y="2679700"/>
                </a:lnTo>
                <a:lnTo>
                  <a:pt x="468109" y="2641600"/>
                </a:lnTo>
                <a:lnTo>
                  <a:pt x="441998" y="2603500"/>
                </a:lnTo>
                <a:lnTo>
                  <a:pt x="416953" y="2565400"/>
                </a:lnTo>
                <a:lnTo>
                  <a:pt x="392988" y="2527300"/>
                </a:lnTo>
                <a:lnTo>
                  <a:pt x="370128" y="2489200"/>
                </a:lnTo>
                <a:lnTo>
                  <a:pt x="348399" y="2451100"/>
                </a:lnTo>
                <a:lnTo>
                  <a:pt x="327812" y="2413000"/>
                </a:lnTo>
                <a:lnTo>
                  <a:pt x="308394" y="2362200"/>
                </a:lnTo>
                <a:lnTo>
                  <a:pt x="290182" y="2324100"/>
                </a:lnTo>
                <a:lnTo>
                  <a:pt x="273164" y="2286000"/>
                </a:lnTo>
                <a:lnTo>
                  <a:pt x="257403" y="2235200"/>
                </a:lnTo>
                <a:lnTo>
                  <a:pt x="242887" y="2197100"/>
                </a:lnTo>
                <a:lnTo>
                  <a:pt x="229641" y="2146300"/>
                </a:lnTo>
                <a:lnTo>
                  <a:pt x="217716" y="2108200"/>
                </a:lnTo>
                <a:lnTo>
                  <a:pt x="207098" y="2057400"/>
                </a:lnTo>
                <a:lnTo>
                  <a:pt x="197827" y="2006600"/>
                </a:lnTo>
                <a:lnTo>
                  <a:pt x="189928" y="1968500"/>
                </a:lnTo>
                <a:lnTo>
                  <a:pt x="183413" y="1917700"/>
                </a:lnTo>
                <a:lnTo>
                  <a:pt x="178308" y="1866900"/>
                </a:lnTo>
                <a:lnTo>
                  <a:pt x="174637" y="1828800"/>
                </a:lnTo>
                <a:lnTo>
                  <a:pt x="172415" y="1778000"/>
                </a:lnTo>
                <a:lnTo>
                  <a:pt x="171678" y="1727200"/>
                </a:lnTo>
                <a:lnTo>
                  <a:pt x="172415" y="1676400"/>
                </a:lnTo>
                <a:lnTo>
                  <a:pt x="174637" y="1625600"/>
                </a:lnTo>
                <a:lnTo>
                  <a:pt x="178308" y="1587500"/>
                </a:lnTo>
                <a:lnTo>
                  <a:pt x="183413" y="1536700"/>
                </a:lnTo>
                <a:lnTo>
                  <a:pt x="189928" y="1485900"/>
                </a:lnTo>
                <a:lnTo>
                  <a:pt x="197827" y="1447800"/>
                </a:lnTo>
                <a:lnTo>
                  <a:pt x="207098" y="1397000"/>
                </a:lnTo>
                <a:lnTo>
                  <a:pt x="217716" y="1346200"/>
                </a:lnTo>
                <a:lnTo>
                  <a:pt x="229641" y="1308100"/>
                </a:lnTo>
                <a:lnTo>
                  <a:pt x="242887" y="1257300"/>
                </a:lnTo>
                <a:lnTo>
                  <a:pt x="257403" y="1219200"/>
                </a:lnTo>
                <a:lnTo>
                  <a:pt x="273164" y="1168400"/>
                </a:lnTo>
                <a:lnTo>
                  <a:pt x="290182" y="1130300"/>
                </a:lnTo>
                <a:lnTo>
                  <a:pt x="308394" y="1092200"/>
                </a:lnTo>
                <a:lnTo>
                  <a:pt x="327812" y="1041400"/>
                </a:lnTo>
                <a:lnTo>
                  <a:pt x="348399" y="1003300"/>
                </a:lnTo>
                <a:lnTo>
                  <a:pt x="370128" y="965200"/>
                </a:lnTo>
                <a:lnTo>
                  <a:pt x="392988" y="927100"/>
                </a:lnTo>
                <a:lnTo>
                  <a:pt x="416953" y="889000"/>
                </a:lnTo>
                <a:lnTo>
                  <a:pt x="441998" y="850900"/>
                </a:lnTo>
                <a:lnTo>
                  <a:pt x="468109" y="812800"/>
                </a:lnTo>
                <a:lnTo>
                  <a:pt x="495261" y="774700"/>
                </a:lnTo>
                <a:lnTo>
                  <a:pt x="523417" y="736600"/>
                </a:lnTo>
                <a:lnTo>
                  <a:pt x="552589" y="711200"/>
                </a:lnTo>
                <a:lnTo>
                  <a:pt x="582726" y="673100"/>
                </a:lnTo>
                <a:lnTo>
                  <a:pt x="613816" y="635000"/>
                </a:lnTo>
                <a:lnTo>
                  <a:pt x="645833" y="609600"/>
                </a:lnTo>
                <a:lnTo>
                  <a:pt x="678764" y="571500"/>
                </a:lnTo>
                <a:lnTo>
                  <a:pt x="712571" y="546100"/>
                </a:lnTo>
                <a:lnTo>
                  <a:pt x="747255" y="520700"/>
                </a:lnTo>
                <a:lnTo>
                  <a:pt x="782777" y="482600"/>
                </a:lnTo>
                <a:lnTo>
                  <a:pt x="819124" y="457200"/>
                </a:lnTo>
                <a:lnTo>
                  <a:pt x="856272" y="431800"/>
                </a:lnTo>
                <a:lnTo>
                  <a:pt x="894207" y="406400"/>
                </a:lnTo>
                <a:lnTo>
                  <a:pt x="932891" y="381000"/>
                </a:lnTo>
                <a:lnTo>
                  <a:pt x="972299" y="368300"/>
                </a:lnTo>
                <a:lnTo>
                  <a:pt x="1012431" y="342900"/>
                </a:lnTo>
                <a:lnTo>
                  <a:pt x="1053249" y="317500"/>
                </a:lnTo>
                <a:lnTo>
                  <a:pt x="1094740" y="304800"/>
                </a:lnTo>
                <a:lnTo>
                  <a:pt x="1136878" y="279400"/>
                </a:lnTo>
                <a:lnTo>
                  <a:pt x="1266964" y="241300"/>
                </a:lnTo>
                <a:lnTo>
                  <a:pt x="1494701" y="177800"/>
                </a:lnTo>
                <a:lnTo>
                  <a:pt x="1589112" y="177800"/>
                </a:lnTo>
                <a:lnTo>
                  <a:pt x="1636941" y="165100"/>
                </a:lnTo>
                <a:lnTo>
                  <a:pt x="1830514" y="165100"/>
                </a:lnTo>
                <a:lnTo>
                  <a:pt x="1878330" y="177800"/>
                </a:lnTo>
                <a:lnTo>
                  <a:pt x="1972729" y="177800"/>
                </a:lnTo>
                <a:lnTo>
                  <a:pt x="2200440" y="241300"/>
                </a:lnTo>
                <a:lnTo>
                  <a:pt x="2330513" y="279400"/>
                </a:lnTo>
                <a:lnTo>
                  <a:pt x="2372652" y="304800"/>
                </a:lnTo>
                <a:lnTo>
                  <a:pt x="2414130" y="317500"/>
                </a:lnTo>
                <a:lnTo>
                  <a:pt x="2454948" y="342900"/>
                </a:lnTo>
                <a:lnTo>
                  <a:pt x="2495080" y="368300"/>
                </a:lnTo>
                <a:lnTo>
                  <a:pt x="2534488" y="381000"/>
                </a:lnTo>
                <a:lnTo>
                  <a:pt x="2573172" y="406400"/>
                </a:lnTo>
                <a:lnTo>
                  <a:pt x="2611094" y="431800"/>
                </a:lnTo>
                <a:lnTo>
                  <a:pt x="2648229" y="457200"/>
                </a:lnTo>
                <a:lnTo>
                  <a:pt x="2684576" y="482600"/>
                </a:lnTo>
                <a:lnTo>
                  <a:pt x="2720098" y="520700"/>
                </a:lnTo>
                <a:lnTo>
                  <a:pt x="2754769" y="546100"/>
                </a:lnTo>
                <a:lnTo>
                  <a:pt x="2788589" y="571500"/>
                </a:lnTo>
                <a:lnTo>
                  <a:pt x="2821508" y="609600"/>
                </a:lnTo>
                <a:lnTo>
                  <a:pt x="2853525" y="635000"/>
                </a:lnTo>
                <a:lnTo>
                  <a:pt x="2884614" y="673100"/>
                </a:lnTo>
                <a:lnTo>
                  <a:pt x="2914739" y="711200"/>
                </a:lnTo>
                <a:lnTo>
                  <a:pt x="2943898" y="736600"/>
                </a:lnTo>
                <a:lnTo>
                  <a:pt x="2972066" y="774700"/>
                </a:lnTo>
                <a:lnTo>
                  <a:pt x="2999206" y="812800"/>
                </a:lnTo>
                <a:lnTo>
                  <a:pt x="3025317" y="850900"/>
                </a:lnTo>
                <a:lnTo>
                  <a:pt x="3050362" y="889000"/>
                </a:lnTo>
                <a:lnTo>
                  <a:pt x="3074327" y="927100"/>
                </a:lnTo>
                <a:lnTo>
                  <a:pt x="3097174" y="965200"/>
                </a:lnTo>
                <a:lnTo>
                  <a:pt x="3118904" y="1003300"/>
                </a:lnTo>
                <a:lnTo>
                  <a:pt x="3139490" y="1041400"/>
                </a:lnTo>
                <a:lnTo>
                  <a:pt x="3158896" y="1092200"/>
                </a:lnTo>
                <a:lnTo>
                  <a:pt x="3177121" y="1130300"/>
                </a:lnTo>
                <a:lnTo>
                  <a:pt x="3194126" y="1168400"/>
                </a:lnTo>
                <a:lnTo>
                  <a:pt x="3209899" y="1219200"/>
                </a:lnTo>
                <a:lnTo>
                  <a:pt x="3224415" y="1257300"/>
                </a:lnTo>
                <a:lnTo>
                  <a:pt x="3237649" y="1308100"/>
                </a:lnTo>
                <a:lnTo>
                  <a:pt x="3249574" y="1346200"/>
                </a:lnTo>
                <a:lnTo>
                  <a:pt x="3260191" y="1397000"/>
                </a:lnTo>
                <a:lnTo>
                  <a:pt x="3269462" y="1447800"/>
                </a:lnTo>
                <a:lnTo>
                  <a:pt x="3277362" y="1485900"/>
                </a:lnTo>
                <a:lnTo>
                  <a:pt x="3283877" y="1536700"/>
                </a:lnTo>
                <a:lnTo>
                  <a:pt x="3288982" y="1587500"/>
                </a:lnTo>
                <a:lnTo>
                  <a:pt x="3292652" y="1625600"/>
                </a:lnTo>
                <a:lnTo>
                  <a:pt x="3294862" y="1676400"/>
                </a:lnTo>
                <a:lnTo>
                  <a:pt x="3295612" y="1727200"/>
                </a:lnTo>
                <a:lnTo>
                  <a:pt x="3295612" y="980109"/>
                </a:lnTo>
                <a:lnTo>
                  <a:pt x="3287890" y="965200"/>
                </a:lnTo>
                <a:lnTo>
                  <a:pt x="3267113" y="914400"/>
                </a:lnTo>
                <a:lnTo>
                  <a:pt x="3245320" y="876300"/>
                </a:lnTo>
                <a:lnTo>
                  <a:pt x="3222510" y="838200"/>
                </a:lnTo>
                <a:lnTo>
                  <a:pt x="3198711" y="800100"/>
                </a:lnTo>
                <a:lnTo>
                  <a:pt x="3173946" y="762000"/>
                </a:lnTo>
                <a:lnTo>
                  <a:pt x="3148215" y="723900"/>
                </a:lnTo>
                <a:lnTo>
                  <a:pt x="3121558" y="685800"/>
                </a:lnTo>
                <a:lnTo>
                  <a:pt x="3093974" y="647700"/>
                </a:lnTo>
                <a:lnTo>
                  <a:pt x="3065488" y="622300"/>
                </a:lnTo>
                <a:lnTo>
                  <a:pt x="3036125" y="584200"/>
                </a:lnTo>
                <a:lnTo>
                  <a:pt x="3005886" y="546100"/>
                </a:lnTo>
                <a:lnTo>
                  <a:pt x="2974797" y="520700"/>
                </a:lnTo>
                <a:lnTo>
                  <a:pt x="2942882" y="482600"/>
                </a:lnTo>
                <a:lnTo>
                  <a:pt x="2910141" y="457200"/>
                </a:lnTo>
                <a:lnTo>
                  <a:pt x="2876613" y="419100"/>
                </a:lnTo>
                <a:lnTo>
                  <a:pt x="2842298" y="393700"/>
                </a:lnTo>
                <a:lnTo>
                  <a:pt x="2807220" y="368300"/>
                </a:lnTo>
                <a:lnTo>
                  <a:pt x="2771406" y="342900"/>
                </a:lnTo>
                <a:lnTo>
                  <a:pt x="2734856" y="317500"/>
                </a:lnTo>
                <a:lnTo>
                  <a:pt x="2697594" y="292100"/>
                </a:lnTo>
                <a:lnTo>
                  <a:pt x="2659646" y="266700"/>
                </a:lnTo>
                <a:lnTo>
                  <a:pt x="2621026" y="241300"/>
                </a:lnTo>
                <a:lnTo>
                  <a:pt x="2581732" y="215900"/>
                </a:lnTo>
                <a:lnTo>
                  <a:pt x="2541816" y="190500"/>
                </a:lnTo>
                <a:lnTo>
                  <a:pt x="2501265" y="177800"/>
                </a:lnTo>
                <a:lnTo>
                  <a:pt x="2480691" y="165100"/>
                </a:lnTo>
                <a:lnTo>
                  <a:pt x="2460117" y="152400"/>
                </a:lnTo>
                <a:lnTo>
                  <a:pt x="2418384" y="139700"/>
                </a:lnTo>
                <a:lnTo>
                  <a:pt x="2376081" y="114300"/>
                </a:lnTo>
                <a:lnTo>
                  <a:pt x="2289822" y="88900"/>
                </a:lnTo>
                <a:lnTo>
                  <a:pt x="2019198" y="12700"/>
                </a:lnTo>
                <a:lnTo>
                  <a:pt x="1972551" y="12700"/>
                </a:lnTo>
                <a:lnTo>
                  <a:pt x="1925510" y="0"/>
                </a:lnTo>
                <a:lnTo>
                  <a:pt x="1541932" y="0"/>
                </a:lnTo>
                <a:lnTo>
                  <a:pt x="1494891" y="12700"/>
                </a:lnTo>
                <a:lnTo>
                  <a:pt x="1448231" y="12700"/>
                </a:lnTo>
                <a:lnTo>
                  <a:pt x="1177582" y="88900"/>
                </a:lnTo>
                <a:lnTo>
                  <a:pt x="1091323" y="114300"/>
                </a:lnTo>
                <a:lnTo>
                  <a:pt x="1049007" y="139700"/>
                </a:lnTo>
                <a:lnTo>
                  <a:pt x="1007262" y="152400"/>
                </a:lnTo>
                <a:lnTo>
                  <a:pt x="966114" y="177800"/>
                </a:lnTo>
                <a:lnTo>
                  <a:pt x="925563" y="190500"/>
                </a:lnTo>
                <a:lnTo>
                  <a:pt x="885634" y="215900"/>
                </a:lnTo>
                <a:lnTo>
                  <a:pt x="846340" y="241300"/>
                </a:lnTo>
                <a:lnTo>
                  <a:pt x="807707" y="266700"/>
                </a:lnTo>
                <a:lnTo>
                  <a:pt x="769759" y="292100"/>
                </a:lnTo>
                <a:lnTo>
                  <a:pt x="732497" y="317500"/>
                </a:lnTo>
                <a:lnTo>
                  <a:pt x="695947" y="342900"/>
                </a:lnTo>
                <a:lnTo>
                  <a:pt x="660120" y="368300"/>
                </a:lnTo>
                <a:lnTo>
                  <a:pt x="625043" y="393700"/>
                </a:lnTo>
                <a:lnTo>
                  <a:pt x="590715" y="419100"/>
                </a:lnTo>
                <a:lnTo>
                  <a:pt x="557187" y="457200"/>
                </a:lnTo>
                <a:lnTo>
                  <a:pt x="524446" y="482600"/>
                </a:lnTo>
                <a:lnTo>
                  <a:pt x="492518" y="520700"/>
                </a:lnTo>
                <a:lnTo>
                  <a:pt x="461429" y="546100"/>
                </a:lnTo>
                <a:lnTo>
                  <a:pt x="431177" y="584200"/>
                </a:lnTo>
                <a:lnTo>
                  <a:pt x="401802" y="622300"/>
                </a:lnTo>
                <a:lnTo>
                  <a:pt x="373316" y="647700"/>
                </a:lnTo>
                <a:lnTo>
                  <a:pt x="345732" y="685800"/>
                </a:lnTo>
                <a:lnTo>
                  <a:pt x="319062" y="723900"/>
                </a:lnTo>
                <a:lnTo>
                  <a:pt x="293344" y="762000"/>
                </a:lnTo>
                <a:lnTo>
                  <a:pt x="268566" y="800100"/>
                </a:lnTo>
                <a:lnTo>
                  <a:pt x="244767" y="838200"/>
                </a:lnTo>
                <a:lnTo>
                  <a:pt x="221957" y="876300"/>
                </a:lnTo>
                <a:lnTo>
                  <a:pt x="200152" y="914400"/>
                </a:lnTo>
                <a:lnTo>
                  <a:pt x="179374" y="965200"/>
                </a:lnTo>
                <a:lnTo>
                  <a:pt x="159639" y="1003300"/>
                </a:lnTo>
                <a:lnTo>
                  <a:pt x="140970" y="1041400"/>
                </a:lnTo>
                <a:lnTo>
                  <a:pt x="123367" y="1079500"/>
                </a:lnTo>
                <a:lnTo>
                  <a:pt x="106870" y="1130300"/>
                </a:lnTo>
                <a:lnTo>
                  <a:pt x="91478" y="1168400"/>
                </a:lnTo>
                <a:lnTo>
                  <a:pt x="77228" y="1219200"/>
                </a:lnTo>
                <a:lnTo>
                  <a:pt x="64109" y="1257300"/>
                </a:lnTo>
                <a:lnTo>
                  <a:pt x="52171" y="1308100"/>
                </a:lnTo>
                <a:lnTo>
                  <a:pt x="41414" y="1346200"/>
                </a:lnTo>
                <a:lnTo>
                  <a:pt x="31851" y="1397000"/>
                </a:lnTo>
                <a:lnTo>
                  <a:pt x="23507" y="1447800"/>
                </a:lnTo>
                <a:lnTo>
                  <a:pt x="16395" y="1485900"/>
                </a:lnTo>
                <a:lnTo>
                  <a:pt x="10541" y="1536700"/>
                </a:lnTo>
                <a:lnTo>
                  <a:pt x="5956" y="1587500"/>
                </a:lnTo>
                <a:lnTo>
                  <a:pt x="2667" y="1625600"/>
                </a:lnTo>
                <a:lnTo>
                  <a:pt x="673" y="1676400"/>
                </a:lnTo>
                <a:lnTo>
                  <a:pt x="0" y="1727200"/>
                </a:lnTo>
                <a:lnTo>
                  <a:pt x="673" y="1778000"/>
                </a:lnTo>
                <a:lnTo>
                  <a:pt x="2667" y="1828800"/>
                </a:lnTo>
                <a:lnTo>
                  <a:pt x="5956" y="1866900"/>
                </a:lnTo>
                <a:lnTo>
                  <a:pt x="10541" y="1917700"/>
                </a:lnTo>
                <a:lnTo>
                  <a:pt x="16395" y="1968500"/>
                </a:lnTo>
                <a:lnTo>
                  <a:pt x="23507" y="2006600"/>
                </a:lnTo>
                <a:lnTo>
                  <a:pt x="31851" y="2057400"/>
                </a:lnTo>
                <a:lnTo>
                  <a:pt x="41414" y="2108200"/>
                </a:lnTo>
                <a:lnTo>
                  <a:pt x="52171" y="2146300"/>
                </a:lnTo>
                <a:lnTo>
                  <a:pt x="64109" y="2197100"/>
                </a:lnTo>
                <a:lnTo>
                  <a:pt x="77228" y="2235200"/>
                </a:lnTo>
                <a:lnTo>
                  <a:pt x="91478" y="2286000"/>
                </a:lnTo>
                <a:lnTo>
                  <a:pt x="106870" y="2324100"/>
                </a:lnTo>
                <a:lnTo>
                  <a:pt x="123367" y="2374900"/>
                </a:lnTo>
                <a:lnTo>
                  <a:pt x="140970" y="2413000"/>
                </a:lnTo>
                <a:lnTo>
                  <a:pt x="159639" y="2451100"/>
                </a:lnTo>
                <a:lnTo>
                  <a:pt x="179374" y="2489200"/>
                </a:lnTo>
                <a:lnTo>
                  <a:pt x="200152" y="2540000"/>
                </a:lnTo>
                <a:lnTo>
                  <a:pt x="221957" y="2578100"/>
                </a:lnTo>
                <a:lnTo>
                  <a:pt x="244767" y="2616200"/>
                </a:lnTo>
                <a:lnTo>
                  <a:pt x="268566" y="2654300"/>
                </a:lnTo>
                <a:lnTo>
                  <a:pt x="293344" y="2692400"/>
                </a:lnTo>
                <a:lnTo>
                  <a:pt x="319062" y="2730500"/>
                </a:lnTo>
                <a:lnTo>
                  <a:pt x="345732" y="2768600"/>
                </a:lnTo>
                <a:lnTo>
                  <a:pt x="373316" y="2806700"/>
                </a:lnTo>
                <a:lnTo>
                  <a:pt x="401802" y="2832100"/>
                </a:lnTo>
                <a:lnTo>
                  <a:pt x="431177" y="2870200"/>
                </a:lnTo>
                <a:lnTo>
                  <a:pt x="461429" y="2908300"/>
                </a:lnTo>
                <a:lnTo>
                  <a:pt x="492518" y="2933700"/>
                </a:lnTo>
                <a:lnTo>
                  <a:pt x="524446" y="2971800"/>
                </a:lnTo>
                <a:lnTo>
                  <a:pt x="557187" y="2997200"/>
                </a:lnTo>
                <a:lnTo>
                  <a:pt x="590715" y="3035300"/>
                </a:lnTo>
                <a:lnTo>
                  <a:pt x="625043" y="3060700"/>
                </a:lnTo>
                <a:lnTo>
                  <a:pt x="660120" y="3086100"/>
                </a:lnTo>
                <a:lnTo>
                  <a:pt x="695947" y="3111500"/>
                </a:lnTo>
                <a:lnTo>
                  <a:pt x="732497" y="3136900"/>
                </a:lnTo>
                <a:lnTo>
                  <a:pt x="769759" y="3162300"/>
                </a:lnTo>
                <a:lnTo>
                  <a:pt x="807707" y="3187700"/>
                </a:lnTo>
                <a:lnTo>
                  <a:pt x="846340" y="3213100"/>
                </a:lnTo>
                <a:lnTo>
                  <a:pt x="885634" y="3238500"/>
                </a:lnTo>
                <a:lnTo>
                  <a:pt x="925563" y="3263900"/>
                </a:lnTo>
                <a:lnTo>
                  <a:pt x="966114" y="3276600"/>
                </a:lnTo>
                <a:lnTo>
                  <a:pt x="1007262" y="3302000"/>
                </a:lnTo>
                <a:lnTo>
                  <a:pt x="1049007" y="3314700"/>
                </a:lnTo>
                <a:lnTo>
                  <a:pt x="1091323" y="3340100"/>
                </a:lnTo>
                <a:lnTo>
                  <a:pt x="1356182" y="3416300"/>
                </a:lnTo>
                <a:lnTo>
                  <a:pt x="1448231" y="3441700"/>
                </a:lnTo>
                <a:lnTo>
                  <a:pt x="1494891" y="3441700"/>
                </a:lnTo>
                <a:lnTo>
                  <a:pt x="1541932" y="3454400"/>
                </a:lnTo>
                <a:lnTo>
                  <a:pt x="1685277" y="3454400"/>
                </a:lnTo>
                <a:lnTo>
                  <a:pt x="1733727" y="3467100"/>
                </a:lnTo>
                <a:lnTo>
                  <a:pt x="1782178" y="3454400"/>
                </a:lnTo>
                <a:lnTo>
                  <a:pt x="1925510" y="3454400"/>
                </a:lnTo>
                <a:lnTo>
                  <a:pt x="1972551" y="3441700"/>
                </a:lnTo>
                <a:lnTo>
                  <a:pt x="2019198" y="3441700"/>
                </a:lnTo>
                <a:lnTo>
                  <a:pt x="2111235" y="3416300"/>
                </a:lnTo>
                <a:lnTo>
                  <a:pt x="2376081" y="3340100"/>
                </a:lnTo>
                <a:lnTo>
                  <a:pt x="2418384" y="3314700"/>
                </a:lnTo>
                <a:lnTo>
                  <a:pt x="2460117" y="3302000"/>
                </a:lnTo>
                <a:lnTo>
                  <a:pt x="2480691" y="3289300"/>
                </a:lnTo>
                <a:lnTo>
                  <a:pt x="2501277" y="3276600"/>
                </a:lnTo>
                <a:lnTo>
                  <a:pt x="2541816" y="3263900"/>
                </a:lnTo>
                <a:lnTo>
                  <a:pt x="2581745" y="3238500"/>
                </a:lnTo>
                <a:lnTo>
                  <a:pt x="2621026" y="3213100"/>
                </a:lnTo>
                <a:lnTo>
                  <a:pt x="2659646" y="3187700"/>
                </a:lnTo>
                <a:lnTo>
                  <a:pt x="2697594" y="3162300"/>
                </a:lnTo>
                <a:lnTo>
                  <a:pt x="2734856" y="3136900"/>
                </a:lnTo>
                <a:lnTo>
                  <a:pt x="2771406" y="3111500"/>
                </a:lnTo>
                <a:lnTo>
                  <a:pt x="2807220" y="3086100"/>
                </a:lnTo>
                <a:lnTo>
                  <a:pt x="2842298" y="3060700"/>
                </a:lnTo>
                <a:lnTo>
                  <a:pt x="2876613" y="3035300"/>
                </a:lnTo>
                <a:lnTo>
                  <a:pt x="2910141" y="2997200"/>
                </a:lnTo>
                <a:lnTo>
                  <a:pt x="2942882" y="2971800"/>
                </a:lnTo>
                <a:lnTo>
                  <a:pt x="2974797" y="2933700"/>
                </a:lnTo>
                <a:lnTo>
                  <a:pt x="3005886" y="2908300"/>
                </a:lnTo>
                <a:lnTo>
                  <a:pt x="3036125" y="2870200"/>
                </a:lnTo>
                <a:lnTo>
                  <a:pt x="3065500" y="2832100"/>
                </a:lnTo>
                <a:lnTo>
                  <a:pt x="3093974" y="2806700"/>
                </a:lnTo>
                <a:lnTo>
                  <a:pt x="3121558" y="2768600"/>
                </a:lnTo>
                <a:lnTo>
                  <a:pt x="3148228" y="2730500"/>
                </a:lnTo>
                <a:lnTo>
                  <a:pt x="3173946" y="2692400"/>
                </a:lnTo>
                <a:lnTo>
                  <a:pt x="3198723" y="2654300"/>
                </a:lnTo>
                <a:lnTo>
                  <a:pt x="3222510" y="2616200"/>
                </a:lnTo>
                <a:lnTo>
                  <a:pt x="3245320" y="2578100"/>
                </a:lnTo>
                <a:lnTo>
                  <a:pt x="3267125" y="2540000"/>
                </a:lnTo>
                <a:lnTo>
                  <a:pt x="3287890" y="2489200"/>
                </a:lnTo>
                <a:lnTo>
                  <a:pt x="3307626" y="2451100"/>
                </a:lnTo>
                <a:lnTo>
                  <a:pt x="3326295" y="2413000"/>
                </a:lnTo>
                <a:lnTo>
                  <a:pt x="3343884" y="2374900"/>
                </a:lnTo>
                <a:lnTo>
                  <a:pt x="3360382" y="2324100"/>
                </a:lnTo>
                <a:lnTo>
                  <a:pt x="3375774" y="2286000"/>
                </a:lnTo>
                <a:lnTo>
                  <a:pt x="3390023" y="2235200"/>
                </a:lnTo>
                <a:lnTo>
                  <a:pt x="3403130" y="2197100"/>
                </a:lnTo>
                <a:lnTo>
                  <a:pt x="3415080" y="2146300"/>
                </a:lnTo>
                <a:lnTo>
                  <a:pt x="3425837" y="2108200"/>
                </a:lnTo>
                <a:lnTo>
                  <a:pt x="3435388" y="2057400"/>
                </a:lnTo>
                <a:lnTo>
                  <a:pt x="3443732" y="2006600"/>
                </a:lnTo>
                <a:lnTo>
                  <a:pt x="3450844" y="1968500"/>
                </a:lnTo>
                <a:lnTo>
                  <a:pt x="3456698" y="1917700"/>
                </a:lnTo>
                <a:lnTo>
                  <a:pt x="3461270" y="1866900"/>
                </a:lnTo>
                <a:lnTo>
                  <a:pt x="3464572" y="1828800"/>
                </a:lnTo>
                <a:lnTo>
                  <a:pt x="3466566" y="1778000"/>
                </a:lnTo>
                <a:lnTo>
                  <a:pt x="3467227" y="1727200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39491" y="4013744"/>
            <a:ext cx="11146833" cy="114967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544830" indent="-532765">
              <a:lnSpc>
                <a:spcPct val="100000"/>
              </a:lnSpc>
              <a:spcBef>
                <a:spcPts val="685"/>
              </a:spcBef>
              <a:buAutoNum type="arabicPeriod"/>
              <a:tabLst>
                <a:tab pos="545465" algn="l"/>
              </a:tabLst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線上發布即時訊息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可發布通知讓寄收者雙方了解及時狀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況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764030" indent="-53340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1764664" algn="l"/>
              </a:tabLst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管理設備狀態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長期使用的設備需檢查及維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修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59" y="1117"/>
            <a:ext cx="18286730" cy="10283190"/>
            <a:chOff x="3259" y="1117"/>
            <a:chExt cx="18286730" cy="10283190"/>
          </a:xfrm>
        </p:grpSpPr>
        <p:sp>
          <p:nvSpPr>
            <p:cNvPr id="4" name="object 4"/>
            <p:cNvSpPr/>
            <p:nvPr/>
          </p:nvSpPr>
          <p:spPr>
            <a:xfrm>
              <a:off x="320002" y="291139"/>
              <a:ext cx="17649825" cy="9705975"/>
            </a:xfrm>
            <a:custGeom>
              <a:avLst/>
              <a:gdLst/>
              <a:ahLst/>
              <a:cxnLst/>
              <a:rect l="l" t="t" r="r" b="b"/>
              <a:pathLst>
                <a:path w="17649825" h="9705975">
                  <a:moveTo>
                    <a:pt x="17649725" y="9705974"/>
                  </a:moveTo>
                  <a:lnTo>
                    <a:pt x="0" y="9705974"/>
                  </a:lnTo>
                  <a:lnTo>
                    <a:pt x="0" y="0"/>
                  </a:lnTo>
                  <a:lnTo>
                    <a:pt x="17649725" y="0"/>
                  </a:lnTo>
                  <a:lnTo>
                    <a:pt x="17649725" y="97059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259" y="1117"/>
              <a:ext cx="3761740" cy="3533775"/>
            </a:xfrm>
            <a:custGeom>
              <a:avLst/>
              <a:gdLst/>
              <a:ahLst/>
              <a:cxnLst/>
              <a:rect l="l" t="t" r="r" b="b"/>
              <a:pathLst>
                <a:path w="3761740" h="3533775">
                  <a:moveTo>
                    <a:pt x="0" y="3472720"/>
                  </a:moveTo>
                  <a:lnTo>
                    <a:pt x="0" y="0"/>
                  </a:lnTo>
                  <a:lnTo>
                    <a:pt x="3680348" y="0"/>
                  </a:lnTo>
                  <a:lnTo>
                    <a:pt x="3698461" y="154663"/>
                  </a:lnTo>
                  <a:lnTo>
                    <a:pt x="3710133" y="257662"/>
                  </a:lnTo>
                  <a:lnTo>
                    <a:pt x="3715757" y="309102"/>
                  </a:lnTo>
                  <a:lnTo>
                    <a:pt x="3721198" y="360489"/>
                  </a:lnTo>
                  <a:lnTo>
                    <a:pt x="3726428" y="411814"/>
                  </a:lnTo>
                  <a:lnTo>
                    <a:pt x="3731416" y="463069"/>
                  </a:lnTo>
                  <a:lnTo>
                    <a:pt x="3736130" y="514244"/>
                  </a:lnTo>
                  <a:lnTo>
                    <a:pt x="3740542" y="565330"/>
                  </a:lnTo>
                  <a:lnTo>
                    <a:pt x="3744621" y="616317"/>
                  </a:lnTo>
                  <a:lnTo>
                    <a:pt x="3748335" y="667197"/>
                  </a:lnTo>
                  <a:lnTo>
                    <a:pt x="3751657" y="717960"/>
                  </a:lnTo>
                  <a:lnTo>
                    <a:pt x="3754553" y="768598"/>
                  </a:lnTo>
                  <a:lnTo>
                    <a:pt x="3756996" y="819101"/>
                  </a:lnTo>
                  <a:lnTo>
                    <a:pt x="3758953" y="869459"/>
                  </a:lnTo>
                  <a:lnTo>
                    <a:pt x="3760396" y="919664"/>
                  </a:lnTo>
                  <a:lnTo>
                    <a:pt x="3761293" y="969707"/>
                  </a:lnTo>
                  <a:lnTo>
                    <a:pt x="3761615" y="1019578"/>
                  </a:lnTo>
                  <a:lnTo>
                    <a:pt x="3761330" y="1069268"/>
                  </a:lnTo>
                  <a:lnTo>
                    <a:pt x="3760410" y="1118769"/>
                  </a:lnTo>
                  <a:lnTo>
                    <a:pt x="3758822" y="1168070"/>
                  </a:lnTo>
                  <a:lnTo>
                    <a:pt x="3756538" y="1217163"/>
                  </a:lnTo>
                  <a:lnTo>
                    <a:pt x="3753527" y="1266038"/>
                  </a:lnTo>
                  <a:lnTo>
                    <a:pt x="3749758" y="1314687"/>
                  </a:lnTo>
                  <a:lnTo>
                    <a:pt x="3745202" y="1363100"/>
                  </a:lnTo>
                  <a:lnTo>
                    <a:pt x="3739828" y="1411268"/>
                  </a:lnTo>
                  <a:lnTo>
                    <a:pt x="3733605" y="1459182"/>
                  </a:lnTo>
                  <a:lnTo>
                    <a:pt x="3726503" y="1506832"/>
                  </a:lnTo>
                  <a:lnTo>
                    <a:pt x="3718493" y="1554210"/>
                  </a:lnTo>
                  <a:lnTo>
                    <a:pt x="3709543" y="1601306"/>
                  </a:lnTo>
                  <a:lnTo>
                    <a:pt x="3699624" y="1648112"/>
                  </a:lnTo>
                  <a:lnTo>
                    <a:pt x="3688705" y="1694617"/>
                  </a:lnTo>
                  <a:lnTo>
                    <a:pt x="3676756" y="1740813"/>
                  </a:lnTo>
                  <a:lnTo>
                    <a:pt x="3663747" y="1786691"/>
                  </a:lnTo>
                  <a:lnTo>
                    <a:pt x="3649647" y="1832241"/>
                  </a:lnTo>
                  <a:lnTo>
                    <a:pt x="3634425" y="1877455"/>
                  </a:lnTo>
                  <a:lnTo>
                    <a:pt x="3618053" y="1922323"/>
                  </a:lnTo>
                  <a:lnTo>
                    <a:pt x="3600499" y="1966835"/>
                  </a:lnTo>
                  <a:lnTo>
                    <a:pt x="3581733" y="2010984"/>
                  </a:lnTo>
                  <a:lnTo>
                    <a:pt x="3561724" y="2054759"/>
                  </a:lnTo>
                  <a:lnTo>
                    <a:pt x="3540964" y="2097200"/>
                  </a:lnTo>
                  <a:lnTo>
                    <a:pt x="3519020" y="2139266"/>
                  </a:lnTo>
                  <a:lnTo>
                    <a:pt x="3495923" y="2180944"/>
                  </a:lnTo>
                  <a:lnTo>
                    <a:pt x="3471699" y="2222221"/>
                  </a:lnTo>
                  <a:lnTo>
                    <a:pt x="3446379" y="2263084"/>
                  </a:lnTo>
                  <a:lnTo>
                    <a:pt x="3419990" y="2303520"/>
                  </a:lnTo>
                  <a:lnTo>
                    <a:pt x="3392562" y="2343517"/>
                  </a:lnTo>
                  <a:lnTo>
                    <a:pt x="3364122" y="2383061"/>
                  </a:lnTo>
                  <a:lnTo>
                    <a:pt x="3334700" y="2422140"/>
                  </a:lnTo>
                  <a:lnTo>
                    <a:pt x="3304325" y="2460741"/>
                  </a:lnTo>
                  <a:lnTo>
                    <a:pt x="3273024" y="2498851"/>
                  </a:lnTo>
                  <a:lnTo>
                    <a:pt x="3240826" y="2536457"/>
                  </a:lnTo>
                  <a:lnTo>
                    <a:pt x="3207760" y="2573547"/>
                  </a:lnTo>
                  <a:lnTo>
                    <a:pt x="3173856" y="2610107"/>
                  </a:lnTo>
                  <a:lnTo>
                    <a:pt x="3139140" y="2646124"/>
                  </a:lnTo>
                  <a:lnTo>
                    <a:pt x="3103642" y="2681587"/>
                  </a:lnTo>
                  <a:lnTo>
                    <a:pt x="3067392" y="2716482"/>
                  </a:lnTo>
                  <a:lnTo>
                    <a:pt x="3030416" y="2750795"/>
                  </a:lnTo>
                  <a:lnTo>
                    <a:pt x="2992744" y="2784515"/>
                  </a:lnTo>
                  <a:lnTo>
                    <a:pt x="2954405" y="2817629"/>
                  </a:lnTo>
                  <a:lnTo>
                    <a:pt x="2915426" y="2850123"/>
                  </a:lnTo>
                  <a:lnTo>
                    <a:pt x="2875838" y="2881985"/>
                  </a:lnTo>
                  <a:lnTo>
                    <a:pt x="2835668" y="2913202"/>
                  </a:lnTo>
                  <a:lnTo>
                    <a:pt x="2794945" y="2943761"/>
                  </a:lnTo>
                  <a:lnTo>
                    <a:pt x="2753698" y="2973649"/>
                  </a:lnTo>
                  <a:lnTo>
                    <a:pt x="2711955" y="3002853"/>
                  </a:lnTo>
                  <a:lnTo>
                    <a:pt x="2669745" y="3031361"/>
                  </a:lnTo>
                  <a:lnTo>
                    <a:pt x="2627096" y="3059160"/>
                  </a:lnTo>
                  <a:lnTo>
                    <a:pt x="2584038" y="3086237"/>
                  </a:lnTo>
                  <a:lnTo>
                    <a:pt x="2540599" y="3112579"/>
                  </a:lnTo>
                  <a:lnTo>
                    <a:pt x="2496807" y="3138172"/>
                  </a:lnTo>
                  <a:lnTo>
                    <a:pt x="2452691" y="3163006"/>
                  </a:lnTo>
                  <a:lnTo>
                    <a:pt x="2408280" y="3187065"/>
                  </a:lnTo>
                  <a:lnTo>
                    <a:pt x="2363602" y="3210339"/>
                  </a:lnTo>
                  <a:lnTo>
                    <a:pt x="2318687" y="3232813"/>
                  </a:lnTo>
                  <a:lnTo>
                    <a:pt x="2273562" y="3254475"/>
                  </a:lnTo>
                  <a:lnTo>
                    <a:pt x="2228256" y="3275312"/>
                  </a:lnTo>
                  <a:lnTo>
                    <a:pt x="2182798" y="3295312"/>
                  </a:lnTo>
                  <a:lnTo>
                    <a:pt x="2137217" y="3314460"/>
                  </a:lnTo>
                  <a:lnTo>
                    <a:pt x="2091541" y="3332746"/>
                  </a:lnTo>
                  <a:lnTo>
                    <a:pt x="2045799" y="3350155"/>
                  </a:lnTo>
                  <a:lnTo>
                    <a:pt x="2000019" y="3366675"/>
                  </a:lnTo>
                  <a:lnTo>
                    <a:pt x="1954231" y="3382293"/>
                  </a:lnTo>
                  <a:lnTo>
                    <a:pt x="1903767" y="3398518"/>
                  </a:lnTo>
                  <a:lnTo>
                    <a:pt x="1853332" y="3413659"/>
                  </a:lnTo>
                  <a:lnTo>
                    <a:pt x="1802926" y="3427745"/>
                  </a:lnTo>
                  <a:lnTo>
                    <a:pt x="1752547" y="3440804"/>
                  </a:lnTo>
                  <a:lnTo>
                    <a:pt x="1702194" y="3452866"/>
                  </a:lnTo>
                  <a:lnTo>
                    <a:pt x="1651867" y="3463958"/>
                  </a:lnTo>
                  <a:lnTo>
                    <a:pt x="1601566" y="3474108"/>
                  </a:lnTo>
                  <a:lnTo>
                    <a:pt x="1551288" y="3483347"/>
                  </a:lnTo>
                  <a:lnTo>
                    <a:pt x="1501034" y="3491701"/>
                  </a:lnTo>
                  <a:lnTo>
                    <a:pt x="1450801" y="3499200"/>
                  </a:lnTo>
                  <a:lnTo>
                    <a:pt x="1400591" y="3505872"/>
                  </a:lnTo>
                  <a:lnTo>
                    <a:pt x="1350401" y="3511746"/>
                  </a:lnTo>
                  <a:lnTo>
                    <a:pt x="1300231" y="3516849"/>
                  </a:lnTo>
                  <a:lnTo>
                    <a:pt x="1250080" y="3521212"/>
                  </a:lnTo>
                  <a:lnTo>
                    <a:pt x="1199947" y="3524861"/>
                  </a:lnTo>
                  <a:lnTo>
                    <a:pt x="1149831" y="3527826"/>
                  </a:lnTo>
                  <a:lnTo>
                    <a:pt x="1099732" y="3530135"/>
                  </a:lnTo>
                  <a:lnTo>
                    <a:pt x="1049648" y="3531817"/>
                  </a:lnTo>
                  <a:lnTo>
                    <a:pt x="999579" y="3532900"/>
                  </a:lnTo>
                  <a:lnTo>
                    <a:pt x="949524" y="3533412"/>
                  </a:lnTo>
                  <a:lnTo>
                    <a:pt x="899483" y="3533383"/>
                  </a:lnTo>
                  <a:lnTo>
                    <a:pt x="849453" y="3532841"/>
                  </a:lnTo>
                  <a:lnTo>
                    <a:pt x="799435" y="3531814"/>
                  </a:lnTo>
                  <a:lnTo>
                    <a:pt x="749427" y="3530330"/>
                  </a:lnTo>
                  <a:lnTo>
                    <a:pt x="699429" y="3528419"/>
                  </a:lnTo>
                  <a:lnTo>
                    <a:pt x="649440" y="3526109"/>
                  </a:lnTo>
                  <a:lnTo>
                    <a:pt x="599458" y="3523428"/>
                  </a:lnTo>
                  <a:lnTo>
                    <a:pt x="549484" y="3520404"/>
                  </a:lnTo>
                  <a:lnTo>
                    <a:pt x="499517" y="3517067"/>
                  </a:lnTo>
                  <a:lnTo>
                    <a:pt x="449554" y="3513445"/>
                  </a:lnTo>
                  <a:lnTo>
                    <a:pt x="399597" y="3509567"/>
                  </a:lnTo>
                  <a:lnTo>
                    <a:pt x="349643" y="3505460"/>
                  </a:lnTo>
                  <a:lnTo>
                    <a:pt x="299692" y="3501153"/>
                  </a:lnTo>
                  <a:lnTo>
                    <a:pt x="199795" y="3492056"/>
                  </a:lnTo>
                  <a:lnTo>
                    <a:pt x="0" y="347272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259" y="1117"/>
              <a:ext cx="3009900" cy="2827020"/>
            </a:xfrm>
            <a:custGeom>
              <a:avLst/>
              <a:gdLst/>
              <a:ahLst/>
              <a:cxnLst/>
              <a:rect l="l" t="t" r="r" b="b"/>
              <a:pathLst>
                <a:path w="3009900" h="2827020">
                  <a:moveTo>
                    <a:pt x="0" y="2778321"/>
                  </a:moveTo>
                  <a:lnTo>
                    <a:pt x="0" y="0"/>
                  </a:lnTo>
                  <a:lnTo>
                    <a:pt x="2944523" y="0"/>
                  </a:lnTo>
                  <a:lnTo>
                    <a:pt x="2962250" y="152820"/>
                  </a:lnTo>
                  <a:lnTo>
                    <a:pt x="2967952" y="203696"/>
                  </a:lnTo>
                  <a:lnTo>
                    <a:pt x="2973475" y="254519"/>
                  </a:lnTo>
                  <a:lnTo>
                    <a:pt x="2978773" y="305273"/>
                  </a:lnTo>
                  <a:lnTo>
                    <a:pt x="2983800" y="355946"/>
                  </a:lnTo>
                  <a:lnTo>
                    <a:pt x="2988510" y="406524"/>
                  </a:lnTo>
                  <a:lnTo>
                    <a:pt x="2992856" y="456994"/>
                  </a:lnTo>
                  <a:lnTo>
                    <a:pt x="2996795" y="507341"/>
                  </a:lnTo>
                  <a:lnTo>
                    <a:pt x="3000278" y="557553"/>
                  </a:lnTo>
                  <a:lnTo>
                    <a:pt x="3003261" y="607615"/>
                  </a:lnTo>
                  <a:lnTo>
                    <a:pt x="3005698" y="657514"/>
                  </a:lnTo>
                  <a:lnTo>
                    <a:pt x="3007542" y="707237"/>
                  </a:lnTo>
                  <a:lnTo>
                    <a:pt x="3008749" y="756770"/>
                  </a:lnTo>
                  <a:lnTo>
                    <a:pt x="3009271" y="806099"/>
                  </a:lnTo>
                  <a:lnTo>
                    <a:pt x="3009064" y="855211"/>
                  </a:lnTo>
                  <a:lnTo>
                    <a:pt x="3008082" y="904093"/>
                  </a:lnTo>
                  <a:lnTo>
                    <a:pt x="3006278" y="952730"/>
                  </a:lnTo>
                  <a:lnTo>
                    <a:pt x="3003606" y="1001109"/>
                  </a:lnTo>
                  <a:lnTo>
                    <a:pt x="3000022" y="1049217"/>
                  </a:lnTo>
                  <a:lnTo>
                    <a:pt x="2995478" y="1097039"/>
                  </a:lnTo>
                  <a:lnTo>
                    <a:pt x="2989930" y="1144563"/>
                  </a:lnTo>
                  <a:lnTo>
                    <a:pt x="2983331" y="1191775"/>
                  </a:lnTo>
                  <a:lnTo>
                    <a:pt x="2975635" y="1238661"/>
                  </a:lnTo>
                  <a:lnTo>
                    <a:pt x="2966797" y="1285208"/>
                  </a:lnTo>
                  <a:lnTo>
                    <a:pt x="2956771" y="1331402"/>
                  </a:lnTo>
                  <a:lnTo>
                    <a:pt x="2945511" y="1377229"/>
                  </a:lnTo>
                  <a:lnTo>
                    <a:pt x="2932970" y="1422676"/>
                  </a:lnTo>
                  <a:lnTo>
                    <a:pt x="2919104" y="1467730"/>
                  </a:lnTo>
                  <a:lnTo>
                    <a:pt x="2903867" y="1512377"/>
                  </a:lnTo>
                  <a:lnTo>
                    <a:pt x="2887211" y="1556602"/>
                  </a:lnTo>
                  <a:lnTo>
                    <a:pt x="2869092" y="1600394"/>
                  </a:lnTo>
                  <a:lnTo>
                    <a:pt x="2849464" y="1643737"/>
                  </a:lnTo>
                  <a:lnTo>
                    <a:pt x="2828924" y="1685400"/>
                  </a:lnTo>
                  <a:lnTo>
                    <a:pt x="2806962" y="1726608"/>
                  </a:lnTo>
                  <a:lnTo>
                    <a:pt x="2783622" y="1767342"/>
                  </a:lnTo>
                  <a:lnTo>
                    <a:pt x="2758945" y="1807584"/>
                  </a:lnTo>
                  <a:lnTo>
                    <a:pt x="2732975" y="1847313"/>
                  </a:lnTo>
                  <a:lnTo>
                    <a:pt x="2705754" y="1886511"/>
                  </a:lnTo>
                  <a:lnTo>
                    <a:pt x="2677324" y="1925159"/>
                  </a:lnTo>
                  <a:lnTo>
                    <a:pt x="2647729" y="1963237"/>
                  </a:lnTo>
                  <a:lnTo>
                    <a:pt x="2617011" y="2000726"/>
                  </a:lnTo>
                  <a:lnTo>
                    <a:pt x="2585211" y="2037608"/>
                  </a:lnTo>
                  <a:lnTo>
                    <a:pt x="2552374" y="2073863"/>
                  </a:lnTo>
                  <a:lnTo>
                    <a:pt x="2518541" y="2109472"/>
                  </a:lnTo>
                  <a:lnTo>
                    <a:pt x="2483755" y="2144415"/>
                  </a:lnTo>
                  <a:lnTo>
                    <a:pt x="2448059" y="2178674"/>
                  </a:lnTo>
                  <a:lnTo>
                    <a:pt x="2411494" y="2212230"/>
                  </a:lnTo>
                  <a:lnTo>
                    <a:pt x="2374105" y="2245063"/>
                  </a:lnTo>
                  <a:lnTo>
                    <a:pt x="2335933" y="2277154"/>
                  </a:lnTo>
                  <a:lnTo>
                    <a:pt x="2297020" y="2308484"/>
                  </a:lnTo>
                  <a:lnTo>
                    <a:pt x="2257410" y="2339035"/>
                  </a:lnTo>
                  <a:lnTo>
                    <a:pt x="2217145" y="2368786"/>
                  </a:lnTo>
                  <a:lnTo>
                    <a:pt x="2176268" y="2397718"/>
                  </a:lnTo>
                  <a:lnTo>
                    <a:pt x="2134821" y="2425813"/>
                  </a:lnTo>
                  <a:lnTo>
                    <a:pt x="2092846" y="2453052"/>
                  </a:lnTo>
                  <a:lnTo>
                    <a:pt x="2050387" y="2479415"/>
                  </a:lnTo>
                  <a:lnTo>
                    <a:pt x="2007485" y="2504883"/>
                  </a:lnTo>
                  <a:lnTo>
                    <a:pt x="1964184" y="2529437"/>
                  </a:lnTo>
                  <a:lnTo>
                    <a:pt x="1920526" y="2553058"/>
                  </a:lnTo>
                  <a:lnTo>
                    <a:pt x="1876554" y="2575726"/>
                  </a:lnTo>
                  <a:lnTo>
                    <a:pt x="1832309" y="2597423"/>
                  </a:lnTo>
                  <a:lnTo>
                    <a:pt x="1787835" y="2618129"/>
                  </a:lnTo>
                  <a:lnTo>
                    <a:pt x="1743175" y="2637826"/>
                  </a:lnTo>
                  <a:lnTo>
                    <a:pt x="1698370" y="2656494"/>
                  </a:lnTo>
                  <a:lnTo>
                    <a:pt x="1653464" y="2674114"/>
                  </a:lnTo>
                  <a:lnTo>
                    <a:pt x="1608499" y="2690666"/>
                  </a:lnTo>
                  <a:lnTo>
                    <a:pt x="1563517" y="2706132"/>
                  </a:lnTo>
                  <a:lnTo>
                    <a:pt x="1512754" y="2722279"/>
                  </a:lnTo>
                  <a:lnTo>
                    <a:pt x="1462023" y="2737066"/>
                  </a:lnTo>
                  <a:lnTo>
                    <a:pt x="1411324" y="2750539"/>
                  </a:lnTo>
                  <a:lnTo>
                    <a:pt x="1360654" y="2762744"/>
                  </a:lnTo>
                  <a:lnTo>
                    <a:pt x="1310013" y="2773725"/>
                  </a:lnTo>
                  <a:lnTo>
                    <a:pt x="1259401" y="2783529"/>
                  </a:lnTo>
                  <a:lnTo>
                    <a:pt x="1208815" y="2792200"/>
                  </a:lnTo>
                  <a:lnTo>
                    <a:pt x="1158254" y="2799784"/>
                  </a:lnTo>
                  <a:lnTo>
                    <a:pt x="1107719" y="2806326"/>
                  </a:lnTo>
                  <a:lnTo>
                    <a:pt x="1057206" y="2811872"/>
                  </a:lnTo>
                  <a:lnTo>
                    <a:pt x="1006717" y="2816466"/>
                  </a:lnTo>
                  <a:lnTo>
                    <a:pt x="956249" y="2820154"/>
                  </a:lnTo>
                  <a:lnTo>
                    <a:pt x="905801" y="2822981"/>
                  </a:lnTo>
                  <a:lnTo>
                    <a:pt x="855372" y="2824992"/>
                  </a:lnTo>
                  <a:lnTo>
                    <a:pt x="804962" y="2826234"/>
                  </a:lnTo>
                  <a:lnTo>
                    <a:pt x="754569" y="2826750"/>
                  </a:lnTo>
                  <a:lnTo>
                    <a:pt x="704192" y="2826588"/>
                  </a:lnTo>
                  <a:lnTo>
                    <a:pt x="653830" y="2825790"/>
                  </a:lnTo>
                  <a:lnTo>
                    <a:pt x="603481" y="2824404"/>
                  </a:lnTo>
                  <a:lnTo>
                    <a:pt x="553146" y="2822474"/>
                  </a:lnTo>
                  <a:lnTo>
                    <a:pt x="502822" y="2820046"/>
                  </a:lnTo>
                  <a:lnTo>
                    <a:pt x="452510" y="2817165"/>
                  </a:lnTo>
                  <a:lnTo>
                    <a:pt x="402206" y="2813876"/>
                  </a:lnTo>
                  <a:lnTo>
                    <a:pt x="351912" y="2810225"/>
                  </a:lnTo>
                  <a:lnTo>
                    <a:pt x="301625" y="2806256"/>
                  </a:lnTo>
                  <a:lnTo>
                    <a:pt x="251344" y="2802016"/>
                  </a:lnTo>
                  <a:lnTo>
                    <a:pt x="201069" y="2797549"/>
                  </a:lnTo>
                  <a:lnTo>
                    <a:pt x="100530" y="2788116"/>
                  </a:lnTo>
                  <a:lnTo>
                    <a:pt x="0" y="2778321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259" y="1117"/>
              <a:ext cx="2257425" cy="2120265"/>
            </a:xfrm>
            <a:custGeom>
              <a:avLst/>
              <a:gdLst/>
              <a:ahLst/>
              <a:cxnLst/>
              <a:rect l="l" t="t" r="r" b="b"/>
              <a:pathLst>
                <a:path w="2257425" h="2120265">
                  <a:moveTo>
                    <a:pt x="0" y="2083665"/>
                  </a:moveTo>
                  <a:lnTo>
                    <a:pt x="0" y="0"/>
                  </a:lnTo>
                  <a:lnTo>
                    <a:pt x="2208402" y="0"/>
                  </a:lnTo>
                  <a:lnTo>
                    <a:pt x="2220515" y="103920"/>
                  </a:lnTo>
                  <a:lnTo>
                    <a:pt x="2226357" y="155817"/>
                  </a:lnTo>
                  <a:lnTo>
                    <a:pt x="2231940" y="207636"/>
                  </a:lnTo>
                  <a:lnTo>
                    <a:pt x="2237179" y="259352"/>
                  </a:lnTo>
                  <a:lnTo>
                    <a:pt x="2241986" y="310940"/>
                  </a:lnTo>
                  <a:lnTo>
                    <a:pt x="2246277" y="362375"/>
                  </a:lnTo>
                  <a:lnTo>
                    <a:pt x="2249965" y="413629"/>
                  </a:lnTo>
                  <a:lnTo>
                    <a:pt x="2252964" y="464678"/>
                  </a:lnTo>
                  <a:lnTo>
                    <a:pt x="2255188" y="515495"/>
                  </a:lnTo>
                  <a:lnTo>
                    <a:pt x="2256550" y="566056"/>
                  </a:lnTo>
                  <a:lnTo>
                    <a:pt x="2256964" y="616335"/>
                  </a:lnTo>
                  <a:lnTo>
                    <a:pt x="2256345" y="666305"/>
                  </a:lnTo>
                  <a:lnTo>
                    <a:pt x="2254605" y="715942"/>
                  </a:lnTo>
                  <a:lnTo>
                    <a:pt x="2251660" y="765219"/>
                  </a:lnTo>
                  <a:lnTo>
                    <a:pt x="2247423" y="814111"/>
                  </a:lnTo>
                  <a:lnTo>
                    <a:pt x="2241807" y="862592"/>
                  </a:lnTo>
                  <a:lnTo>
                    <a:pt x="2234727" y="910637"/>
                  </a:lnTo>
                  <a:lnTo>
                    <a:pt x="2226096" y="958220"/>
                  </a:lnTo>
                  <a:lnTo>
                    <a:pt x="2215828" y="1005314"/>
                  </a:lnTo>
                  <a:lnTo>
                    <a:pt x="2203838" y="1051895"/>
                  </a:lnTo>
                  <a:lnTo>
                    <a:pt x="2190038" y="1097937"/>
                  </a:lnTo>
                  <a:lnTo>
                    <a:pt x="2174343" y="1143414"/>
                  </a:lnTo>
                  <a:lnTo>
                    <a:pt x="2156667" y="1188301"/>
                  </a:lnTo>
                  <a:lnTo>
                    <a:pt x="2136924" y="1232571"/>
                  </a:lnTo>
                  <a:lnTo>
                    <a:pt x="2115937" y="1274615"/>
                  </a:lnTo>
                  <a:lnTo>
                    <a:pt x="2093044" y="1316024"/>
                  </a:lnTo>
                  <a:lnTo>
                    <a:pt x="2068322" y="1356764"/>
                  </a:lnTo>
                  <a:lnTo>
                    <a:pt x="2041847" y="1396800"/>
                  </a:lnTo>
                  <a:lnTo>
                    <a:pt x="2013697" y="1436098"/>
                  </a:lnTo>
                  <a:lnTo>
                    <a:pt x="1983949" y="1474623"/>
                  </a:lnTo>
                  <a:lnTo>
                    <a:pt x="1952681" y="1512341"/>
                  </a:lnTo>
                  <a:lnTo>
                    <a:pt x="1919970" y="1549217"/>
                  </a:lnTo>
                  <a:lnTo>
                    <a:pt x="1885894" y="1585217"/>
                  </a:lnTo>
                  <a:lnTo>
                    <a:pt x="1850530" y="1620306"/>
                  </a:lnTo>
                  <a:lnTo>
                    <a:pt x="1813955" y="1654450"/>
                  </a:lnTo>
                  <a:lnTo>
                    <a:pt x="1776246" y="1687614"/>
                  </a:lnTo>
                  <a:lnTo>
                    <a:pt x="1737482" y="1719764"/>
                  </a:lnTo>
                  <a:lnTo>
                    <a:pt x="1697739" y="1750865"/>
                  </a:lnTo>
                  <a:lnTo>
                    <a:pt x="1657094" y="1780882"/>
                  </a:lnTo>
                  <a:lnTo>
                    <a:pt x="1615626" y="1809782"/>
                  </a:lnTo>
                  <a:lnTo>
                    <a:pt x="1573410" y="1837530"/>
                  </a:lnTo>
                  <a:lnTo>
                    <a:pt x="1530526" y="1864091"/>
                  </a:lnTo>
                  <a:lnTo>
                    <a:pt x="1487050" y="1889430"/>
                  </a:lnTo>
                  <a:lnTo>
                    <a:pt x="1443059" y="1913514"/>
                  </a:lnTo>
                  <a:lnTo>
                    <a:pt x="1398631" y="1936308"/>
                  </a:lnTo>
                  <a:lnTo>
                    <a:pt x="1353844" y="1957776"/>
                  </a:lnTo>
                  <a:lnTo>
                    <a:pt x="1308774" y="1977886"/>
                  </a:lnTo>
                  <a:lnTo>
                    <a:pt x="1263499" y="1996601"/>
                  </a:lnTo>
                  <a:lnTo>
                    <a:pt x="1218096" y="2013889"/>
                  </a:lnTo>
                  <a:lnTo>
                    <a:pt x="1172643" y="2029713"/>
                  </a:lnTo>
                  <a:lnTo>
                    <a:pt x="1123426" y="2045180"/>
                  </a:lnTo>
                  <a:lnTo>
                    <a:pt x="1074255" y="2058956"/>
                  </a:lnTo>
                  <a:lnTo>
                    <a:pt x="1025127" y="2071115"/>
                  </a:lnTo>
                  <a:lnTo>
                    <a:pt x="976041" y="2081730"/>
                  </a:lnTo>
                  <a:lnTo>
                    <a:pt x="926995" y="2090876"/>
                  </a:lnTo>
                  <a:lnTo>
                    <a:pt x="877986" y="2098625"/>
                  </a:lnTo>
                  <a:lnTo>
                    <a:pt x="829013" y="2105053"/>
                  </a:lnTo>
                  <a:lnTo>
                    <a:pt x="780073" y="2110233"/>
                  </a:lnTo>
                  <a:lnTo>
                    <a:pt x="731165" y="2114239"/>
                  </a:lnTo>
                  <a:lnTo>
                    <a:pt x="682287" y="2117144"/>
                  </a:lnTo>
                  <a:lnTo>
                    <a:pt x="633436" y="2119023"/>
                  </a:lnTo>
                  <a:lnTo>
                    <a:pt x="584611" y="2119950"/>
                  </a:lnTo>
                  <a:lnTo>
                    <a:pt x="535810" y="2119998"/>
                  </a:lnTo>
                  <a:lnTo>
                    <a:pt x="487031" y="2119241"/>
                  </a:lnTo>
                  <a:lnTo>
                    <a:pt x="438271" y="2117753"/>
                  </a:lnTo>
                  <a:lnTo>
                    <a:pt x="389530" y="2115608"/>
                  </a:lnTo>
                  <a:lnTo>
                    <a:pt x="340804" y="2112881"/>
                  </a:lnTo>
                  <a:lnTo>
                    <a:pt x="292092" y="2109644"/>
                  </a:lnTo>
                  <a:lnTo>
                    <a:pt x="243392" y="2105971"/>
                  </a:lnTo>
                  <a:lnTo>
                    <a:pt x="194701" y="2101938"/>
                  </a:lnTo>
                  <a:lnTo>
                    <a:pt x="146019" y="2097616"/>
                  </a:lnTo>
                  <a:lnTo>
                    <a:pt x="48670" y="2088406"/>
                  </a:lnTo>
                  <a:lnTo>
                    <a:pt x="0" y="208366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259" y="1117"/>
              <a:ext cx="1504950" cy="1413510"/>
            </a:xfrm>
            <a:custGeom>
              <a:avLst/>
              <a:gdLst/>
              <a:ahLst/>
              <a:cxnLst/>
              <a:rect l="l" t="t" r="r" b="b"/>
              <a:pathLst>
                <a:path w="1504950" h="1413510">
                  <a:moveTo>
                    <a:pt x="0" y="1388978"/>
                  </a:moveTo>
                  <a:lnTo>
                    <a:pt x="0" y="0"/>
                  </a:lnTo>
                  <a:lnTo>
                    <a:pt x="1472288" y="0"/>
                  </a:lnTo>
                  <a:lnTo>
                    <a:pt x="1478289" y="50944"/>
                  </a:lnTo>
                  <a:lnTo>
                    <a:pt x="1484092" y="101835"/>
                  </a:lnTo>
                  <a:lnTo>
                    <a:pt x="1489518" y="152618"/>
                  </a:lnTo>
                  <a:lnTo>
                    <a:pt x="1494385" y="203240"/>
                  </a:lnTo>
                  <a:lnTo>
                    <a:pt x="1498511" y="253646"/>
                  </a:lnTo>
                  <a:lnTo>
                    <a:pt x="1501717" y="303783"/>
                  </a:lnTo>
                  <a:lnTo>
                    <a:pt x="1503819" y="353598"/>
                  </a:lnTo>
                  <a:lnTo>
                    <a:pt x="1504639" y="403035"/>
                  </a:lnTo>
                  <a:lnTo>
                    <a:pt x="1503994" y="452043"/>
                  </a:lnTo>
                  <a:lnTo>
                    <a:pt x="1501703" y="500565"/>
                  </a:lnTo>
                  <a:lnTo>
                    <a:pt x="1497585" y="548550"/>
                  </a:lnTo>
                  <a:lnTo>
                    <a:pt x="1491460" y="595943"/>
                  </a:lnTo>
                  <a:lnTo>
                    <a:pt x="1483145" y="642689"/>
                  </a:lnTo>
                  <a:lnTo>
                    <a:pt x="1472460" y="688737"/>
                  </a:lnTo>
                  <a:lnTo>
                    <a:pt x="1459225" y="734030"/>
                  </a:lnTo>
                  <a:lnTo>
                    <a:pt x="1443256" y="778517"/>
                  </a:lnTo>
                  <a:lnTo>
                    <a:pt x="1424375" y="822142"/>
                  </a:lnTo>
                  <a:lnTo>
                    <a:pt x="1402579" y="864713"/>
                  </a:lnTo>
                  <a:lnTo>
                    <a:pt x="1377844" y="906286"/>
                  </a:lnTo>
                  <a:lnTo>
                    <a:pt x="1350359" y="946776"/>
                  </a:lnTo>
                  <a:lnTo>
                    <a:pt x="1320310" y="986101"/>
                  </a:lnTo>
                  <a:lnTo>
                    <a:pt x="1287885" y="1024177"/>
                  </a:lnTo>
                  <a:lnTo>
                    <a:pt x="1253273" y="1060921"/>
                  </a:lnTo>
                  <a:lnTo>
                    <a:pt x="1216660" y="1096248"/>
                  </a:lnTo>
                  <a:lnTo>
                    <a:pt x="1178233" y="1130076"/>
                  </a:lnTo>
                  <a:lnTo>
                    <a:pt x="1138182" y="1162320"/>
                  </a:lnTo>
                  <a:lnTo>
                    <a:pt x="1096693" y="1192898"/>
                  </a:lnTo>
                  <a:lnTo>
                    <a:pt x="1053954" y="1221726"/>
                  </a:lnTo>
                  <a:lnTo>
                    <a:pt x="1010152" y="1248720"/>
                  </a:lnTo>
                  <a:lnTo>
                    <a:pt x="965475" y="1273797"/>
                  </a:lnTo>
                  <a:lnTo>
                    <a:pt x="920111" y="1296874"/>
                  </a:lnTo>
                  <a:lnTo>
                    <a:pt x="874247" y="1317866"/>
                  </a:lnTo>
                  <a:lnTo>
                    <a:pt x="828070" y="1336690"/>
                  </a:lnTo>
                  <a:lnTo>
                    <a:pt x="781769" y="1353264"/>
                  </a:lnTo>
                  <a:lnTo>
                    <a:pt x="732603" y="1368223"/>
                  </a:lnTo>
                  <a:lnTo>
                    <a:pt x="683487" y="1380727"/>
                  </a:lnTo>
                  <a:lnTo>
                    <a:pt x="634421" y="1390938"/>
                  </a:lnTo>
                  <a:lnTo>
                    <a:pt x="585401" y="1399019"/>
                  </a:lnTo>
                  <a:lnTo>
                    <a:pt x="536425" y="1405132"/>
                  </a:lnTo>
                  <a:lnTo>
                    <a:pt x="487492" y="1409439"/>
                  </a:lnTo>
                  <a:lnTo>
                    <a:pt x="438600" y="1412104"/>
                  </a:lnTo>
                  <a:lnTo>
                    <a:pt x="389745" y="1413289"/>
                  </a:lnTo>
                  <a:lnTo>
                    <a:pt x="340925" y="1413156"/>
                  </a:lnTo>
                  <a:lnTo>
                    <a:pt x="292139" y="1411867"/>
                  </a:lnTo>
                  <a:lnTo>
                    <a:pt x="243384" y="1409586"/>
                  </a:lnTo>
                  <a:lnTo>
                    <a:pt x="194658" y="1406475"/>
                  </a:lnTo>
                  <a:lnTo>
                    <a:pt x="145959" y="1402696"/>
                  </a:lnTo>
                  <a:lnTo>
                    <a:pt x="97284" y="1398412"/>
                  </a:lnTo>
                  <a:lnTo>
                    <a:pt x="48632" y="1393785"/>
                  </a:lnTo>
                  <a:lnTo>
                    <a:pt x="0" y="1388978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59" y="1117"/>
              <a:ext cx="752475" cy="706755"/>
            </a:xfrm>
            <a:custGeom>
              <a:avLst/>
              <a:gdLst/>
              <a:ahLst/>
              <a:cxnLst/>
              <a:rect l="l" t="t" r="r" b="b"/>
              <a:pathLst>
                <a:path w="752475" h="706755">
                  <a:moveTo>
                    <a:pt x="0" y="694395"/>
                  </a:moveTo>
                  <a:lnTo>
                    <a:pt x="0" y="0"/>
                  </a:lnTo>
                  <a:lnTo>
                    <a:pt x="736113" y="0"/>
                  </a:lnTo>
                  <a:lnTo>
                    <a:pt x="742275" y="54087"/>
                  </a:lnTo>
                  <a:lnTo>
                    <a:pt x="747616" y="107917"/>
                  </a:lnTo>
                  <a:lnTo>
                    <a:pt x="751246" y="161231"/>
                  </a:lnTo>
                  <a:lnTo>
                    <a:pt x="752274" y="213769"/>
                  </a:lnTo>
                  <a:lnTo>
                    <a:pt x="749808" y="265275"/>
                  </a:lnTo>
                  <a:lnTo>
                    <a:pt x="742958" y="315491"/>
                  </a:lnTo>
                  <a:lnTo>
                    <a:pt x="730833" y="364157"/>
                  </a:lnTo>
                  <a:lnTo>
                    <a:pt x="712541" y="411015"/>
                  </a:lnTo>
                  <a:lnTo>
                    <a:pt x="690620" y="450897"/>
                  </a:lnTo>
                  <a:lnTo>
                    <a:pt x="663798" y="488816"/>
                  </a:lnTo>
                  <a:lnTo>
                    <a:pt x="632695" y="524496"/>
                  </a:lnTo>
                  <a:lnTo>
                    <a:pt x="597930" y="557663"/>
                  </a:lnTo>
                  <a:lnTo>
                    <a:pt x="560124" y="588041"/>
                  </a:lnTo>
                  <a:lnTo>
                    <a:pt x="519896" y="615355"/>
                  </a:lnTo>
                  <a:lnTo>
                    <a:pt x="477865" y="639329"/>
                  </a:lnTo>
                  <a:lnTo>
                    <a:pt x="434650" y="659690"/>
                  </a:lnTo>
                  <a:lnTo>
                    <a:pt x="390873" y="676161"/>
                  </a:lnTo>
                  <a:lnTo>
                    <a:pt x="341640" y="690126"/>
                  </a:lnTo>
                  <a:lnTo>
                    <a:pt x="292585" y="699416"/>
                  </a:lnTo>
                  <a:lnTo>
                    <a:pt x="243672" y="704700"/>
                  </a:lnTo>
                  <a:lnTo>
                    <a:pt x="194866" y="706646"/>
                  </a:lnTo>
                  <a:lnTo>
                    <a:pt x="146132" y="705920"/>
                  </a:lnTo>
                  <a:lnTo>
                    <a:pt x="97433" y="703191"/>
                  </a:lnTo>
                  <a:lnTo>
                    <a:pt x="48734" y="699127"/>
                  </a:lnTo>
                  <a:lnTo>
                    <a:pt x="0" y="694395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2872361" y="6175052"/>
              <a:ext cx="5417820" cy="4109720"/>
            </a:xfrm>
            <a:custGeom>
              <a:avLst/>
              <a:gdLst/>
              <a:ahLst/>
              <a:cxnLst/>
              <a:rect l="l" t="t" r="r" b="b"/>
              <a:pathLst>
                <a:path w="5417819" h="4109720">
                  <a:moveTo>
                    <a:pt x="5417586" y="0"/>
                  </a:moveTo>
                  <a:lnTo>
                    <a:pt x="5211253" y="65328"/>
                  </a:lnTo>
                  <a:lnTo>
                    <a:pt x="5085928" y="104229"/>
                  </a:lnTo>
                  <a:lnTo>
                    <a:pt x="5001253" y="129959"/>
                  </a:lnTo>
                  <a:lnTo>
                    <a:pt x="4915404" y="155480"/>
                  </a:lnTo>
                  <a:lnTo>
                    <a:pt x="4828148" y="180753"/>
                  </a:lnTo>
                  <a:lnTo>
                    <a:pt x="4739248" y="205739"/>
                  </a:lnTo>
                  <a:lnTo>
                    <a:pt x="4694109" y="218113"/>
                  </a:lnTo>
                  <a:lnTo>
                    <a:pt x="4648471" y="230400"/>
                  </a:lnTo>
                  <a:lnTo>
                    <a:pt x="4602305" y="242596"/>
                  </a:lnTo>
                  <a:lnTo>
                    <a:pt x="4555581" y="254696"/>
                  </a:lnTo>
                  <a:lnTo>
                    <a:pt x="4508271" y="266696"/>
                  </a:lnTo>
                  <a:lnTo>
                    <a:pt x="4460345" y="278589"/>
                  </a:lnTo>
                  <a:lnTo>
                    <a:pt x="4411773" y="290372"/>
                  </a:lnTo>
                  <a:lnTo>
                    <a:pt x="4362527" y="302040"/>
                  </a:lnTo>
                  <a:lnTo>
                    <a:pt x="4312576" y="313587"/>
                  </a:lnTo>
                  <a:lnTo>
                    <a:pt x="4261892" y="325009"/>
                  </a:lnTo>
                  <a:lnTo>
                    <a:pt x="4210445" y="336301"/>
                  </a:lnTo>
                  <a:lnTo>
                    <a:pt x="4158206" y="347458"/>
                  </a:lnTo>
                  <a:lnTo>
                    <a:pt x="4105146" y="358475"/>
                  </a:lnTo>
                  <a:lnTo>
                    <a:pt x="4051234" y="369348"/>
                  </a:lnTo>
                  <a:lnTo>
                    <a:pt x="3996443" y="380071"/>
                  </a:lnTo>
                  <a:lnTo>
                    <a:pt x="3940742" y="390640"/>
                  </a:lnTo>
                  <a:lnTo>
                    <a:pt x="3884102" y="401050"/>
                  </a:lnTo>
                  <a:lnTo>
                    <a:pt x="3826494" y="411295"/>
                  </a:lnTo>
                  <a:lnTo>
                    <a:pt x="3767889" y="421372"/>
                  </a:lnTo>
                  <a:lnTo>
                    <a:pt x="3708257" y="431275"/>
                  </a:lnTo>
                  <a:lnTo>
                    <a:pt x="3647568" y="440999"/>
                  </a:lnTo>
                  <a:lnTo>
                    <a:pt x="3585794" y="450540"/>
                  </a:lnTo>
                  <a:lnTo>
                    <a:pt x="3522906" y="459892"/>
                  </a:lnTo>
                  <a:lnTo>
                    <a:pt x="3458873" y="469051"/>
                  </a:lnTo>
                  <a:lnTo>
                    <a:pt x="3393666" y="478012"/>
                  </a:lnTo>
                  <a:lnTo>
                    <a:pt x="3327257" y="486769"/>
                  </a:lnTo>
                  <a:lnTo>
                    <a:pt x="3233832" y="498508"/>
                  </a:lnTo>
                  <a:lnTo>
                    <a:pt x="3089805" y="515640"/>
                  </a:lnTo>
                  <a:lnTo>
                    <a:pt x="2688245" y="561538"/>
                  </a:lnTo>
                  <a:lnTo>
                    <a:pt x="2585094" y="573744"/>
                  </a:lnTo>
                  <a:lnTo>
                    <a:pt x="2481287" y="586495"/>
                  </a:lnTo>
                  <a:lnTo>
                    <a:pt x="2377048" y="599918"/>
                  </a:lnTo>
                  <a:lnTo>
                    <a:pt x="2272601" y="614137"/>
                  </a:lnTo>
                  <a:lnTo>
                    <a:pt x="2220369" y="621585"/>
                  </a:lnTo>
                  <a:lnTo>
                    <a:pt x="2168169" y="629279"/>
                  </a:lnTo>
                  <a:lnTo>
                    <a:pt x="2116030" y="637236"/>
                  </a:lnTo>
                  <a:lnTo>
                    <a:pt x="2063978" y="645471"/>
                  </a:lnTo>
                  <a:lnTo>
                    <a:pt x="2012042" y="654000"/>
                  </a:lnTo>
                  <a:lnTo>
                    <a:pt x="1960250" y="662838"/>
                  </a:lnTo>
                  <a:lnTo>
                    <a:pt x="1908631" y="672002"/>
                  </a:lnTo>
                  <a:lnTo>
                    <a:pt x="1857211" y="681507"/>
                  </a:lnTo>
                  <a:lnTo>
                    <a:pt x="1806019" y="691369"/>
                  </a:lnTo>
                  <a:lnTo>
                    <a:pt x="1755083" y="701603"/>
                  </a:lnTo>
                  <a:lnTo>
                    <a:pt x="1704431" y="712226"/>
                  </a:lnTo>
                  <a:lnTo>
                    <a:pt x="1654092" y="723253"/>
                  </a:lnTo>
                  <a:lnTo>
                    <a:pt x="1604092" y="734701"/>
                  </a:lnTo>
                  <a:lnTo>
                    <a:pt x="1554460" y="746583"/>
                  </a:lnTo>
                  <a:lnTo>
                    <a:pt x="1505224" y="758918"/>
                  </a:lnTo>
                  <a:lnTo>
                    <a:pt x="1456413" y="771719"/>
                  </a:lnTo>
                  <a:lnTo>
                    <a:pt x="1408053" y="785004"/>
                  </a:lnTo>
                  <a:lnTo>
                    <a:pt x="1360173" y="798788"/>
                  </a:lnTo>
                  <a:lnTo>
                    <a:pt x="1312802" y="813086"/>
                  </a:lnTo>
                  <a:lnTo>
                    <a:pt x="1265966" y="827914"/>
                  </a:lnTo>
                  <a:lnTo>
                    <a:pt x="1219695" y="843288"/>
                  </a:lnTo>
                  <a:lnTo>
                    <a:pt x="1174015" y="859224"/>
                  </a:lnTo>
                  <a:lnTo>
                    <a:pt x="1128956" y="875738"/>
                  </a:lnTo>
                  <a:lnTo>
                    <a:pt x="1084544" y="892845"/>
                  </a:lnTo>
                  <a:lnTo>
                    <a:pt x="1040809" y="910562"/>
                  </a:lnTo>
                  <a:lnTo>
                    <a:pt x="997778" y="928903"/>
                  </a:lnTo>
                  <a:lnTo>
                    <a:pt x="955478" y="947885"/>
                  </a:lnTo>
                  <a:lnTo>
                    <a:pt x="913939" y="967523"/>
                  </a:lnTo>
                  <a:lnTo>
                    <a:pt x="873188" y="987834"/>
                  </a:lnTo>
                  <a:lnTo>
                    <a:pt x="833253" y="1008832"/>
                  </a:lnTo>
                  <a:lnTo>
                    <a:pt x="794162" y="1030534"/>
                  </a:lnTo>
                  <a:lnTo>
                    <a:pt x="755943" y="1052956"/>
                  </a:lnTo>
                  <a:lnTo>
                    <a:pt x="718625" y="1076113"/>
                  </a:lnTo>
                  <a:lnTo>
                    <a:pt x="682234" y="1100021"/>
                  </a:lnTo>
                  <a:lnTo>
                    <a:pt x="646799" y="1124695"/>
                  </a:lnTo>
                  <a:lnTo>
                    <a:pt x="612349" y="1150153"/>
                  </a:lnTo>
                  <a:lnTo>
                    <a:pt x="578910" y="1176408"/>
                  </a:lnTo>
                  <a:lnTo>
                    <a:pt x="546512" y="1203478"/>
                  </a:lnTo>
                  <a:lnTo>
                    <a:pt x="515182" y="1231377"/>
                  </a:lnTo>
                  <a:lnTo>
                    <a:pt x="484948" y="1260122"/>
                  </a:lnTo>
                  <a:lnTo>
                    <a:pt x="455830" y="1289724"/>
                  </a:lnTo>
                  <a:lnTo>
                    <a:pt x="427818" y="1320175"/>
                  </a:lnTo>
                  <a:lnTo>
                    <a:pt x="400893" y="1351461"/>
                  </a:lnTo>
                  <a:lnTo>
                    <a:pt x="375038" y="1383567"/>
                  </a:lnTo>
                  <a:lnTo>
                    <a:pt x="350232" y="1416480"/>
                  </a:lnTo>
                  <a:lnTo>
                    <a:pt x="326458" y="1450185"/>
                  </a:lnTo>
                  <a:lnTo>
                    <a:pt x="303698" y="1484668"/>
                  </a:lnTo>
                  <a:lnTo>
                    <a:pt x="281932" y="1519914"/>
                  </a:lnTo>
                  <a:lnTo>
                    <a:pt x="261143" y="1555910"/>
                  </a:lnTo>
                  <a:lnTo>
                    <a:pt x="241312" y="1592642"/>
                  </a:lnTo>
                  <a:lnTo>
                    <a:pt x="222421" y="1630095"/>
                  </a:lnTo>
                  <a:lnTo>
                    <a:pt x="204451" y="1668255"/>
                  </a:lnTo>
                  <a:lnTo>
                    <a:pt x="187383" y="1707108"/>
                  </a:lnTo>
                  <a:lnTo>
                    <a:pt x="171200" y="1746640"/>
                  </a:lnTo>
                  <a:lnTo>
                    <a:pt x="155883" y="1786837"/>
                  </a:lnTo>
                  <a:lnTo>
                    <a:pt x="141412" y="1827683"/>
                  </a:lnTo>
                  <a:lnTo>
                    <a:pt x="127771" y="1869166"/>
                  </a:lnTo>
                  <a:lnTo>
                    <a:pt x="114940" y="1911271"/>
                  </a:lnTo>
                  <a:lnTo>
                    <a:pt x="102901" y="1953984"/>
                  </a:lnTo>
                  <a:lnTo>
                    <a:pt x="91635" y="1997291"/>
                  </a:lnTo>
                  <a:lnTo>
                    <a:pt x="81124" y="2041177"/>
                  </a:lnTo>
                  <a:lnTo>
                    <a:pt x="71350" y="2085629"/>
                  </a:lnTo>
                  <a:lnTo>
                    <a:pt x="62294" y="2130632"/>
                  </a:lnTo>
                  <a:lnTo>
                    <a:pt x="53938" y="2176171"/>
                  </a:lnTo>
                  <a:lnTo>
                    <a:pt x="46263" y="2222234"/>
                  </a:lnTo>
                  <a:lnTo>
                    <a:pt x="39251" y="2268805"/>
                  </a:lnTo>
                  <a:lnTo>
                    <a:pt x="32882" y="2315871"/>
                  </a:lnTo>
                  <a:lnTo>
                    <a:pt x="27140" y="2363417"/>
                  </a:lnTo>
                  <a:lnTo>
                    <a:pt x="22005" y="2411429"/>
                  </a:lnTo>
                  <a:lnTo>
                    <a:pt x="17459" y="2459893"/>
                  </a:lnTo>
                  <a:lnTo>
                    <a:pt x="13483" y="2508795"/>
                  </a:lnTo>
                  <a:lnTo>
                    <a:pt x="10060" y="2558120"/>
                  </a:lnTo>
                  <a:lnTo>
                    <a:pt x="7170" y="2607855"/>
                  </a:lnTo>
                  <a:lnTo>
                    <a:pt x="4795" y="2657985"/>
                  </a:lnTo>
                  <a:lnTo>
                    <a:pt x="2916" y="2708496"/>
                  </a:lnTo>
                  <a:lnTo>
                    <a:pt x="1516" y="2759374"/>
                  </a:lnTo>
                  <a:lnTo>
                    <a:pt x="575" y="2810605"/>
                  </a:lnTo>
                  <a:lnTo>
                    <a:pt x="76" y="2862174"/>
                  </a:lnTo>
                  <a:lnTo>
                    <a:pt x="0" y="2914067"/>
                  </a:lnTo>
                  <a:lnTo>
                    <a:pt x="327" y="2966271"/>
                  </a:lnTo>
                  <a:lnTo>
                    <a:pt x="1041" y="3018771"/>
                  </a:lnTo>
                  <a:lnTo>
                    <a:pt x="2122" y="3071552"/>
                  </a:lnTo>
                  <a:lnTo>
                    <a:pt x="3552" y="3124602"/>
                  </a:lnTo>
                  <a:lnTo>
                    <a:pt x="5313" y="3177904"/>
                  </a:lnTo>
                  <a:lnTo>
                    <a:pt x="7385" y="3231446"/>
                  </a:lnTo>
                  <a:lnTo>
                    <a:pt x="9752" y="3285213"/>
                  </a:lnTo>
                  <a:lnTo>
                    <a:pt x="12393" y="3339191"/>
                  </a:lnTo>
                  <a:lnTo>
                    <a:pt x="15291" y="3393366"/>
                  </a:lnTo>
                  <a:lnTo>
                    <a:pt x="21783" y="3502250"/>
                  </a:lnTo>
                  <a:lnTo>
                    <a:pt x="29081" y="3611750"/>
                  </a:lnTo>
                  <a:lnTo>
                    <a:pt x="37036" y="3721753"/>
                  </a:lnTo>
                  <a:lnTo>
                    <a:pt x="49879" y="3887455"/>
                  </a:lnTo>
                  <a:lnTo>
                    <a:pt x="67925" y="4109095"/>
                  </a:lnTo>
                  <a:lnTo>
                    <a:pt x="5417586" y="4109095"/>
                  </a:lnTo>
                  <a:lnTo>
                    <a:pt x="5417586" y="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947440" y="6996872"/>
              <a:ext cx="4342765" cy="3287395"/>
            </a:xfrm>
            <a:custGeom>
              <a:avLst/>
              <a:gdLst/>
              <a:ahLst/>
              <a:cxnLst/>
              <a:rect l="l" t="t" r="r" b="b"/>
              <a:pathLst>
                <a:path w="4342765" h="3287395">
                  <a:moveTo>
                    <a:pt x="4342507" y="0"/>
                  </a:moveTo>
                  <a:lnTo>
                    <a:pt x="4178987" y="51608"/>
                  </a:lnTo>
                  <a:lnTo>
                    <a:pt x="4096368" y="77261"/>
                  </a:lnTo>
                  <a:lnTo>
                    <a:pt x="4012700" y="102733"/>
                  </a:lnTo>
                  <a:lnTo>
                    <a:pt x="3927625" y="127962"/>
                  </a:lnTo>
                  <a:lnTo>
                    <a:pt x="3884449" y="140467"/>
                  </a:lnTo>
                  <a:lnTo>
                    <a:pt x="3840788" y="152889"/>
                  </a:lnTo>
                  <a:lnTo>
                    <a:pt x="3796597" y="165221"/>
                  </a:lnTo>
                  <a:lnTo>
                    <a:pt x="3751831" y="177454"/>
                  </a:lnTo>
                  <a:lnTo>
                    <a:pt x="3706446" y="189581"/>
                  </a:lnTo>
                  <a:lnTo>
                    <a:pt x="3660398" y="201595"/>
                  </a:lnTo>
                  <a:lnTo>
                    <a:pt x="3613640" y="213488"/>
                  </a:lnTo>
                  <a:lnTo>
                    <a:pt x="3566130" y="225252"/>
                  </a:lnTo>
                  <a:lnTo>
                    <a:pt x="3517822" y="236881"/>
                  </a:lnTo>
                  <a:lnTo>
                    <a:pt x="3468672" y="248365"/>
                  </a:lnTo>
                  <a:lnTo>
                    <a:pt x="3418635" y="259699"/>
                  </a:lnTo>
                  <a:lnTo>
                    <a:pt x="3367667" y="270874"/>
                  </a:lnTo>
                  <a:lnTo>
                    <a:pt x="3315722" y="281882"/>
                  </a:lnTo>
                  <a:lnTo>
                    <a:pt x="3262756" y="292717"/>
                  </a:lnTo>
                  <a:lnTo>
                    <a:pt x="3208726" y="303370"/>
                  </a:lnTo>
                  <a:lnTo>
                    <a:pt x="3153585" y="313834"/>
                  </a:lnTo>
                  <a:lnTo>
                    <a:pt x="3097289" y="324102"/>
                  </a:lnTo>
                  <a:lnTo>
                    <a:pt x="3039795" y="334165"/>
                  </a:lnTo>
                  <a:lnTo>
                    <a:pt x="2981056" y="344017"/>
                  </a:lnTo>
                  <a:lnTo>
                    <a:pt x="2921029" y="353650"/>
                  </a:lnTo>
                  <a:lnTo>
                    <a:pt x="2859669" y="363056"/>
                  </a:lnTo>
                  <a:lnTo>
                    <a:pt x="2796932" y="372227"/>
                  </a:lnTo>
                  <a:lnTo>
                    <a:pt x="2732772" y="381157"/>
                  </a:lnTo>
                  <a:lnTo>
                    <a:pt x="2667145" y="389837"/>
                  </a:lnTo>
                  <a:lnTo>
                    <a:pt x="2573645" y="401367"/>
                  </a:lnTo>
                  <a:lnTo>
                    <a:pt x="2428732" y="418179"/>
                  </a:lnTo>
                  <a:lnTo>
                    <a:pt x="2177653" y="446530"/>
                  </a:lnTo>
                  <a:lnTo>
                    <a:pt x="2074884" y="458553"/>
                  </a:lnTo>
                  <a:lnTo>
                    <a:pt x="1971295" y="471257"/>
                  </a:lnTo>
                  <a:lnTo>
                    <a:pt x="1919302" y="477925"/>
                  </a:lnTo>
                  <a:lnTo>
                    <a:pt x="1867234" y="484837"/>
                  </a:lnTo>
                  <a:lnTo>
                    <a:pt x="1815134" y="492015"/>
                  </a:lnTo>
                  <a:lnTo>
                    <a:pt x="1763045" y="499486"/>
                  </a:lnTo>
                  <a:lnTo>
                    <a:pt x="1711011" y="507273"/>
                  </a:lnTo>
                  <a:lnTo>
                    <a:pt x="1659074" y="515400"/>
                  </a:lnTo>
                  <a:lnTo>
                    <a:pt x="1607277" y="523892"/>
                  </a:lnTo>
                  <a:lnTo>
                    <a:pt x="1555665" y="532772"/>
                  </a:lnTo>
                  <a:lnTo>
                    <a:pt x="1504279" y="542066"/>
                  </a:lnTo>
                  <a:lnTo>
                    <a:pt x="1453163" y="551797"/>
                  </a:lnTo>
                  <a:lnTo>
                    <a:pt x="1402361" y="561990"/>
                  </a:lnTo>
                  <a:lnTo>
                    <a:pt x="1351915" y="572670"/>
                  </a:lnTo>
                  <a:lnTo>
                    <a:pt x="1301869" y="583859"/>
                  </a:lnTo>
                  <a:lnTo>
                    <a:pt x="1252265" y="595583"/>
                  </a:lnTo>
                  <a:lnTo>
                    <a:pt x="1203148" y="607867"/>
                  </a:lnTo>
                  <a:lnTo>
                    <a:pt x="1154559" y="620733"/>
                  </a:lnTo>
                  <a:lnTo>
                    <a:pt x="1106543" y="634207"/>
                  </a:lnTo>
                  <a:lnTo>
                    <a:pt x="1059141" y="648312"/>
                  </a:lnTo>
                  <a:lnTo>
                    <a:pt x="1012399" y="663074"/>
                  </a:lnTo>
                  <a:lnTo>
                    <a:pt x="966358" y="678516"/>
                  </a:lnTo>
                  <a:lnTo>
                    <a:pt x="921062" y="694663"/>
                  </a:lnTo>
                  <a:lnTo>
                    <a:pt x="876553" y="711539"/>
                  </a:lnTo>
                  <a:lnTo>
                    <a:pt x="832876" y="729168"/>
                  </a:lnTo>
                  <a:lnTo>
                    <a:pt x="790073" y="747574"/>
                  </a:lnTo>
                  <a:lnTo>
                    <a:pt x="748188" y="766783"/>
                  </a:lnTo>
                  <a:lnTo>
                    <a:pt x="707263" y="786817"/>
                  </a:lnTo>
                  <a:lnTo>
                    <a:pt x="667342" y="807702"/>
                  </a:lnTo>
                  <a:lnTo>
                    <a:pt x="628467" y="829461"/>
                  </a:lnTo>
                  <a:lnTo>
                    <a:pt x="590683" y="852120"/>
                  </a:lnTo>
                  <a:lnTo>
                    <a:pt x="554032" y="875701"/>
                  </a:lnTo>
                  <a:lnTo>
                    <a:pt x="518557" y="900230"/>
                  </a:lnTo>
                  <a:lnTo>
                    <a:pt x="484302" y="925731"/>
                  </a:lnTo>
                  <a:lnTo>
                    <a:pt x="451309" y="952229"/>
                  </a:lnTo>
                  <a:lnTo>
                    <a:pt x="419622" y="979746"/>
                  </a:lnTo>
                  <a:lnTo>
                    <a:pt x="389284" y="1008308"/>
                  </a:lnTo>
                  <a:lnTo>
                    <a:pt x="360329" y="1037869"/>
                  </a:lnTo>
                  <a:lnTo>
                    <a:pt x="332743" y="1068479"/>
                  </a:lnTo>
                  <a:lnTo>
                    <a:pt x="306497" y="1100116"/>
                  </a:lnTo>
                  <a:lnTo>
                    <a:pt x="281562" y="1132760"/>
                  </a:lnTo>
                  <a:lnTo>
                    <a:pt x="257911" y="1166387"/>
                  </a:lnTo>
                  <a:lnTo>
                    <a:pt x="235515" y="1200977"/>
                  </a:lnTo>
                  <a:lnTo>
                    <a:pt x="214345" y="1236506"/>
                  </a:lnTo>
                  <a:lnTo>
                    <a:pt x="194373" y="1272954"/>
                  </a:lnTo>
                  <a:lnTo>
                    <a:pt x="175570" y="1310298"/>
                  </a:lnTo>
                  <a:lnTo>
                    <a:pt x="157908" y="1348516"/>
                  </a:lnTo>
                  <a:lnTo>
                    <a:pt x="141358" y="1387587"/>
                  </a:lnTo>
                  <a:lnTo>
                    <a:pt x="125892" y="1427488"/>
                  </a:lnTo>
                  <a:lnTo>
                    <a:pt x="111480" y="1468197"/>
                  </a:lnTo>
                  <a:lnTo>
                    <a:pt x="98096" y="1509693"/>
                  </a:lnTo>
                  <a:lnTo>
                    <a:pt x="85709" y="1551954"/>
                  </a:lnTo>
                  <a:lnTo>
                    <a:pt x="74293" y="1594958"/>
                  </a:lnTo>
                  <a:lnTo>
                    <a:pt x="63817" y="1638682"/>
                  </a:lnTo>
                  <a:lnTo>
                    <a:pt x="54254" y="1683106"/>
                  </a:lnTo>
                  <a:lnTo>
                    <a:pt x="45574" y="1728206"/>
                  </a:lnTo>
                  <a:lnTo>
                    <a:pt x="37751" y="1773961"/>
                  </a:lnTo>
                  <a:lnTo>
                    <a:pt x="30754" y="1820350"/>
                  </a:lnTo>
                  <a:lnTo>
                    <a:pt x="24556" y="1867350"/>
                  </a:lnTo>
                  <a:lnTo>
                    <a:pt x="19128" y="1914939"/>
                  </a:lnTo>
                  <a:lnTo>
                    <a:pt x="14441" y="1963095"/>
                  </a:lnTo>
                  <a:lnTo>
                    <a:pt x="10467" y="2011797"/>
                  </a:lnTo>
                  <a:lnTo>
                    <a:pt x="7178" y="2061022"/>
                  </a:lnTo>
                  <a:lnTo>
                    <a:pt x="4545" y="2110749"/>
                  </a:lnTo>
                  <a:lnTo>
                    <a:pt x="2539" y="2160956"/>
                  </a:lnTo>
                  <a:lnTo>
                    <a:pt x="1131" y="2211620"/>
                  </a:lnTo>
                  <a:lnTo>
                    <a:pt x="294" y="2262721"/>
                  </a:lnTo>
                  <a:lnTo>
                    <a:pt x="0" y="2314235"/>
                  </a:lnTo>
                  <a:lnTo>
                    <a:pt x="218" y="2366141"/>
                  </a:lnTo>
                  <a:lnTo>
                    <a:pt x="921" y="2418417"/>
                  </a:lnTo>
                  <a:lnTo>
                    <a:pt x="2080" y="2471042"/>
                  </a:lnTo>
                  <a:lnTo>
                    <a:pt x="3668" y="2523992"/>
                  </a:lnTo>
                  <a:lnTo>
                    <a:pt x="5654" y="2577247"/>
                  </a:lnTo>
                  <a:lnTo>
                    <a:pt x="8011" y="2630784"/>
                  </a:lnTo>
                  <a:lnTo>
                    <a:pt x="10710" y="2684582"/>
                  </a:lnTo>
                  <a:lnTo>
                    <a:pt x="13723" y="2738618"/>
                  </a:lnTo>
                  <a:lnTo>
                    <a:pt x="17022" y="2792871"/>
                  </a:lnTo>
                  <a:lnTo>
                    <a:pt x="20577" y="2847318"/>
                  </a:lnTo>
                  <a:lnTo>
                    <a:pt x="28342" y="2956710"/>
                  </a:lnTo>
                  <a:lnTo>
                    <a:pt x="36792" y="3066617"/>
                  </a:lnTo>
                  <a:lnTo>
                    <a:pt x="54833" y="3287276"/>
                  </a:lnTo>
                  <a:lnTo>
                    <a:pt x="4342507" y="3287276"/>
                  </a:lnTo>
                  <a:lnTo>
                    <a:pt x="4342507" y="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033157" y="7818691"/>
              <a:ext cx="3256915" cy="2465705"/>
            </a:xfrm>
            <a:custGeom>
              <a:avLst/>
              <a:gdLst/>
              <a:ahLst/>
              <a:cxnLst/>
              <a:rect l="l" t="t" r="r" b="b"/>
              <a:pathLst>
                <a:path w="3256915" h="2465704">
                  <a:moveTo>
                    <a:pt x="3256791" y="0"/>
                  </a:moveTo>
                  <a:lnTo>
                    <a:pt x="3131841" y="39383"/>
                  </a:lnTo>
                  <a:lnTo>
                    <a:pt x="3047423" y="65450"/>
                  </a:lnTo>
                  <a:lnTo>
                    <a:pt x="3004626" y="78384"/>
                  </a:lnTo>
                  <a:lnTo>
                    <a:pt x="2961326" y="91234"/>
                  </a:lnTo>
                  <a:lnTo>
                    <a:pt x="2917439" y="103984"/>
                  </a:lnTo>
                  <a:lnTo>
                    <a:pt x="2872880" y="116621"/>
                  </a:lnTo>
                  <a:lnTo>
                    <a:pt x="2827566" y="129130"/>
                  </a:lnTo>
                  <a:lnTo>
                    <a:pt x="2781414" y="141498"/>
                  </a:lnTo>
                  <a:lnTo>
                    <a:pt x="2734338" y="153710"/>
                  </a:lnTo>
                  <a:lnTo>
                    <a:pt x="2686255" y="165753"/>
                  </a:lnTo>
                  <a:lnTo>
                    <a:pt x="2637082" y="177611"/>
                  </a:lnTo>
                  <a:lnTo>
                    <a:pt x="2586734" y="189271"/>
                  </a:lnTo>
                  <a:lnTo>
                    <a:pt x="2535128" y="200718"/>
                  </a:lnTo>
                  <a:lnTo>
                    <a:pt x="2482179" y="211939"/>
                  </a:lnTo>
                  <a:lnTo>
                    <a:pt x="2427803" y="222919"/>
                  </a:lnTo>
                  <a:lnTo>
                    <a:pt x="2371918" y="233645"/>
                  </a:lnTo>
                  <a:lnTo>
                    <a:pt x="2314438" y="244101"/>
                  </a:lnTo>
                  <a:lnTo>
                    <a:pt x="2255280" y="254274"/>
                  </a:lnTo>
                  <a:lnTo>
                    <a:pt x="2194360" y="264149"/>
                  </a:lnTo>
                  <a:lnTo>
                    <a:pt x="2131595" y="273714"/>
                  </a:lnTo>
                  <a:lnTo>
                    <a:pt x="2066899" y="282952"/>
                  </a:lnTo>
                  <a:lnTo>
                    <a:pt x="2000190" y="291851"/>
                  </a:lnTo>
                  <a:lnTo>
                    <a:pt x="1953956" y="297671"/>
                  </a:lnTo>
                  <a:lnTo>
                    <a:pt x="1858944" y="308997"/>
                  </a:lnTo>
                  <a:lnTo>
                    <a:pt x="1610084" y="337445"/>
                  </a:lnTo>
                  <a:lnTo>
                    <a:pt x="1507585" y="349766"/>
                  </a:lnTo>
                  <a:lnTo>
                    <a:pt x="1456003" y="356298"/>
                  </a:lnTo>
                  <a:lnTo>
                    <a:pt x="1404300" y="363133"/>
                  </a:lnTo>
                  <a:lnTo>
                    <a:pt x="1352549" y="370315"/>
                  </a:lnTo>
                  <a:lnTo>
                    <a:pt x="1300828" y="377885"/>
                  </a:lnTo>
                  <a:lnTo>
                    <a:pt x="1249210" y="385885"/>
                  </a:lnTo>
                  <a:lnTo>
                    <a:pt x="1197771" y="394358"/>
                  </a:lnTo>
                  <a:lnTo>
                    <a:pt x="1146586" y="403347"/>
                  </a:lnTo>
                  <a:lnTo>
                    <a:pt x="1095731" y="412894"/>
                  </a:lnTo>
                  <a:lnTo>
                    <a:pt x="1045279" y="423040"/>
                  </a:lnTo>
                  <a:lnTo>
                    <a:pt x="995307" y="433829"/>
                  </a:lnTo>
                  <a:lnTo>
                    <a:pt x="945889" y="445302"/>
                  </a:lnTo>
                  <a:lnTo>
                    <a:pt x="897101" y="457502"/>
                  </a:lnTo>
                  <a:lnTo>
                    <a:pt x="849018" y="470471"/>
                  </a:lnTo>
                  <a:lnTo>
                    <a:pt x="801714" y="484252"/>
                  </a:lnTo>
                  <a:lnTo>
                    <a:pt x="755265" y="498886"/>
                  </a:lnTo>
                  <a:lnTo>
                    <a:pt x="709747" y="514417"/>
                  </a:lnTo>
                  <a:lnTo>
                    <a:pt x="665233" y="530885"/>
                  </a:lnTo>
                  <a:lnTo>
                    <a:pt x="621800" y="548335"/>
                  </a:lnTo>
                  <a:lnTo>
                    <a:pt x="579522" y="566808"/>
                  </a:lnTo>
                  <a:lnTo>
                    <a:pt x="538475" y="586346"/>
                  </a:lnTo>
                  <a:lnTo>
                    <a:pt x="498734" y="606991"/>
                  </a:lnTo>
                  <a:lnTo>
                    <a:pt x="460373" y="628787"/>
                  </a:lnTo>
                  <a:lnTo>
                    <a:pt x="423468" y="651775"/>
                  </a:lnTo>
                  <a:lnTo>
                    <a:pt x="388094" y="675997"/>
                  </a:lnTo>
                  <a:lnTo>
                    <a:pt x="354327" y="701496"/>
                  </a:lnTo>
                  <a:lnTo>
                    <a:pt x="322240" y="728315"/>
                  </a:lnTo>
                  <a:lnTo>
                    <a:pt x="291910" y="756494"/>
                  </a:lnTo>
                  <a:lnTo>
                    <a:pt x="263390" y="785984"/>
                  </a:lnTo>
                  <a:lnTo>
                    <a:pt x="236656" y="816848"/>
                  </a:lnTo>
                  <a:lnTo>
                    <a:pt x="211658" y="849049"/>
                  </a:lnTo>
                  <a:lnTo>
                    <a:pt x="188348" y="882547"/>
                  </a:lnTo>
                  <a:lnTo>
                    <a:pt x="166675" y="917306"/>
                  </a:lnTo>
                  <a:lnTo>
                    <a:pt x="146590" y="953285"/>
                  </a:lnTo>
                  <a:lnTo>
                    <a:pt x="128043" y="990448"/>
                  </a:lnTo>
                  <a:lnTo>
                    <a:pt x="110985" y="1028756"/>
                  </a:lnTo>
                  <a:lnTo>
                    <a:pt x="95365" y="1068171"/>
                  </a:lnTo>
                  <a:lnTo>
                    <a:pt x="81135" y="1108653"/>
                  </a:lnTo>
                  <a:lnTo>
                    <a:pt x="68245" y="1150165"/>
                  </a:lnTo>
                  <a:lnTo>
                    <a:pt x="56645" y="1192669"/>
                  </a:lnTo>
                  <a:lnTo>
                    <a:pt x="46285" y="1236127"/>
                  </a:lnTo>
                  <a:lnTo>
                    <a:pt x="37116" y="1280499"/>
                  </a:lnTo>
                  <a:lnTo>
                    <a:pt x="29089" y="1325748"/>
                  </a:lnTo>
                  <a:lnTo>
                    <a:pt x="22153" y="1371835"/>
                  </a:lnTo>
                  <a:lnTo>
                    <a:pt x="16259" y="1418722"/>
                  </a:lnTo>
                  <a:lnTo>
                    <a:pt x="11358" y="1466370"/>
                  </a:lnTo>
                  <a:lnTo>
                    <a:pt x="7399" y="1514743"/>
                  </a:lnTo>
                  <a:lnTo>
                    <a:pt x="4333" y="1563800"/>
                  </a:lnTo>
                  <a:lnTo>
                    <a:pt x="2111" y="1613504"/>
                  </a:lnTo>
                  <a:lnTo>
                    <a:pt x="683" y="1663816"/>
                  </a:lnTo>
                  <a:lnTo>
                    <a:pt x="0" y="1714698"/>
                  </a:lnTo>
                  <a:lnTo>
                    <a:pt x="10" y="1766112"/>
                  </a:lnTo>
                  <a:lnTo>
                    <a:pt x="666" y="1818020"/>
                  </a:lnTo>
                  <a:lnTo>
                    <a:pt x="1918" y="1870383"/>
                  </a:lnTo>
                  <a:lnTo>
                    <a:pt x="3715" y="1923163"/>
                  </a:lnTo>
                  <a:lnTo>
                    <a:pt x="6008" y="1976321"/>
                  </a:lnTo>
                  <a:lnTo>
                    <a:pt x="8748" y="2029819"/>
                  </a:lnTo>
                  <a:lnTo>
                    <a:pt x="11885" y="2083620"/>
                  </a:lnTo>
                  <a:lnTo>
                    <a:pt x="15369" y="2137684"/>
                  </a:lnTo>
                  <a:lnTo>
                    <a:pt x="19151" y="2191973"/>
                  </a:lnTo>
                  <a:lnTo>
                    <a:pt x="27410" y="2301074"/>
                  </a:lnTo>
                  <a:lnTo>
                    <a:pt x="40790" y="2465457"/>
                  </a:lnTo>
                  <a:lnTo>
                    <a:pt x="3256791" y="2465457"/>
                  </a:lnTo>
                  <a:lnTo>
                    <a:pt x="3256791" y="0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118726" y="8640509"/>
              <a:ext cx="2171700" cy="1644014"/>
            </a:xfrm>
            <a:custGeom>
              <a:avLst/>
              <a:gdLst/>
              <a:ahLst/>
              <a:cxnLst/>
              <a:rect l="l" t="t" r="r" b="b"/>
              <a:pathLst>
                <a:path w="2171700" h="1644015">
                  <a:moveTo>
                    <a:pt x="2171222" y="0"/>
                  </a:moveTo>
                  <a:lnTo>
                    <a:pt x="2089442" y="25659"/>
                  </a:lnTo>
                  <a:lnTo>
                    <a:pt x="2048111" y="38441"/>
                  </a:lnTo>
                  <a:lnTo>
                    <a:pt x="2006250" y="51149"/>
                  </a:lnTo>
                  <a:lnTo>
                    <a:pt x="1963683" y="63749"/>
                  </a:lnTo>
                  <a:lnTo>
                    <a:pt x="1920233" y="76211"/>
                  </a:lnTo>
                  <a:lnTo>
                    <a:pt x="1875723" y="88502"/>
                  </a:lnTo>
                  <a:lnTo>
                    <a:pt x="1829976" y="100589"/>
                  </a:lnTo>
                  <a:lnTo>
                    <a:pt x="1782817" y="112441"/>
                  </a:lnTo>
                  <a:lnTo>
                    <a:pt x="1734068" y="124025"/>
                  </a:lnTo>
                  <a:lnTo>
                    <a:pt x="1683554" y="135309"/>
                  </a:lnTo>
                  <a:lnTo>
                    <a:pt x="1631096" y="146262"/>
                  </a:lnTo>
                  <a:lnTo>
                    <a:pt x="1576519" y="156850"/>
                  </a:lnTo>
                  <a:lnTo>
                    <a:pt x="1519647" y="167042"/>
                  </a:lnTo>
                  <a:lnTo>
                    <a:pt x="1460302" y="176805"/>
                  </a:lnTo>
                  <a:lnTo>
                    <a:pt x="1398308" y="186108"/>
                  </a:lnTo>
                  <a:lnTo>
                    <a:pt x="1333488" y="194918"/>
                  </a:lnTo>
                  <a:lnTo>
                    <a:pt x="1285803" y="200862"/>
                  </a:lnTo>
                  <a:lnTo>
                    <a:pt x="1083585" y="224080"/>
                  </a:lnTo>
                  <a:lnTo>
                    <a:pt x="1031083" y="230264"/>
                  </a:lnTo>
                  <a:lnTo>
                    <a:pt x="978172" y="236807"/>
                  </a:lnTo>
                  <a:lnTo>
                    <a:pt x="925036" y="243814"/>
                  </a:lnTo>
                  <a:lnTo>
                    <a:pt x="871860" y="251387"/>
                  </a:lnTo>
                  <a:lnTo>
                    <a:pt x="818828" y="259632"/>
                  </a:lnTo>
                  <a:lnTo>
                    <a:pt x="766125" y="268651"/>
                  </a:lnTo>
                  <a:lnTo>
                    <a:pt x="713936" y="278549"/>
                  </a:lnTo>
                  <a:lnTo>
                    <a:pt x="662445" y="289429"/>
                  </a:lnTo>
                  <a:lnTo>
                    <a:pt x="611837" y="301395"/>
                  </a:lnTo>
                  <a:lnTo>
                    <a:pt x="562296" y="314551"/>
                  </a:lnTo>
                  <a:lnTo>
                    <a:pt x="514008" y="329000"/>
                  </a:lnTo>
                  <a:lnTo>
                    <a:pt x="467156" y="344847"/>
                  </a:lnTo>
                  <a:lnTo>
                    <a:pt x="421926" y="362196"/>
                  </a:lnTo>
                  <a:lnTo>
                    <a:pt x="378502" y="381149"/>
                  </a:lnTo>
                  <a:lnTo>
                    <a:pt x="337069" y="401812"/>
                  </a:lnTo>
                  <a:lnTo>
                    <a:pt x="297811" y="424287"/>
                  </a:lnTo>
                  <a:lnTo>
                    <a:pt x="260914" y="448679"/>
                  </a:lnTo>
                  <a:lnTo>
                    <a:pt x="226560" y="475091"/>
                  </a:lnTo>
                  <a:lnTo>
                    <a:pt x="194937" y="503627"/>
                  </a:lnTo>
                  <a:lnTo>
                    <a:pt x="167138" y="533209"/>
                  </a:lnTo>
                  <a:lnTo>
                    <a:pt x="141926" y="564752"/>
                  </a:lnTo>
                  <a:lnTo>
                    <a:pt x="119193" y="598176"/>
                  </a:lnTo>
                  <a:lnTo>
                    <a:pt x="98831" y="633397"/>
                  </a:lnTo>
                  <a:lnTo>
                    <a:pt x="80732" y="670334"/>
                  </a:lnTo>
                  <a:lnTo>
                    <a:pt x="64787" y="708906"/>
                  </a:lnTo>
                  <a:lnTo>
                    <a:pt x="50888" y="749031"/>
                  </a:lnTo>
                  <a:lnTo>
                    <a:pt x="38926" y="790627"/>
                  </a:lnTo>
                  <a:lnTo>
                    <a:pt x="28794" y="833612"/>
                  </a:lnTo>
                  <a:lnTo>
                    <a:pt x="20383" y="877905"/>
                  </a:lnTo>
                  <a:lnTo>
                    <a:pt x="13585" y="923423"/>
                  </a:lnTo>
                  <a:lnTo>
                    <a:pt x="8292" y="970086"/>
                  </a:lnTo>
                  <a:lnTo>
                    <a:pt x="4395" y="1017811"/>
                  </a:lnTo>
                  <a:lnTo>
                    <a:pt x="1786" y="1066517"/>
                  </a:lnTo>
                  <a:lnTo>
                    <a:pt x="357" y="1116122"/>
                  </a:lnTo>
                  <a:lnTo>
                    <a:pt x="0" y="1166545"/>
                  </a:lnTo>
                  <a:lnTo>
                    <a:pt x="605" y="1217703"/>
                  </a:lnTo>
                  <a:lnTo>
                    <a:pt x="2066" y="1269514"/>
                  </a:lnTo>
                  <a:lnTo>
                    <a:pt x="4274" y="1321898"/>
                  </a:lnTo>
                  <a:lnTo>
                    <a:pt x="7120" y="1374772"/>
                  </a:lnTo>
                  <a:lnTo>
                    <a:pt x="10496" y="1428055"/>
                  </a:lnTo>
                  <a:lnTo>
                    <a:pt x="14294" y="1481664"/>
                  </a:lnTo>
                  <a:lnTo>
                    <a:pt x="22723" y="1589538"/>
                  </a:lnTo>
                  <a:lnTo>
                    <a:pt x="27138" y="1643638"/>
                  </a:lnTo>
                  <a:lnTo>
                    <a:pt x="2171222" y="1643638"/>
                  </a:lnTo>
                  <a:lnTo>
                    <a:pt x="2171222" y="0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204469" y="9462329"/>
              <a:ext cx="1085850" cy="822325"/>
            </a:xfrm>
            <a:custGeom>
              <a:avLst/>
              <a:gdLst/>
              <a:ahLst/>
              <a:cxnLst/>
              <a:rect l="l" t="t" r="r" b="b"/>
              <a:pathLst>
                <a:path w="1085850" h="822325">
                  <a:moveTo>
                    <a:pt x="1085478" y="0"/>
                  </a:moveTo>
                  <a:lnTo>
                    <a:pt x="1042169" y="13758"/>
                  </a:lnTo>
                  <a:lnTo>
                    <a:pt x="997933" y="27294"/>
                  </a:lnTo>
                  <a:lnTo>
                    <a:pt x="951943" y="40485"/>
                  </a:lnTo>
                  <a:lnTo>
                    <a:pt x="903371" y="53206"/>
                  </a:lnTo>
                  <a:lnTo>
                    <a:pt x="851390" y="65335"/>
                  </a:lnTo>
                  <a:lnTo>
                    <a:pt x="795173" y="76748"/>
                  </a:lnTo>
                  <a:lnTo>
                    <a:pt x="733891" y="87322"/>
                  </a:lnTo>
                  <a:lnTo>
                    <a:pt x="666717" y="96932"/>
                  </a:lnTo>
                  <a:lnTo>
                    <a:pt x="618366" y="102816"/>
                  </a:lnTo>
                  <a:lnTo>
                    <a:pt x="515507" y="114761"/>
                  </a:lnTo>
                  <a:lnTo>
                    <a:pt x="462472" y="121633"/>
                  </a:lnTo>
                  <a:lnTo>
                    <a:pt x="409349" y="129647"/>
                  </a:lnTo>
                  <a:lnTo>
                    <a:pt x="356876" y="139208"/>
                  </a:lnTo>
                  <a:lnTo>
                    <a:pt x="305787" y="150722"/>
                  </a:lnTo>
                  <a:lnTo>
                    <a:pt x="256822" y="164597"/>
                  </a:lnTo>
                  <a:lnTo>
                    <a:pt x="210715" y="181237"/>
                  </a:lnTo>
                  <a:lnTo>
                    <a:pt x="168203" y="201049"/>
                  </a:lnTo>
                  <a:lnTo>
                    <a:pt x="130025" y="224439"/>
                  </a:lnTo>
                  <a:lnTo>
                    <a:pt x="96915" y="251812"/>
                  </a:lnTo>
                  <a:lnTo>
                    <a:pt x="69649" y="283732"/>
                  </a:lnTo>
                  <a:lnTo>
                    <a:pt x="47663" y="319717"/>
                  </a:lnTo>
                  <a:lnTo>
                    <a:pt x="30484" y="359397"/>
                  </a:lnTo>
                  <a:lnTo>
                    <a:pt x="17633" y="402402"/>
                  </a:lnTo>
                  <a:lnTo>
                    <a:pt x="8635" y="448363"/>
                  </a:lnTo>
                  <a:lnTo>
                    <a:pt x="3015" y="496910"/>
                  </a:lnTo>
                  <a:lnTo>
                    <a:pt x="295" y="547675"/>
                  </a:lnTo>
                  <a:lnTo>
                    <a:pt x="0" y="600286"/>
                  </a:lnTo>
                  <a:lnTo>
                    <a:pt x="1653" y="654376"/>
                  </a:lnTo>
                  <a:lnTo>
                    <a:pt x="4778" y="709574"/>
                  </a:lnTo>
                  <a:lnTo>
                    <a:pt x="8900" y="765512"/>
                  </a:lnTo>
                  <a:lnTo>
                    <a:pt x="13542" y="821819"/>
                  </a:lnTo>
                  <a:lnTo>
                    <a:pt x="1085478" y="821819"/>
                  </a:lnTo>
                  <a:lnTo>
                    <a:pt x="1085478" y="0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57085" y="2760378"/>
            <a:ext cx="6682515" cy="67326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一、</a:t>
            </a:r>
            <a:r>
              <a:rPr sz="40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情境描</a:t>
            </a:r>
            <a:r>
              <a:rPr sz="40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述</a:t>
            </a:r>
            <a:endParaRPr sz="40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5080">
              <a:lnSpc>
                <a:spcPts val="7650"/>
              </a:lnSpc>
              <a:spcBef>
                <a:spcPts val="730"/>
              </a:spcBef>
            </a:pPr>
            <a:r>
              <a:rPr sz="40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二、</a:t>
            </a:r>
            <a:r>
              <a:rPr sz="40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商業模式與待解決問</a:t>
            </a:r>
            <a:r>
              <a:rPr sz="40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題</a:t>
            </a:r>
            <a:endParaRPr lang="en-US" sz="40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5080">
              <a:lnSpc>
                <a:spcPts val="7650"/>
              </a:lnSpc>
              <a:spcBef>
                <a:spcPts val="730"/>
              </a:spcBef>
            </a:pPr>
            <a:r>
              <a:rPr sz="40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三</a:t>
            </a:r>
            <a:r>
              <a:rPr sz="40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、實體關聯圖設</a:t>
            </a:r>
            <a:r>
              <a:rPr sz="40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計</a:t>
            </a:r>
            <a:endParaRPr sz="40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2544445">
              <a:lnSpc>
                <a:spcPts val="7650"/>
              </a:lnSpc>
            </a:pPr>
            <a:r>
              <a:rPr sz="40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四、</a:t>
            </a:r>
            <a:r>
              <a:rPr sz="40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資料庫實</a:t>
            </a:r>
            <a:r>
              <a:rPr sz="40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作</a:t>
            </a:r>
            <a:endParaRPr lang="en-US" sz="4000" dirty="0" smtClean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2544445">
              <a:lnSpc>
                <a:spcPts val="7650"/>
              </a:lnSpc>
            </a:pPr>
            <a:r>
              <a:rPr sz="40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五</a:t>
            </a:r>
            <a:r>
              <a:rPr sz="40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</a:t>
            </a:r>
            <a:r>
              <a:rPr sz="4000" spc="66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CRUD</a:t>
            </a:r>
            <a:r>
              <a:rPr sz="40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測</a:t>
            </a:r>
            <a:r>
              <a:rPr sz="40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試</a:t>
            </a:r>
            <a:endParaRPr lang="en-US" sz="40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2544445">
              <a:lnSpc>
                <a:spcPts val="7650"/>
              </a:lnSpc>
            </a:pPr>
            <a:r>
              <a:rPr sz="40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六</a:t>
            </a:r>
            <a:r>
              <a:rPr sz="40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</a:t>
            </a:r>
            <a:r>
              <a:rPr sz="40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遇到困</a:t>
            </a:r>
            <a:r>
              <a:rPr sz="40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難</a:t>
            </a:r>
            <a:endParaRPr lang="en-US" sz="4000" spc="5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2544445">
              <a:lnSpc>
                <a:spcPts val="7650"/>
              </a:lnSpc>
            </a:pPr>
            <a:r>
              <a:rPr sz="40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七</a:t>
            </a:r>
            <a:r>
              <a:rPr sz="40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、未來展</a:t>
            </a:r>
            <a:r>
              <a:rPr sz="40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望</a:t>
            </a:r>
            <a:endParaRPr sz="40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3386" y="1030159"/>
            <a:ext cx="16228060" cy="8225155"/>
          </a:xfrm>
          <a:custGeom>
            <a:avLst/>
            <a:gdLst/>
            <a:ahLst/>
            <a:cxnLst/>
            <a:rect l="l" t="t" r="r" b="b"/>
            <a:pathLst>
              <a:path w="16228060" h="8225155">
                <a:moveTo>
                  <a:pt x="1296695" y="8223085"/>
                </a:moveTo>
                <a:lnTo>
                  <a:pt x="1273416" y="8223085"/>
                </a:lnTo>
                <a:lnTo>
                  <a:pt x="1277353" y="8224164"/>
                </a:lnTo>
                <a:lnTo>
                  <a:pt x="1281201" y="8224799"/>
                </a:lnTo>
                <a:lnTo>
                  <a:pt x="1288999" y="8224799"/>
                </a:lnTo>
                <a:lnTo>
                  <a:pt x="1292860" y="8224164"/>
                </a:lnTo>
                <a:lnTo>
                  <a:pt x="1296695" y="8223085"/>
                </a:lnTo>
                <a:close/>
              </a:path>
              <a:path w="16228060" h="8225155">
                <a:moveTo>
                  <a:pt x="1426705" y="5755678"/>
                </a:moveTo>
                <a:lnTo>
                  <a:pt x="1419479" y="5710999"/>
                </a:lnTo>
                <a:lnTo>
                  <a:pt x="1399349" y="5672150"/>
                </a:lnTo>
                <a:lnTo>
                  <a:pt x="1368666" y="5641492"/>
                </a:lnTo>
                <a:lnTo>
                  <a:pt x="1340053" y="5626697"/>
                </a:lnTo>
                <a:lnTo>
                  <a:pt x="1340053" y="5755665"/>
                </a:lnTo>
                <a:lnTo>
                  <a:pt x="1335722" y="5777027"/>
                </a:lnTo>
                <a:lnTo>
                  <a:pt x="1323936" y="5794502"/>
                </a:lnTo>
                <a:lnTo>
                  <a:pt x="1306461" y="5806287"/>
                </a:lnTo>
                <a:lnTo>
                  <a:pt x="1285074" y="5810605"/>
                </a:lnTo>
                <a:lnTo>
                  <a:pt x="1263700" y="5806287"/>
                </a:lnTo>
                <a:lnTo>
                  <a:pt x="1246225" y="5794502"/>
                </a:lnTo>
                <a:lnTo>
                  <a:pt x="1234427" y="5777027"/>
                </a:lnTo>
                <a:lnTo>
                  <a:pt x="1230109" y="5755678"/>
                </a:lnTo>
                <a:lnTo>
                  <a:pt x="1234427" y="5734304"/>
                </a:lnTo>
                <a:lnTo>
                  <a:pt x="1246225" y="5716841"/>
                </a:lnTo>
                <a:lnTo>
                  <a:pt x="1263700" y="5705056"/>
                </a:lnTo>
                <a:lnTo>
                  <a:pt x="1285074" y="5700725"/>
                </a:lnTo>
                <a:lnTo>
                  <a:pt x="1306461" y="5705056"/>
                </a:lnTo>
                <a:lnTo>
                  <a:pt x="1323936" y="5716829"/>
                </a:lnTo>
                <a:lnTo>
                  <a:pt x="1335722" y="5734304"/>
                </a:lnTo>
                <a:lnTo>
                  <a:pt x="1340053" y="5755665"/>
                </a:lnTo>
                <a:lnTo>
                  <a:pt x="1340053" y="5626697"/>
                </a:lnTo>
                <a:lnTo>
                  <a:pt x="1329791" y="5621375"/>
                </a:lnTo>
                <a:lnTo>
                  <a:pt x="1285074" y="5614149"/>
                </a:lnTo>
                <a:lnTo>
                  <a:pt x="1240358" y="5621375"/>
                </a:lnTo>
                <a:lnTo>
                  <a:pt x="1201483" y="5641492"/>
                </a:lnTo>
                <a:lnTo>
                  <a:pt x="1170813" y="5672150"/>
                </a:lnTo>
                <a:lnTo>
                  <a:pt x="1150683" y="5710999"/>
                </a:lnTo>
                <a:lnTo>
                  <a:pt x="1143457" y="5755665"/>
                </a:lnTo>
                <a:lnTo>
                  <a:pt x="1150683" y="5800369"/>
                </a:lnTo>
                <a:lnTo>
                  <a:pt x="1170813" y="5839206"/>
                </a:lnTo>
                <a:lnTo>
                  <a:pt x="1201483" y="5869876"/>
                </a:lnTo>
                <a:lnTo>
                  <a:pt x="1240358" y="5889993"/>
                </a:lnTo>
                <a:lnTo>
                  <a:pt x="1285074" y="5897219"/>
                </a:lnTo>
                <a:lnTo>
                  <a:pt x="1329791" y="5889993"/>
                </a:lnTo>
                <a:lnTo>
                  <a:pt x="1368666" y="5869876"/>
                </a:lnTo>
                <a:lnTo>
                  <a:pt x="1399349" y="5839206"/>
                </a:lnTo>
                <a:lnTo>
                  <a:pt x="1414157" y="5810605"/>
                </a:lnTo>
                <a:lnTo>
                  <a:pt x="1419479" y="5800369"/>
                </a:lnTo>
                <a:lnTo>
                  <a:pt x="1426705" y="5755678"/>
                </a:lnTo>
                <a:close/>
              </a:path>
              <a:path w="16228060" h="8225155">
                <a:moveTo>
                  <a:pt x="2570175" y="6854444"/>
                </a:moveTo>
                <a:lnTo>
                  <a:pt x="2568879" y="6845147"/>
                </a:lnTo>
                <a:lnTo>
                  <a:pt x="2565552" y="6836245"/>
                </a:lnTo>
                <a:lnTo>
                  <a:pt x="2464854" y="6636753"/>
                </a:lnTo>
                <a:lnTo>
                  <a:pt x="2464854" y="6829044"/>
                </a:lnTo>
                <a:lnTo>
                  <a:pt x="2214473" y="6903580"/>
                </a:lnTo>
                <a:lnTo>
                  <a:pt x="2214473" y="6993890"/>
                </a:lnTo>
                <a:lnTo>
                  <a:pt x="2214422" y="7859712"/>
                </a:lnTo>
                <a:lnTo>
                  <a:pt x="1328407" y="8123453"/>
                </a:lnTo>
                <a:lnTo>
                  <a:pt x="1328407" y="6794220"/>
                </a:lnTo>
                <a:lnTo>
                  <a:pt x="1515440" y="7164794"/>
                </a:lnTo>
                <a:lnTo>
                  <a:pt x="1524558" y="7176948"/>
                </a:lnTo>
                <a:lnTo>
                  <a:pt x="1536954" y="7185038"/>
                </a:lnTo>
                <a:lnTo>
                  <a:pt x="1551343" y="7188492"/>
                </a:lnTo>
                <a:lnTo>
                  <a:pt x="1566494" y="7186777"/>
                </a:lnTo>
                <a:lnTo>
                  <a:pt x="1879955" y="7093471"/>
                </a:lnTo>
                <a:lnTo>
                  <a:pt x="2214473" y="6993890"/>
                </a:lnTo>
                <a:lnTo>
                  <a:pt x="2214473" y="6903580"/>
                </a:lnTo>
                <a:lnTo>
                  <a:pt x="1576501" y="7093471"/>
                </a:lnTo>
                <a:lnTo>
                  <a:pt x="1425448" y="6794220"/>
                </a:lnTo>
                <a:lnTo>
                  <a:pt x="1347089" y="6638963"/>
                </a:lnTo>
                <a:lnTo>
                  <a:pt x="1588655" y="6567056"/>
                </a:lnTo>
                <a:lnTo>
                  <a:pt x="2235441" y="6374524"/>
                </a:lnTo>
                <a:lnTo>
                  <a:pt x="2464854" y="6829044"/>
                </a:lnTo>
                <a:lnTo>
                  <a:pt x="2464854" y="6636753"/>
                </a:lnTo>
                <a:lnTo>
                  <a:pt x="2332494" y="6374524"/>
                </a:lnTo>
                <a:lnTo>
                  <a:pt x="2296464" y="6303124"/>
                </a:lnTo>
                <a:lnTo>
                  <a:pt x="2295131" y="6300609"/>
                </a:lnTo>
                <a:lnTo>
                  <a:pt x="2293696" y="6298400"/>
                </a:lnTo>
                <a:lnTo>
                  <a:pt x="2291600" y="6295656"/>
                </a:lnTo>
                <a:lnTo>
                  <a:pt x="2291029" y="6295110"/>
                </a:lnTo>
                <a:lnTo>
                  <a:pt x="2289327" y="6293129"/>
                </a:lnTo>
                <a:lnTo>
                  <a:pt x="2272411" y="6282080"/>
                </a:lnTo>
                <a:lnTo>
                  <a:pt x="2271636" y="6281712"/>
                </a:lnTo>
                <a:lnTo>
                  <a:pt x="2270595" y="6281369"/>
                </a:lnTo>
                <a:lnTo>
                  <a:pt x="2270404" y="6281267"/>
                </a:lnTo>
                <a:lnTo>
                  <a:pt x="2106041" y="6232347"/>
                </a:lnTo>
                <a:lnTo>
                  <a:pt x="2106041" y="6322708"/>
                </a:lnTo>
                <a:lnTo>
                  <a:pt x="1285074" y="6567056"/>
                </a:lnTo>
                <a:lnTo>
                  <a:pt x="1241755" y="6554165"/>
                </a:lnTo>
                <a:lnTo>
                  <a:pt x="1241755" y="6794220"/>
                </a:lnTo>
                <a:lnTo>
                  <a:pt x="1241755" y="8123453"/>
                </a:lnTo>
                <a:lnTo>
                  <a:pt x="355676" y="7859712"/>
                </a:lnTo>
                <a:lnTo>
                  <a:pt x="355676" y="6993915"/>
                </a:lnTo>
                <a:lnTo>
                  <a:pt x="1003604" y="7186777"/>
                </a:lnTo>
                <a:lnTo>
                  <a:pt x="1018794" y="7188505"/>
                </a:lnTo>
                <a:lnTo>
                  <a:pt x="1033183" y="7185050"/>
                </a:lnTo>
                <a:lnTo>
                  <a:pt x="1045578" y="7176973"/>
                </a:lnTo>
                <a:lnTo>
                  <a:pt x="1054722" y="7164806"/>
                </a:lnTo>
                <a:lnTo>
                  <a:pt x="1090714" y="7093471"/>
                </a:lnTo>
                <a:lnTo>
                  <a:pt x="1241755" y="6794220"/>
                </a:lnTo>
                <a:lnTo>
                  <a:pt x="1241755" y="6554165"/>
                </a:lnTo>
                <a:lnTo>
                  <a:pt x="1223073" y="6548602"/>
                </a:lnTo>
                <a:lnTo>
                  <a:pt x="1223073" y="6638963"/>
                </a:lnTo>
                <a:lnTo>
                  <a:pt x="993660" y="7093471"/>
                </a:lnTo>
                <a:lnTo>
                  <a:pt x="659168" y="6993915"/>
                </a:lnTo>
                <a:lnTo>
                  <a:pt x="105283" y="6829044"/>
                </a:lnTo>
                <a:lnTo>
                  <a:pt x="334708" y="6374524"/>
                </a:lnTo>
                <a:lnTo>
                  <a:pt x="1223073" y="6638963"/>
                </a:lnTo>
                <a:lnTo>
                  <a:pt x="1223073" y="6548602"/>
                </a:lnTo>
                <a:lnTo>
                  <a:pt x="638263" y="6374524"/>
                </a:lnTo>
                <a:lnTo>
                  <a:pt x="464121" y="6322695"/>
                </a:lnTo>
                <a:lnTo>
                  <a:pt x="1053604" y="6147219"/>
                </a:lnTo>
                <a:lnTo>
                  <a:pt x="1101115" y="6208128"/>
                </a:lnTo>
                <a:lnTo>
                  <a:pt x="1147622" y="6259868"/>
                </a:lnTo>
                <a:lnTo>
                  <a:pt x="1189901" y="6301714"/>
                </a:lnTo>
                <a:lnTo>
                  <a:pt x="1224749" y="6332995"/>
                </a:lnTo>
                <a:lnTo>
                  <a:pt x="1259357" y="6360985"/>
                </a:lnTo>
                <a:lnTo>
                  <a:pt x="1284173" y="6369418"/>
                </a:lnTo>
                <a:lnTo>
                  <a:pt x="1297178" y="6367716"/>
                </a:lnTo>
                <a:lnTo>
                  <a:pt x="1345361" y="6334950"/>
                </a:lnTo>
                <a:lnTo>
                  <a:pt x="1381531" y="6304254"/>
                </a:lnTo>
                <a:lnTo>
                  <a:pt x="1416215" y="6271311"/>
                </a:lnTo>
                <a:lnTo>
                  <a:pt x="1473111" y="6210744"/>
                </a:lnTo>
                <a:lnTo>
                  <a:pt x="1521675" y="6148768"/>
                </a:lnTo>
                <a:lnTo>
                  <a:pt x="2106041" y="6322708"/>
                </a:lnTo>
                <a:lnTo>
                  <a:pt x="2106041" y="6232347"/>
                </a:lnTo>
                <a:lnTo>
                  <a:pt x="1825294" y="6148768"/>
                </a:lnTo>
                <a:lnTo>
                  <a:pt x="1569897" y="6072733"/>
                </a:lnTo>
                <a:lnTo>
                  <a:pt x="1592656" y="6028842"/>
                </a:lnTo>
                <a:lnTo>
                  <a:pt x="1611960" y="5984494"/>
                </a:lnTo>
                <a:lnTo>
                  <a:pt x="1627809" y="5939739"/>
                </a:lnTo>
                <a:lnTo>
                  <a:pt x="1640166" y="5894616"/>
                </a:lnTo>
                <a:lnTo>
                  <a:pt x="1649006" y="5849163"/>
                </a:lnTo>
                <a:lnTo>
                  <a:pt x="1654314" y="5803544"/>
                </a:lnTo>
                <a:lnTo>
                  <a:pt x="1656118" y="5757392"/>
                </a:lnTo>
                <a:lnTo>
                  <a:pt x="1653222" y="5710948"/>
                </a:lnTo>
                <a:lnTo>
                  <a:pt x="1644764" y="5666219"/>
                </a:lnTo>
                <a:lnTo>
                  <a:pt x="1631099" y="5623534"/>
                </a:lnTo>
                <a:lnTo>
                  <a:pt x="1612582" y="5583250"/>
                </a:lnTo>
                <a:lnTo>
                  <a:pt x="1589557" y="5545721"/>
                </a:lnTo>
                <a:lnTo>
                  <a:pt x="1569440" y="5520258"/>
                </a:lnTo>
                <a:lnTo>
                  <a:pt x="1569440" y="5757380"/>
                </a:lnTo>
                <a:lnTo>
                  <a:pt x="1567345" y="5803544"/>
                </a:lnTo>
                <a:lnTo>
                  <a:pt x="1561071" y="5849505"/>
                </a:lnTo>
                <a:lnTo>
                  <a:pt x="1550644" y="5895200"/>
                </a:lnTo>
                <a:lnTo>
                  <a:pt x="1536065" y="5940603"/>
                </a:lnTo>
                <a:lnTo>
                  <a:pt x="1517357" y="5985637"/>
                </a:lnTo>
                <a:lnTo>
                  <a:pt x="1494536" y="6030265"/>
                </a:lnTo>
                <a:lnTo>
                  <a:pt x="1467624" y="6074435"/>
                </a:lnTo>
                <a:lnTo>
                  <a:pt x="1427949" y="6129185"/>
                </a:lnTo>
                <a:lnTo>
                  <a:pt x="1387411" y="6176683"/>
                </a:lnTo>
                <a:lnTo>
                  <a:pt x="1348549" y="6216485"/>
                </a:lnTo>
                <a:lnTo>
                  <a:pt x="1313903" y="6248171"/>
                </a:lnTo>
                <a:lnTo>
                  <a:pt x="1286052" y="6271311"/>
                </a:lnTo>
                <a:lnTo>
                  <a:pt x="1258811" y="6247308"/>
                </a:lnTo>
                <a:lnTo>
                  <a:pt x="1224889" y="6214821"/>
                </a:lnTo>
                <a:lnTo>
                  <a:pt x="1186726" y="6174473"/>
                </a:lnTo>
                <a:lnTo>
                  <a:pt x="1163815" y="6147219"/>
                </a:lnTo>
                <a:lnTo>
                  <a:pt x="1146733" y="6126912"/>
                </a:lnTo>
                <a:lnTo>
                  <a:pt x="1107351" y="6072721"/>
                </a:lnTo>
                <a:lnTo>
                  <a:pt x="1079144" y="6027356"/>
                </a:lnTo>
                <a:lnTo>
                  <a:pt x="1055255" y="5982017"/>
                </a:lnTo>
                <a:lnTo>
                  <a:pt x="1035659" y="5936754"/>
                </a:lnTo>
                <a:lnTo>
                  <a:pt x="1020394" y="5891593"/>
                </a:lnTo>
                <a:lnTo>
                  <a:pt x="1009472" y="5846623"/>
                </a:lnTo>
                <a:lnTo>
                  <a:pt x="1002906" y="5801855"/>
                </a:lnTo>
                <a:lnTo>
                  <a:pt x="1000709" y="5757392"/>
                </a:lnTo>
                <a:lnTo>
                  <a:pt x="1004443" y="5711368"/>
                </a:lnTo>
                <a:lnTo>
                  <a:pt x="1015238" y="5667680"/>
                </a:lnTo>
                <a:lnTo>
                  <a:pt x="1032497" y="5626925"/>
                </a:lnTo>
                <a:lnTo>
                  <a:pt x="1055649" y="5589689"/>
                </a:lnTo>
                <a:lnTo>
                  <a:pt x="1084097" y="5556555"/>
                </a:lnTo>
                <a:lnTo>
                  <a:pt x="1117244" y="5528132"/>
                </a:lnTo>
                <a:lnTo>
                  <a:pt x="1154506" y="5505005"/>
                </a:lnTo>
                <a:lnTo>
                  <a:pt x="1195298" y="5487746"/>
                </a:lnTo>
                <a:lnTo>
                  <a:pt x="1239012" y="5476964"/>
                </a:lnTo>
                <a:lnTo>
                  <a:pt x="1285074" y="5473230"/>
                </a:lnTo>
                <a:lnTo>
                  <a:pt x="1331137" y="5476964"/>
                </a:lnTo>
                <a:lnTo>
                  <a:pt x="1374863" y="5487746"/>
                </a:lnTo>
                <a:lnTo>
                  <a:pt x="1415643" y="5505005"/>
                </a:lnTo>
                <a:lnTo>
                  <a:pt x="1452905" y="5528132"/>
                </a:lnTo>
                <a:lnTo>
                  <a:pt x="1486052" y="5556555"/>
                </a:lnTo>
                <a:lnTo>
                  <a:pt x="1514500" y="5589676"/>
                </a:lnTo>
                <a:lnTo>
                  <a:pt x="1537652" y="5626913"/>
                </a:lnTo>
                <a:lnTo>
                  <a:pt x="1554911" y="5667667"/>
                </a:lnTo>
                <a:lnTo>
                  <a:pt x="1565719" y="5711368"/>
                </a:lnTo>
                <a:lnTo>
                  <a:pt x="1569440" y="5757380"/>
                </a:lnTo>
                <a:lnTo>
                  <a:pt x="1569440" y="5520258"/>
                </a:lnTo>
                <a:lnTo>
                  <a:pt x="1531378" y="5480329"/>
                </a:lnTo>
                <a:lnTo>
                  <a:pt x="1496923" y="5453164"/>
                </a:lnTo>
                <a:lnTo>
                  <a:pt x="1459369" y="5430151"/>
                </a:lnTo>
                <a:lnTo>
                  <a:pt x="1419059" y="5411635"/>
                </a:lnTo>
                <a:lnTo>
                  <a:pt x="1376337" y="5397982"/>
                </a:lnTo>
                <a:lnTo>
                  <a:pt x="1331569" y="5389537"/>
                </a:lnTo>
                <a:lnTo>
                  <a:pt x="1285100" y="5386641"/>
                </a:lnTo>
                <a:lnTo>
                  <a:pt x="1238631" y="5389537"/>
                </a:lnTo>
                <a:lnTo>
                  <a:pt x="1193863" y="5397982"/>
                </a:lnTo>
                <a:lnTo>
                  <a:pt x="1151140" y="5411635"/>
                </a:lnTo>
                <a:lnTo>
                  <a:pt x="1110830" y="5430151"/>
                </a:lnTo>
                <a:lnTo>
                  <a:pt x="1073277" y="5453151"/>
                </a:lnTo>
                <a:lnTo>
                  <a:pt x="1038834" y="5480316"/>
                </a:lnTo>
                <a:lnTo>
                  <a:pt x="1007833" y="5511292"/>
                </a:lnTo>
                <a:lnTo>
                  <a:pt x="980643" y="5545709"/>
                </a:lnTo>
                <a:lnTo>
                  <a:pt x="957618" y="5583237"/>
                </a:lnTo>
                <a:lnTo>
                  <a:pt x="939101" y="5623522"/>
                </a:lnTo>
                <a:lnTo>
                  <a:pt x="925436" y="5666206"/>
                </a:lnTo>
                <a:lnTo>
                  <a:pt x="916978" y="5710948"/>
                </a:lnTo>
                <a:lnTo>
                  <a:pt x="914082" y="5757380"/>
                </a:lnTo>
                <a:lnTo>
                  <a:pt x="915949" y="5802173"/>
                </a:lnTo>
                <a:lnTo>
                  <a:pt x="921537" y="5847042"/>
                </a:lnTo>
                <a:lnTo>
                  <a:pt x="930833" y="5891974"/>
                </a:lnTo>
                <a:lnTo>
                  <a:pt x="943775" y="5936754"/>
                </a:lnTo>
                <a:lnTo>
                  <a:pt x="960475" y="5981827"/>
                </a:lnTo>
                <a:lnTo>
                  <a:pt x="980782" y="6026670"/>
                </a:lnTo>
                <a:lnTo>
                  <a:pt x="1004722" y="6071425"/>
                </a:lnTo>
                <a:lnTo>
                  <a:pt x="299758" y="6281267"/>
                </a:lnTo>
                <a:lnTo>
                  <a:pt x="299567" y="6281369"/>
                </a:lnTo>
                <a:lnTo>
                  <a:pt x="298551" y="6281699"/>
                </a:lnTo>
                <a:lnTo>
                  <a:pt x="297815" y="6282067"/>
                </a:lnTo>
                <a:lnTo>
                  <a:pt x="279146" y="6295085"/>
                </a:lnTo>
                <a:lnTo>
                  <a:pt x="278574" y="6295644"/>
                </a:lnTo>
                <a:lnTo>
                  <a:pt x="276466" y="6298400"/>
                </a:lnTo>
                <a:lnTo>
                  <a:pt x="275018" y="6300609"/>
                </a:lnTo>
                <a:lnTo>
                  <a:pt x="273799" y="6303035"/>
                </a:lnTo>
                <a:lnTo>
                  <a:pt x="4622" y="6836245"/>
                </a:lnTo>
                <a:lnTo>
                  <a:pt x="1308" y="6845147"/>
                </a:lnTo>
                <a:lnTo>
                  <a:pt x="0" y="6854444"/>
                </a:lnTo>
                <a:lnTo>
                  <a:pt x="736" y="6863804"/>
                </a:lnTo>
                <a:lnTo>
                  <a:pt x="30937" y="6897243"/>
                </a:lnTo>
                <a:lnTo>
                  <a:pt x="269036" y="6968109"/>
                </a:lnTo>
                <a:lnTo>
                  <a:pt x="269036" y="7891958"/>
                </a:lnTo>
                <a:lnTo>
                  <a:pt x="287413" y="7927353"/>
                </a:lnTo>
                <a:lnTo>
                  <a:pt x="1272882" y="8223047"/>
                </a:lnTo>
                <a:lnTo>
                  <a:pt x="1273289" y="8223047"/>
                </a:lnTo>
                <a:lnTo>
                  <a:pt x="1296822" y="8223047"/>
                </a:lnTo>
                <a:lnTo>
                  <a:pt x="1297178" y="8223085"/>
                </a:lnTo>
                <a:lnTo>
                  <a:pt x="1297355" y="8223034"/>
                </a:lnTo>
                <a:lnTo>
                  <a:pt x="1631886" y="8123453"/>
                </a:lnTo>
                <a:lnTo>
                  <a:pt x="2270201" y="7933461"/>
                </a:lnTo>
                <a:lnTo>
                  <a:pt x="2282787" y="7927353"/>
                </a:lnTo>
                <a:lnTo>
                  <a:pt x="2292566" y="7917840"/>
                </a:lnTo>
                <a:lnTo>
                  <a:pt x="2298890" y="7905763"/>
                </a:lnTo>
                <a:lnTo>
                  <a:pt x="2301151" y="7891958"/>
                </a:lnTo>
                <a:lnTo>
                  <a:pt x="2301151" y="6993890"/>
                </a:lnTo>
                <a:lnTo>
                  <a:pt x="2301151" y="6968109"/>
                </a:lnTo>
                <a:lnTo>
                  <a:pt x="2539250" y="6897243"/>
                </a:lnTo>
                <a:lnTo>
                  <a:pt x="2569451" y="6863804"/>
                </a:lnTo>
                <a:lnTo>
                  <a:pt x="2570175" y="6854444"/>
                </a:lnTo>
                <a:close/>
              </a:path>
              <a:path w="16228060" h="8225155">
                <a:moveTo>
                  <a:pt x="14333779" y="3430625"/>
                </a:moveTo>
                <a:lnTo>
                  <a:pt x="14330299" y="3413277"/>
                </a:lnTo>
                <a:lnTo>
                  <a:pt x="14320749" y="3399117"/>
                </a:lnTo>
                <a:lnTo>
                  <a:pt x="14306588" y="3389566"/>
                </a:lnTo>
                <a:lnTo>
                  <a:pt x="14289354" y="3386086"/>
                </a:lnTo>
                <a:lnTo>
                  <a:pt x="14244701" y="3386061"/>
                </a:lnTo>
                <a:lnTo>
                  <a:pt x="14244701" y="3475190"/>
                </a:lnTo>
                <a:lnTo>
                  <a:pt x="14244701" y="3615461"/>
                </a:lnTo>
                <a:lnTo>
                  <a:pt x="14104366" y="3615461"/>
                </a:lnTo>
                <a:lnTo>
                  <a:pt x="14104366" y="3475190"/>
                </a:lnTo>
                <a:lnTo>
                  <a:pt x="14244701" y="3475190"/>
                </a:lnTo>
                <a:lnTo>
                  <a:pt x="14244701" y="3386061"/>
                </a:lnTo>
                <a:lnTo>
                  <a:pt x="14242021" y="3386061"/>
                </a:lnTo>
                <a:lnTo>
                  <a:pt x="14242021" y="3245789"/>
                </a:lnTo>
                <a:lnTo>
                  <a:pt x="14242021" y="3201225"/>
                </a:lnTo>
                <a:lnTo>
                  <a:pt x="14238516" y="3183890"/>
                </a:lnTo>
                <a:lnTo>
                  <a:pt x="14228966" y="3169716"/>
                </a:lnTo>
                <a:lnTo>
                  <a:pt x="14214805" y="3160166"/>
                </a:lnTo>
                <a:lnTo>
                  <a:pt x="14197457" y="3156674"/>
                </a:lnTo>
                <a:lnTo>
                  <a:pt x="14152918" y="3156674"/>
                </a:lnTo>
                <a:lnTo>
                  <a:pt x="14152918" y="3245789"/>
                </a:lnTo>
                <a:lnTo>
                  <a:pt x="14152918" y="3386086"/>
                </a:lnTo>
                <a:lnTo>
                  <a:pt x="14015238" y="3386086"/>
                </a:lnTo>
                <a:lnTo>
                  <a:pt x="14015238" y="3475177"/>
                </a:lnTo>
                <a:lnTo>
                  <a:pt x="14015238" y="3615448"/>
                </a:lnTo>
                <a:lnTo>
                  <a:pt x="13874903" y="3615448"/>
                </a:lnTo>
                <a:lnTo>
                  <a:pt x="13874903" y="3475177"/>
                </a:lnTo>
                <a:lnTo>
                  <a:pt x="14015238" y="3475177"/>
                </a:lnTo>
                <a:lnTo>
                  <a:pt x="14015238" y="3386086"/>
                </a:lnTo>
                <a:lnTo>
                  <a:pt x="14012583" y="3386086"/>
                </a:lnTo>
                <a:lnTo>
                  <a:pt x="14012583" y="3245789"/>
                </a:lnTo>
                <a:lnTo>
                  <a:pt x="14152918" y="3245789"/>
                </a:lnTo>
                <a:lnTo>
                  <a:pt x="14152918" y="3156674"/>
                </a:lnTo>
                <a:lnTo>
                  <a:pt x="13968019" y="3156674"/>
                </a:lnTo>
                <a:lnTo>
                  <a:pt x="13950671" y="3160166"/>
                </a:lnTo>
                <a:lnTo>
                  <a:pt x="13936510" y="3169716"/>
                </a:lnTo>
                <a:lnTo>
                  <a:pt x="13926960" y="3183890"/>
                </a:lnTo>
                <a:lnTo>
                  <a:pt x="13923455" y="3201225"/>
                </a:lnTo>
                <a:lnTo>
                  <a:pt x="13923455" y="3386061"/>
                </a:lnTo>
                <a:lnTo>
                  <a:pt x="13874903" y="3386061"/>
                </a:lnTo>
                <a:lnTo>
                  <a:pt x="13874903" y="2896044"/>
                </a:lnTo>
                <a:lnTo>
                  <a:pt x="13939406" y="2896044"/>
                </a:lnTo>
                <a:lnTo>
                  <a:pt x="13956741" y="2892539"/>
                </a:lnTo>
                <a:lnTo>
                  <a:pt x="13970915" y="2882989"/>
                </a:lnTo>
                <a:lnTo>
                  <a:pt x="13980465" y="2868828"/>
                </a:lnTo>
                <a:lnTo>
                  <a:pt x="13983970" y="2851493"/>
                </a:lnTo>
                <a:lnTo>
                  <a:pt x="13983970" y="2806928"/>
                </a:lnTo>
                <a:lnTo>
                  <a:pt x="13983970" y="2683281"/>
                </a:lnTo>
                <a:lnTo>
                  <a:pt x="13983970" y="2638729"/>
                </a:lnTo>
                <a:lnTo>
                  <a:pt x="13980465" y="2621394"/>
                </a:lnTo>
                <a:lnTo>
                  <a:pt x="13970915" y="2607233"/>
                </a:lnTo>
                <a:lnTo>
                  <a:pt x="13956741" y="2597683"/>
                </a:lnTo>
                <a:lnTo>
                  <a:pt x="13939406" y="2594178"/>
                </a:lnTo>
                <a:lnTo>
                  <a:pt x="13894842" y="2594178"/>
                </a:lnTo>
                <a:lnTo>
                  <a:pt x="13894842" y="2683281"/>
                </a:lnTo>
                <a:lnTo>
                  <a:pt x="13894842" y="2806928"/>
                </a:lnTo>
                <a:lnTo>
                  <a:pt x="13785774" y="2806928"/>
                </a:lnTo>
                <a:lnTo>
                  <a:pt x="13785774" y="2896044"/>
                </a:lnTo>
                <a:lnTo>
                  <a:pt x="13785774" y="3615448"/>
                </a:lnTo>
                <a:lnTo>
                  <a:pt x="13670052" y="3615448"/>
                </a:lnTo>
                <a:lnTo>
                  <a:pt x="13670052" y="3551644"/>
                </a:lnTo>
                <a:lnTo>
                  <a:pt x="13670052" y="3462540"/>
                </a:lnTo>
                <a:lnTo>
                  <a:pt x="13670052" y="3048292"/>
                </a:lnTo>
                <a:lnTo>
                  <a:pt x="13666546" y="3030956"/>
                </a:lnTo>
                <a:lnTo>
                  <a:pt x="13656996" y="3016796"/>
                </a:lnTo>
                <a:lnTo>
                  <a:pt x="13642835" y="3007245"/>
                </a:lnTo>
                <a:lnTo>
                  <a:pt x="13625487" y="3003740"/>
                </a:lnTo>
                <a:lnTo>
                  <a:pt x="13580923" y="3003740"/>
                </a:lnTo>
                <a:lnTo>
                  <a:pt x="13580923" y="3092869"/>
                </a:lnTo>
                <a:lnTo>
                  <a:pt x="13580923" y="3156686"/>
                </a:lnTo>
                <a:lnTo>
                  <a:pt x="13580923" y="3615461"/>
                </a:lnTo>
                <a:lnTo>
                  <a:pt x="13058178" y="3615461"/>
                </a:lnTo>
                <a:lnTo>
                  <a:pt x="13058178" y="3551644"/>
                </a:lnTo>
                <a:lnTo>
                  <a:pt x="13580923" y="3551644"/>
                </a:lnTo>
                <a:lnTo>
                  <a:pt x="13580923" y="3462540"/>
                </a:lnTo>
                <a:lnTo>
                  <a:pt x="13058178" y="3462540"/>
                </a:lnTo>
                <a:lnTo>
                  <a:pt x="13058178" y="3398723"/>
                </a:lnTo>
                <a:lnTo>
                  <a:pt x="13580923" y="3398723"/>
                </a:lnTo>
                <a:lnTo>
                  <a:pt x="13580923" y="3309620"/>
                </a:lnTo>
                <a:lnTo>
                  <a:pt x="13058178" y="3309620"/>
                </a:lnTo>
                <a:lnTo>
                  <a:pt x="13058178" y="3245789"/>
                </a:lnTo>
                <a:lnTo>
                  <a:pt x="13580923" y="3245789"/>
                </a:lnTo>
                <a:lnTo>
                  <a:pt x="13580923" y="3156686"/>
                </a:lnTo>
                <a:lnTo>
                  <a:pt x="13058178" y="3156686"/>
                </a:lnTo>
                <a:lnTo>
                  <a:pt x="13058178" y="3092869"/>
                </a:lnTo>
                <a:lnTo>
                  <a:pt x="13580923" y="3092869"/>
                </a:lnTo>
                <a:lnTo>
                  <a:pt x="13580923" y="3003740"/>
                </a:lnTo>
                <a:lnTo>
                  <a:pt x="13013614" y="3003740"/>
                </a:lnTo>
                <a:lnTo>
                  <a:pt x="12996278" y="3007245"/>
                </a:lnTo>
                <a:lnTo>
                  <a:pt x="12982105" y="3016796"/>
                </a:lnTo>
                <a:lnTo>
                  <a:pt x="12972555" y="3030956"/>
                </a:lnTo>
                <a:lnTo>
                  <a:pt x="12969050" y="3048292"/>
                </a:lnTo>
                <a:lnTo>
                  <a:pt x="12969050" y="3615448"/>
                </a:lnTo>
                <a:lnTo>
                  <a:pt x="12853340" y="3615448"/>
                </a:lnTo>
                <a:lnTo>
                  <a:pt x="12853340" y="2896044"/>
                </a:lnTo>
                <a:lnTo>
                  <a:pt x="13785774" y="2896044"/>
                </a:lnTo>
                <a:lnTo>
                  <a:pt x="13785774" y="2806928"/>
                </a:lnTo>
                <a:lnTo>
                  <a:pt x="12744247" y="2806928"/>
                </a:lnTo>
                <a:lnTo>
                  <a:pt x="12744247" y="2683281"/>
                </a:lnTo>
                <a:lnTo>
                  <a:pt x="13894842" y="2683281"/>
                </a:lnTo>
                <a:lnTo>
                  <a:pt x="13894842" y="2594178"/>
                </a:lnTo>
                <a:lnTo>
                  <a:pt x="12699683" y="2594178"/>
                </a:lnTo>
                <a:lnTo>
                  <a:pt x="12682334" y="2597683"/>
                </a:lnTo>
                <a:lnTo>
                  <a:pt x="12668174" y="2607233"/>
                </a:lnTo>
                <a:lnTo>
                  <a:pt x="12658611" y="2621394"/>
                </a:lnTo>
                <a:lnTo>
                  <a:pt x="12655118" y="2638729"/>
                </a:lnTo>
                <a:lnTo>
                  <a:pt x="12655118" y="2851493"/>
                </a:lnTo>
                <a:lnTo>
                  <a:pt x="12658611" y="2868828"/>
                </a:lnTo>
                <a:lnTo>
                  <a:pt x="12668174" y="2882989"/>
                </a:lnTo>
                <a:lnTo>
                  <a:pt x="12682334" y="2892539"/>
                </a:lnTo>
                <a:lnTo>
                  <a:pt x="12699683" y="2896044"/>
                </a:lnTo>
                <a:lnTo>
                  <a:pt x="12764186" y="2896044"/>
                </a:lnTo>
                <a:lnTo>
                  <a:pt x="12764186" y="3660000"/>
                </a:lnTo>
                <a:lnTo>
                  <a:pt x="12767691" y="3677335"/>
                </a:lnTo>
                <a:lnTo>
                  <a:pt x="12777242" y="3691496"/>
                </a:lnTo>
                <a:lnTo>
                  <a:pt x="12791415" y="3701046"/>
                </a:lnTo>
                <a:lnTo>
                  <a:pt x="12808750" y="3704552"/>
                </a:lnTo>
                <a:lnTo>
                  <a:pt x="14289215" y="3704552"/>
                </a:lnTo>
                <a:lnTo>
                  <a:pt x="14306563" y="3701046"/>
                </a:lnTo>
                <a:lnTo>
                  <a:pt x="14320723" y="3691496"/>
                </a:lnTo>
                <a:lnTo>
                  <a:pt x="14330274" y="3677335"/>
                </a:lnTo>
                <a:lnTo>
                  <a:pt x="14333779" y="3660000"/>
                </a:lnTo>
                <a:lnTo>
                  <a:pt x="14333779" y="3615461"/>
                </a:lnTo>
                <a:lnTo>
                  <a:pt x="14333779" y="3475190"/>
                </a:lnTo>
                <a:lnTo>
                  <a:pt x="14333779" y="3430625"/>
                </a:lnTo>
                <a:close/>
              </a:path>
              <a:path w="16228060" h="8225155">
                <a:moveTo>
                  <a:pt x="14381201" y="503910"/>
                </a:moveTo>
                <a:lnTo>
                  <a:pt x="14377696" y="486562"/>
                </a:lnTo>
                <a:lnTo>
                  <a:pt x="14368145" y="472401"/>
                </a:lnTo>
                <a:lnTo>
                  <a:pt x="14353972" y="462851"/>
                </a:lnTo>
                <a:lnTo>
                  <a:pt x="14336636" y="459346"/>
                </a:lnTo>
                <a:lnTo>
                  <a:pt x="13786320" y="459346"/>
                </a:lnTo>
                <a:lnTo>
                  <a:pt x="13738847" y="460959"/>
                </a:lnTo>
                <a:lnTo>
                  <a:pt x="13692226" y="465696"/>
                </a:lnTo>
                <a:lnTo>
                  <a:pt x="13646557" y="473481"/>
                </a:lnTo>
                <a:lnTo>
                  <a:pt x="13601941" y="484187"/>
                </a:lnTo>
                <a:lnTo>
                  <a:pt x="13558482" y="497725"/>
                </a:lnTo>
                <a:lnTo>
                  <a:pt x="13516293" y="513994"/>
                </a:lnTo>
                <a:lnTo>
                  <a:pt x="13475475" y="532866"/>
                </a:lnTo>
                <a:lnTo>
                  <a:pt x="13436118" y="554266"/>
                </a:lnTo>
                <a:lnTo>
                  <a:pt x="13398348" y="578065"/>
                </a:lnTo>
                <a:lnTo>
                  <a:pt x="13362254" y="604177"/>
                </a:lnTo>
                <a:lnTo>
                  <a:pt x="13327952" y="632485"/>
                </a:lnTo>
                <a:lnTo>
                  <a:pt x="13295541" y="662901"/>
                </a:lnTo>
                <a:lnTo>
                  <a:pt x="13265125" y="695299"/>
                </a:lnTo>
                <a:lnTo>
                  <a:pt x="13236804" y="729602"/>
                </a:lnTo>
                <a:lnTo>
                  <a:pt x="13210680" y="765670"/>
                </a:lnTo>
                <a:lnTo>
                  <a:pt x="13186880" y="803440"/>
                </a:lnTo>
                <a:lnTo>
                  <a:pt x="13165481" y="842772"/>
                </a:lnTo>
                <a:lnTo>
                  <a:pt x="13146596" y="883577"/>
                </a:lnTo>
                <a:lnTo>
                  <a:pt x="13130327" y="925766"/>
                </a:lnTo>
                <a:lnTo>
                  <a:pt x="13116789" y="969200"/>
                </a:lnTo>
                <a:lnTo>
                  <a:pt x="13106070" y="1013802"/>
                </a:lnTo>
                <a:lnTo>
                  <a:pt x="13098285" y="1059472"/>
                </a:lnTo>
                <a:lnTo>
                  <a:pt x="13093548" y="1106081"/>
                </a:lnTo>
                <a:lnTo>
                  <a:pt x="13091935" y="1153541"/>
                </a:lnTo>
                <a:lnTo>
                  <a:pt x="13093548" y="1201000"/>
                </a:lnTo>
                <a:lnTo>
                  <a:pt x="13098285" y="1247609"/>
                </a:lnTo>
                <a:lnTo>
                  <a:pt x="13106070" y="1293266"/>
                </a:lnTo>
                <a:lnTo>
                  <a:pt x="13116789" y="1337868"/>
                </a:lnTo>
                <a:lnTo>
                  <a:pt x="13130327" y="1381315"/>
                </a:lnTo>
                <a:lnTo>
                  <a:pt x="13146596" y="1423492"/>
                </a:lnTo>
                <a:lnTo>
                  <a:pt x="13165481" y="1464297"/>
                </a:lnTo>
                <a:lnTo>
                  <a:pt x="13186880" y="1503629"/>
                </a:lnTo>
                <a:lnTo>
                  <a:pt x="13210680" y="1541399"/>
                </a:lnTo>
                <a:lnTo>
                  <a:pt x="13236804" y="1577479"/>
                </a:lnTo>
                <a:lnTo>
                  <a:pt x="13265125" y="1611769"/>
                </a:lnTo>
                <a:lnTo>
                  <a:pt x="13295541" y="1644167"/>
                </a:lnTo>
                <a:lnTo>
                  <a:pt x="13327952" y="1674583"/>
                </a:lnTo>
                <a:lnTo>
                  <a:pt x="13362254" y="1702892"/>
                </a:lnTo>
                <a:lnTo>
                  <a:pt x="13398348" y="1729003"/>
                </a:lnTo>
                <a:lnTo>
                  <a:pt x="13436118" y="1752815"/>
                </a:lnTo>
                <a:lnTo>
                  <a:pt x="13475475" y="1774202"/>
                </a:lnTo>
                <a:lnTo>
                  <a:pt x="13516293" y="1793087"/>
                </a:lnTo>
                <a:lnTo>
                  <a:pt x="13558482" y="1809356"/>
                </a:lnTo>
                <a:lnTo>
                  <a:pt x="13601941" y="1822894"/>
                </a:lnTo>
                <a:lnTo>
                  <a:pt x="13646557" y="1833600"/>
                </a:lnTo>
                <a:lnTo>
                  <a:pt x="13692226" y="1841385"/>
                </a:lnTo>
                <a:lnTo>
                  <a:pt x="13738847" y="1846122"/>
                </a:lnTo>
                <a:lnTo>
                  <a:pt x="13786320" y="1847723"/>
                </a:lnTo>
                <a:lnTo>
                  <a:pt x="13803668" y="1844230"/>
                </a:lnTo>
                <a:lnTo>
                  <a:pt x="13830884" y="1803171"/>
                </a:lnTo>
                <a:lnTo>
                  <a:pt x="13803668" y="1762125"/>
                </a:lnTo>
                <a:lnTo>
                  <a:pt x="13739089" y="1756803"/>
                </a:lnTo>
                <a:lnTo>
                  <a:pt x="13692848" y="1751418"/>
                </a:lnTo>
                <a:lnTo>
                  <a:pt x="13647712" y="1742617"/>
                </a:lnTo>
                <a:lnTo>
                  <a:pt x="13603834" y="1730527"/>
                </a:lnTo>
                <a:lnTo>
                  <a:pt x="13561340" y="1715287"/>
                </a:lnTo>
                <a:lnTo>
                  <a:pt x="13520382" y="1697024"/>
                </a:lnTo>
                <a:lnTo>
                  <a:pt x="13481076" y="1675892"/>
                </a:lnTo>
                <a:lnTo>
                  <a:pt x="13443572" y="1652016"/>
                </a:lnTo>
                <a:lnTo>
                  <a:pt x="13407987" y="1625523"/>
                </a:lnTo>
                <a:lnTo>
                  <a:pt x="13374484" y="1596567"/>
                </a:lnTo>
                <a:lnTo>
                  <a:pt x="13343166" y="1565262"/>
                </a:lnTo>
                <a:lnTo>
                  <a:pt x="13314198" y="1531772"/>
                </a:lnTo>
                <a:lnTo>
                  <a:pt x="13287705" y="1496199"/>
                </a:lnTo>
                <a:lnTo>
                  <a:pt x="13263817" y="1458709"/>
                </a:lnTo>
                <a:lnTo>
                  <a:pt x="13242684" y="1419415"/>
                </a:lnTo>
                <a:lnTo>
                  <a:pt x="13224421" y="1378458"/>
                </a:lnTo>
                <a:lnTo>
                  <a:pt x="13209169" y="1335976"/>
                </a:lnTo>
                <a:lnTo>
                  <a:pt x="13197078" y="1292110"/>
                </a:lnTo>
                <a:lnTo>
                  <a:pt x="13188277" y="1247000"/>
                </a:lnTo>
                <a:lnTo>
                  <a:pt x="13182892" y="1200759"/>
                </a:lnTo>
                <a:lnTo>
                  <a:pt x="13181063" y="1153541"/>
                </a:lnTo>
                <a:lnTo>
                  <a:pt x="13182892" y="1106322"/>
                </a:lnTo>
                <a:lnTo>
                  <a:pt x="13188277" y="1060081"/>
                </a:lnTo>
                <a:lnTo>
                  <a:pt x="13197078" y="1014971"/>
                </a:lnTo>
                <a:lnTo>
                  <a:pt x="13209169" y="971105"/>
                </a:lnTo>
                <a:lnTo>
                  <a:pt x="13224421" y="928624"/>
                </a:lnTo>
                <a:lnTo>
                  <a:pt x="13242684" y="887666"/>
                </a:lnTo>
                <a:lnTo>
                  <a:pt x="13263817" y="848372"/>
                </a:lnTo>
                <a:lnTo>
                  <a:pt x="13287705" y="810882"/>
                </a:lnTo>
                <a:lnTo>
                  <a:pt x="13314198" y="775309"/>
                </a:lnTo>
                <a:lnTo>
                  <a:pt x="13343166" y="741807"/>
                </a:lnTo>
                <a:lnTo>
                  <a:pt x="13374484" y="710514"/>
                </a:lnTo>
                <a:lnTo>
                  <a:pt x="13407987" y="681558"/>
                </a:lnTo>
                <a:lnTo>
                  <a:pt x="13443572" y="655066"/>
                </a:lnTo>
                <a:lnTo>
                  <a:pt x="13481076" y="631190"/>
                </a:lnTo>
                <a:lnTo>
                  <a:pt x="13520382" y="610044"/>
                </a:lnTo>
                <a:lnTo>
                  <a:pt x="13561340" y="591794"/>
                </a:lnTo>
                <a:lnTo>
                  <a:pt x="13603834" y="576554"/>
                </a:lnTo>
                <a:lnTo>
                  <a:pt x="13647712" y="564464"/>
                </a:lnTo>
                <a:lnTo>
                  <a:pt x="13692848" y="555663"/>
                </a:lnTo>
                <a:lnTo>
                  <a:pt x="13739089" y="550278"/>
                </a:lnTo>
                <a:lnTo>
                  <a:pt x="13786320" y="548462"/>
                </a:lnTo>
                <a:lnTo>
                  <a:pt x="14336636" y="548462"/>
                </a:lnTo>
                <a:lnTo>
                  <a:pt x="14353972" y="544957"/>
                </a:lnTo>
                <a:lnTo>
                  <a:pt x="14368145" y="535406"/>
                </a:lnTo>
                <a:lnTo>
                  <a:pt x="14377696" y="521246"/>
                </a:lnTo>
                <a:lnTo>
                  <a:pt x="14381201" y="503910"/>
                </a:lnTo>
                <a:close/>
              </a:path>
              <a:path w="16228060" h="8225155">
                <a:moveTo>
                  <a:pt x="15031708" y="387019"/>
                </a:moveTo>
                <a:lnTo>
                  <a:pt x="15024164" y="340347"/>
                </a:lnTo>
                <a:lnTo>
                  <a:pt x="15003145" y="299770"/>
                </a:lnTo>
                <a:lnTo>
                  <a:pt x="14971116" y="267741"/>
                </a:lnTo>
                <a:lnTo>
                  <a:pt x="14942579" y="252971"/>
                </a:lnTo>
                <a:lnTo>
                  <a:pt x="14942579" y="387019"/>
                </a:lnTo>
                <a:lnTo>
                  <a:pt x="14937956" y="409867"/>
                </a:lnTo>
                <a:lnTo>
                  <a:pt x="14925358" y="428536"/>
                </a:lnTo>
                <a:lnTo>
                  <a:pt x="14906676" y="441134"/>
                </a:lnTo>
                <a:lnTo>
                  <a:pt x="14883829" y="445770"/>
                </a:lnTo>
                <a:lnTo>
                  <a:pt x="14860981" y="441134"/>
                </a:lnTo>
                <a:lnTo>
                  <a:pt x="14842300" y="428536"/>
                </a:lnTo>
                <a:lnTo>
                  <a:pt x="14829689" y="409867"/>
                </a:lnTo>
                <a:lnTo>
                  <a:pt x="14825066" y="387019"/>
                </a:lnTo>
                <a:lnTo>
                  <a:pt x="14829689" y="364185"/>
                </a:lnTo>
                <a:lnTo>
                  <a:pt x="14842300" y="345503"/>
                </a:lnTo>
                <a:lnTo>
                  <a:pt x="14860981" y="332905"/>
                </a:lnTo>
                <a:lnTo>
                  <a:pt x="14883829" y="328282"/>
                </a:lnTo>
                <a:lnTo>
                  <a:pt x="14906676" y="332905"/>
                </a:lnTo>
                <a:lnTo>
                  <a:pt x="14925358" y="345503"/>
                </a:lnTo>
                <a:lnTo>
                  <a:pt x="14937956" y="364185"/>
                </a:lnTo>
                <a:lnTo>
                  <a:pt x="14942579" y="387019"/>
                </a:lnTo>
                <a:lnTo>
                  <a:pt x="14942579" y="252971"/>
                </a:lnTo>
                <a:lnTo>
                  <a:pt x="14930527" y="246722"/>
                </a:lnTo>
                <a:lnTo>
                  <a:pt x="14883829" y="239179"/>
                </a:lnTo>
                <a:lnTo>
                  <a:pt x="14837131" y="246722"/>
                </a:lnTo>
                <a:lnTo>
                  <a:pt x="14796542" y="267741"/>
                </a:lnTo>
                <a:lnTo>
                  <a:pt x="14764500" y="299758"/>
                </a:lnTo>
                <a:lnTo>
                  <a:pt x="14743494" y="340334"/>
                </a:lnTo>
                <a:lnTo>
                  <a:pt x="14735937" y="387019"/>
                </a:lnTo>
                <a:lnTo>
                  <a:pt x="14743494" y="433692"/>
                </a:lnTo>
                <a:lnTo>
                  <a:pt x="14764512" y="474281"/>
                </a:lnTo>
                <a:lnTo>
                  <a:pt x="14796542" y="506298"/>
                </a:lnTo>
                <a:lnTo>
                  <a:pt x="14837131" y="527316"/>
                </a:lnTo>
                <a:lnTo>
                  <a:pt x="14883829" y="534873"/>
                </a:lnTo>
                <a:lnTo>
                  <a:pt x="14930514" y="527316"/>
                </a:lnTo>
                <a:lnTo>
                  <a:pt x="14971103" y="506310"/>
                </a:lnTo>
                <a:lnTo>
                  <a:pt x="15003133" y="474281"/>
                </a:lnTo>
                <a:lnTo>
                  <a:pt x="15017915" y="445770"/>
                </a:lnTo>
                <a:lnTo>
                  <a:pt x="15024164" y="433705"/>
                </a:lnTo>
                <a:lnTo>
                  <a:pt x="15031708" y="387019"/>
                </a:lnTo>
                <a:close/>
              </a:path>
              <a:path w="16228060" h="8225155">
                <a:moveTo>
                  <a:pt x="15240102" y="1476590"/>
                </a:moveTo>
                <a:lnTo>
                  <a:pt x="15236597" y="1459255"/>
                </a:lnTo>
                <a:lnTo>
                  <a:pt x="15227046" y="1445094"/>
                </a:lnTo>
                <a:lnTo>
                  <a:pt x="15212873" y="1435544"/>
                </a:lnTo>
                <a:lnTo>
                  <a:pt x="15195538" y="1432039"/>
                </a:lnTo>
                <a:lnTo>
                  <a:pt x="15150986" y="1432039"/>
                </a:lnTo>
                <a:lnTo>
                  <a:pt x="15150986" y="1521142"/>
                </a:lnTo>
                <a:lnTo>
                  <a:pt x="15150986" y="2018474"/>
                </a:lnTo>
                <a:lnTo>
                  <a:pt x="15033803" y="2018474"/>
                </a:lnTo>
                <a:lnTo>
                  <a:pt x="15014855" y="1983892"/>
                </a:lnTo>
                <a:lnTo>
                  <a:pt x="14986724" y="1956676"/>
                </a:lnTo>
                <a:lnTo>
                  <a:pt x="14952498" y="1939391"/>
                </a:lnTo>
                <a:lnTo>
                  <a:pt x="14952498" y="2063000"/>
                </a:lnTo>
                <a:lnTo>
                  <a:pt x="14949234" y="2079142"/>
                </a:lnTo>
                <a:lnTo>
                  <a:pt x="14940344" y="2092312"/>
                </a:lnTo>
                <a:lnTo>
                  <a:pt x="14927174" y="2101202"/>
                </a:lnTo>
                <a:lnTo>
                  <a:pt x="14911058" y="2104466"/>
                </a:lnTo>
                <a:lnTo>
                  <a:pt x="14894929" y="2101202"/>
                </a:lnTo>
                <a:lnTo>
                  <a:pt x="14881759" y="2092312"/>
                </a:lnTo>
                <a:lnTo>
                  <a:pt x="14872869" y="2079142"/>
                </a:lnTo>
                <a:lnTo>
                  <a:pt x="14869605" y="2063026"/>
                </a:lnTo>
                <a:lnTo>
                  <a:pt x="14872869" y="2046909"/>
                </a:lnTo>
                <a:lnTo>
                  <a:pt x="14881759" y="2033727"/>
                </a:lnTo>
                <a:lnTo>
                  <a:pt x="14894929" y="2024837"/>
                </a:lnTo>
                <a:lnTo>
                  <a:pt x="14911058" y="2021573"/>
                </a:lnTo>
                <a:lnTo>
                  <a:pt x="14927174" y="2024837"/>
                </a:lnTo>
                <a:lnTo>
                  <a:pt x="14940344" y="2033727"/>
                </a:lnTo>
                <a:lnTo>
                  <a:pt x="14949234" y="2046909"/>
                </a:lnTo>
                <a:lnTo>
                  <a:pt x="14952498" y="2063000"/>
                </a:lnTo>
                <a:lnTo>
                  <a:pt x="14952498" y="1939391"/>
                </a:lnTo>
                <a:lnTo>
                  <a:pt x="14951456" y="1938858"/>
                </a:lnTo>
                <a:lnTo>
                  <a:pt x="14911058" y="1932470"/>
                </a:lnTo>
                <a:lnTo>
                  <a:pt x="14870659" y="1938858"/>
                </a:lnTo>
                <a:lnTo>
                  <a:pt x="14835378" y="1956676"/>
                </a:lnTo>
                <a:lnTo>
                  <a:pt x="14807273" y="1983867"/>
                </a:lnTo>
                <a:lnTo>
                  <a:pt x="14788299" y="2018474"/>
                </a:lnTo>
                <a:lnTo>
                  <a:pt x="14434325" y="2018474"/>
                </a:lnTo>
                <a:lnTo>
                  <a:pt x="14434325" y="1521142"/>
                </a:lnTo>
                <a:lnTo>
                  <a:pt x="15150986" y="1521142"/>
                </a:lnTo>
                <a:lnTo>
                  <a:pt x="15150986" y="1432039"/>
                </a:lnTo>
                <a:lnTo>
                  <a:pt x="14389761" y="1432039"/>
                </a:lnTo>
                <a:lnTo>
                  <a:pt x="14372412" y="1435544"/>
                </a:lnTo>
                <a:lnTo>
                  <a:pt x="14358252" y="1445094"/>
                </a:lnTo>
                <a:lnTo>
                  <a:pt x="14348701" y="1459255"/>
                </a:lnTo>
                <a:lnTo>
                  <a:pt x="14345196" y="1476590"/>
                </a:lnTo>
                <a:lnTo>
                  <a:pt x="14345196" y="1598549"/>
                </a:lnTo>
                <a:lnTo>
                  <a:pt x="14345196" y="1687652"/>
                </a:lnTo>
                <a:lnTo>
                  <a:pt x="14345196" y="1808505"/>
                </a:lnTo>
                <a:lnTo>
                  <a:pt x="14345196" y="1897608"/>
                </a:lnTo>
                <a:lnTo>
                  <a:pt x="14345196" y="2018449"/>
                </a:lnTo>
                <a:lnTo>
                  <a:pt x="14341005" y="2018449"/>
                </a:lnTo>
                <a:lnTo>
                  <a:pt x="14322057" y="1983892"/>
                </a:lnTo>
                <a:lnTo>
                  <a:pt x="14293939" y="1956676"/>
                </a:lnTo>
                <a:lnTo>
                  <a:pt x="14259687" y="1939366"/>
                </a:lnTo>
                <a:lnTo>
                  <a:pt x="14259687" y="2063000"/>
                </a:lnTo>
                <a:lnTo>
                  <a:pt x="14256423" y="2079142"/>
                </a:lnTo>
                <a:lnTo>
                  <a:pt x="14247533" y="2092312"/>
                </a:lnTo>
                <a:lnTo>
                  <a:pt x="14234351" y="2101202"/>
                </a:lnTo>
                <a:lnTo>
                  <a:pt x="14218222" y="2104466"/>
                </a:lnTo>
                <a:lnTo>
                  <a:pt x="14202105" y="2101202"/>
                </a:lnTo>
                <a:lnTo>
                  <a:pt x="14188935" y="2092312"/>
                </a:lnTo>
                <a:lnTo>
                  <a:pt x="14180045" y="2079142"/>
                </a:lnTo>
                <a:lnTo>
                  <a:pt x="14176782" y="2063026"/>
                </a:lnTo>
                <a:lnTo>
                  <a:pt x="14180045" y="2046909"/>
                </a:lnTo>
                <a:lnTo>
                  <a:pt x="14188935" y="2033727"/>
                </a:lnTo>
                <a:lnTo>
                  <a:pt x="14202105" y="2024837"/>
                </a:lnTo>
                <a:lnTo>
                  <a:pt x="14218222" y="2021573"/>
                </a:lnTo>
                <a:lnTo>
                  <a:pt x="14234351" y="2024837"/>
                </a:lnTo>
                <a:lnTo>
                  <a:pt x="14247533" y="2033727"/>
                </a:lnTo>
                <a:lnTo>
                  <a:pt x="14256423" y="2046909"/>
                </a:lnTo>
                <a:lnTo>
                  <a:pt x="14259687" y="2063000"/>
                </a:lnTo>
                <a:lnTo>
                  <a:pt x="14259687" y="1939366"/>
                </a:lnTo>
                <a:lnTo>
                  <a:pt x="14258646" y="1938832"/>
                </a:lnTo>
                <a:lnTo>
                  <a:pt x="14218247" y="1932444"/>
                </a:lnTo>
                <a:lnTo>
                  <a:pt x="14177861" y="1938832"/>
                </a:lnTo>
                <a:lnTo>
                  <a:pt x="14142580" y="1956650"/>
                </a:lnTo>
                <a:lnTo>
                  <a:pt x="14114450" y="1983867"/>
                </a:lnTo>
                <a:lnTo>
                  <a:pt x="14095489" y="2018449"/>
                </a:lnTo>
                <a:lnTo>
                  <a:pt x="14044651" y="2018449"/>
                </a:lnTo>
                <a:lnTo>
                  <a:pt x="14044651" y="1897608"/>
                </a:lnTo>
                <a:lnTo>
                  <a:pt x="14345196" y="1897608"/>
                </a:lnTo>
                <a:lnTo>
                  <a:pt x="14345196" y="1808505"/>
                </a:lnTo>
                <a:lnTo>
                  <a:pt x="14077429" y="1808505"/>
                </a:lnTo>
                <a:lnTo>
                  <a:pt x="14147521" y="1687652"/>
                </a:lnTo>
                <a:lnTo>
                  <a:pt x="14345196" y="1687652"/>
                </a:lnTo>
                <a:lnTo>
                  <a:pt x="14345196" y="1598549"/>
                </a:lnTo>
                <a:lnTo>
                  <a:pt x="14121854" y="1598549"/>
                </a:lnTo>
                <a:lnTo>
                  <a:pt x="14110246" y="1600085"/>
                </a:lnTo>
                <a:lnTo>
                  <a:pt x="13961237" y="1831225"/>
                </a:lnTo>
                <a:lnTo>
                  <a:pt x="13961136" y="1831797"/>
                </a:lnTo>
                <a:lnTo>
                  <a:pt x="13959599" y="1834718"/>
                </a:lnTo>
                <a:lnTo>
                  <a:pt x="13958570" y="1837232"/>
                </a:lnTo>
                <a:lnTo>
                  <a:pt x="13957453" y="1840776"/>
                </a:lnTo>
                <a:lnTo>
                  <a:pt x="13957148" y="1841652"/>
                </a:lnTo>
                <a:lnTo>
                  <a:pt x="13956119" y="1845881"/>
                </a:lnTo>
                <a:lnTo>
                  <a:pt x="13955586" y="1849310"/>
                </a:lnTo>
                <a:lnTo>
                  <a:pt x="13955535" y="2063026"/>
                </a:lnTo>
                <a:lnTo>
                  <a:pt x="13959040" y="2080336"/>
                </a:lnTo>
                <a:lnTo>
                  <a:pt x="13968578" y="2094496"/>
                </a:lnTo>
                <a:lnTo>
                  <a:pt x="13982764" y="2104072"/>
                </a:lnTo>
                <a:lnTo>
                  <a:pt x="14000099" y="2107577"/>
                </a:lnTo>
                <a:lnTo>
                  <a:pt x="14095667" y="2107577"/>
                </a:lnTo>
                <a:lnTo>
                  <a:pt x="14114602" y="2142121"/>
                </a:lnTo>
                <a:lnTo>
                  <a:pt x="14142669" y="2169325"/>
                </a:lnTo>
                <a:lnTo>
                  <a:pt x="14177899" y="2187168"/>
                </a:lnTo>
                <a:lnTo>
                  <a:pt x="14218247" y="2193569"/>
                </a:lnTo>
                <a:lnTo>
                  <a:pt x="14258595" y="2187168"/>
                </a:lnTo>
                <a:lnTo>
                  <a:pt x="14293825" y="2169350"/>
                </a:lnTo>
                <a:lnTo>
                  <a:pt x="14321904" y="2142134"/>
                </a:lnTo>
                <a:lnTo>
                  <a:pt x="14340840" y="2107577"/>
                </a:lnTo>
                <a:lnTo>
                  <a:pt x="14788477" y="2107577"/>
                </a:lnTo>
                <a:lnTo>
                  <a:pt x="14807413" y="2142121"/>
                </a:lnTo>
                <a:lnTo>
                  <a:pt x="14835493" y="2169325"/>
                </a:lnTo>
                <a:lnTo>
                  <a:pt x="14870710" y="2187143"/>
                </a:lnTo>
                <a:lnTo>
                  <a:pt x="14911058" y="2193544"/>
                </a:lnTo>
                <a:lnTo>
                  <a:pt x="14951405" y="2187143"/>
                </a:lnTo>
                <a:lnTo>
                  <a:pt x="14986610" y="2169325"/>
                </a:lnTo>
                <a:lnTo>
                  <a:pt x="15014664" y="2142134"/>
                </a:lnTo>
                <a:lnTo>
                  <a:pt x="15033625" y="2107552"/>
                </a:lnTo>
                <a:lnTo>
                  <a:pt x="15195538" y="2107552"/>
                </a:lnTo>
                <a:lnTo>
                  <a:pt x="15236584" y="2080361"/>
                </a:lnTo>
                <a:lnTo>
                  <a:pt x="15240102" y="2021573"/>
                </a:lnTo>
                <a:lnTo>
                  <a:pt x="15240102" y="2018474"/>
                </a:lnTo>
                <a:lnTo>
                  <a:pt x="15240102" y="1521142"/>
                </a:lnTo>
                <a:lnTo>
                  <a:pt x="15240102" y="1476590"/>
                </a:lnTo>
                <a:close/>
              </a:path>
              <a:path w="16228060" h="8225155">
                <a:moveTo>
                  <a:pt x="15272804" y="388874"/>
                </a:moveTo>
                <a:lnTo>
                  <a:pt x="15269769" y="340156"/>
                </a:lnTo>
                <a:lnTo>
                  <a:pt x="15260904" y="293243"/>
                </a:lnTo>
                <a:lnTo>
                  <a:pt x="15246579" y="248475"/>
                </a:lnTo>
                <a:lnTo>
                  <a:pt x="15227173" y="206222"/>
                </a:lnTo>
                <a:lnTo>
                  <a:pt x="15203018" y="166852"/>
                </a:lnTo>
                <a:lnTo>
                  <a:pt x="15183676" y="142354"/>
                </a:lnTo>
                <a:lnTo>
                  <a:pt x="15183676" y="388848"/>
                </a:lnTo>
                <a:lnTo>
                  <a:pt x="15181479" y="437464"/>
                </a:lnTo>
                <a:lnTo>
                  <a:pt x="15174875" y="485851"/>
                </a:lnTo>
                <a:lnTo>
                  <a:pt x="15163889" y="533984"/>
                </a:lnTo>
                <a:lnTo>
                  <a:pt x="15148548" y="581799"/>
                </a:lnTo>
                <a:lnTo>
                  <a:pt x="15128850" y="629221"/>
                </a:lnTo>
                <a:lnTo>
                  <a:pt x="15104834" y="676224"/>
                </a:lnTo>
                <a:lnTo>
                  <a:pt x="15076500" y="722744"/>
                </a:lnTo>
                <a:lnTo>
                  <a:pt x="15041664" y="771525"/>
                </a:lnTo>
                <a:lnTo>
                  <a:pt x="15005901" y="814984"/>
                </a:lnTo>
                <a:lnTo>
                  <a:pt x="14970760" y="852881"/>
                </a:lnTo>
                <a:lnTo>
                  <a:pt x="14937816" y="884936"/>
                </a:lnTo>
                <a:lnTo>
                  <a:pt x="14908645" y="910882"/>
                </a:lnTo>
                <a:lnTo>
                  <a:pt x="14884832" y="930465"/>
                </a:lnTo>
                <a:lnTo>
                  <a:pt x="14861540" y="910132"/>
                </a:lnTo>
                <a:lnTo>
                  <a:pt x="14833003" y="883450"/>
                </a:lnTo>
                <a:lnTo>
                  <a:pt x="14800707" y="850798"/>
                </a:lnTo>
                <a:lnTo>
                  <a:pt x="14766151" y="812571"/>
                </a:lnTo>
                <a:lnTo>
                  <a:pt x="14730819" y="769175"/>
                </a:lnTo>
                <a:lnTo>
                  <a:pt x="14696224" y="720979"/>
                </a:lnTo>
                <a:lnTo>
                  <a:pt x="14666544" y="673176"/>
                </a:lnTo>
                <a:lnTo>
                  <a:pt x="14641386" y="625424"/>
                </a:lnTo>
                <a:lnTo>
                  <a:pt x="14620774" y="577748"/>
                </a:lnTo>
                <a:lnTo>
                  <a:pt x="14604695" y="530199"/>
                </a:lnTo>
                <a:lnTo>
                  <a:pt x="14593189" y="482828"/>
                </a:lnTo>
                <a:lnTo>
                  <a:pt x="14586280" y="435698"/>
                </a:lnTo>
                <a:lnTo>
                  <a:pt x="14583969" y="388874"/>
                </a:lnTo>
                <a:lnTo>
                  <a:pt x="14587906" y="340283"/>
                </a:lnTo>
                <a:lnTo>
                  <a:pt x="14599285" y="294208"/>
                </a:lnTo>
                <a:lnTo>
                  <a:pt x="14617484" y="251206"/>
                </a:lnTo>
                <a:lnTo>
                  <a:pt x="14641906" y="211924"/>
                </a:lnTo>
                <a:lnTo>
                  <a:pt x="14671891" y="176987"/>
                </a:lnTo>
                <a:lnTo>
                  <a:pt x="14706854" y="146989"/>
                </a:lnTo>
                <a:lnTo>
                  <a:pt x="14746148" y="122593"/>
                </a:lnTo>
                <a:lnTo>
                  <a:pt x="14789150" y="104394"/>
                </a:lnTo>
                <a:lnTo>
                  <a:pt x="14835251" y="93014"/>
                </a:lnTo>
                <a:lnTo>
                  <a:pt x="14883829" y="89077"/>
                </a:lnTo>
                <a:lnTo>
                  <a:pt x="14932394" y="93014"/>
                </a:lnTo>
                <a:lnTo>
                  <a:pt x="14978495" y="104394"/>
                </a:lnTo>
                <a:lnTo>
                  <a:pt x="15021509" y="122593"/>
                </a:lnTo>
                <a:lnTo>
                  <a:pt x="15060803" y="146989"/>
                </a:lnTo>
                <a:lnTo>
                  <a:pt x="15095754" y="176987"/>
                </a:lnTo>
                <a:lnTo>
                  <a:pt x="15125751" y="211924"/>
                </a:lnTo>
                <a:lnTo>
                  <a:pt x="15150160" y="251206"/>
                </a:lnTo>
                <a:lnTo>
                  <a:pt x="15168372" y="294208"/>
                </a:lnTo>
                <a:lnTo>
                  <a:pt x="15179751" y="340283"/>
                </a:lnTo>
                <a:lnTo>
                  <a:pt x="15183676" y="388848"/>
                </a:lnTo>
                <a:lnTo>
                  <a:pt x="15183676" y="142354"/>
                </a:lnTo>
                <a:lnTo>
                  <a:pt x="15174519" y="130746"/>
                </a:lnTo>
                <a:lnTo>
                  <a:pt x="15142032" y="98259"/>
                </a:lnTo>
                <a:lnTo>
                  <a:pt x="15130387" y="89077"/>
                </a:lnTo>
                <a:lnTo>
                  <a:pt x="15105914" y="69773"/>
                </a:lnTo>
                <a:lnTo>
                  <a:pt x="15066544" y="45631"/>
                </a:lnTo>
                <a:lnTo>
                  <a:pt x="15024278" y="26212"/>
                </a:lnTo>
                <a:lnTo>
                  <a:pt x="14979485" y="11899"/>
                </a:lnTo>
                <a:lnTo>
                  <a:pt x="14932546" y="3035"/>
                </a:lnTo>
                <a:lnTo>
                  <a:pt x="14883829" y="0"/>
                </a:lnTo>
                <a:lnTo>
                  <a:pt x="14835099" y="3035"/>
                </a:lnTo>
                <a:lnTo>
                  <a:pt x="14788160" y="11899"/>
                </a:lnTo>
                <a:lnTo>
                  <a:pt x="14743379" y="26212"/>
                </a:lnTo>
                <a:lnTo>
                  <a:pt x="14701114" y="45631"/>
                </a:lnTo>
                <a:lnTo>
                  <a:pt x="14661744" y="69761"/>
                </a:lnTo>
                <a:lnTo>
                  <a:pt x="14625625" y="98259"/>
                </a:lnTo>
                <a:lnTo>
                  <a:pt x="14593126" y="130746"/>
                </a:lnTo>
                <a:lnTo>
                  <a:pt x="14564627" y="166852"/>
                </a:lnTo>
                <a:lnTo>
                  <a:pt x="14540484" y="206209"/>
                </a:lnTo>
                <a:lnTo>
                  <a:pt x="14521066" y="248462"/>
                </a:lnTo>
                <a:lnTo>
                  <a:pt x="14506740" y="293230"/>
                </a:lnTo>
                <a:lnTo>
                  <a:pt x="14497876" y="340156"/>
                </a:lnTo>
                <a:lnTo>
                  <a:pt x="14494840" y="388848"/>
                </a:lnTo>
                <a:lnTo>
                  <a:pt x="14496847" y="436511"/>
                </a:lnTo>
                <a:lnTo>
                  <a:pt x="14502854" y="484263"/>
                </a:lnTo>
                <a:lnTo>
                  <a:pt x="14512836" y="532053"/>
                </a:lnTo>
                <a:lnTo>
                  <a:pt x="14526794" y="579882"/>
                </a:lnTo>
                <a:lnTo>
                  <a:pt x="14544713" y="627672"/>
                </a:lnTo>
                <a:lnTo>
                  <a:pt x="14566583" y="675398"/>
                </a:lnTo>
                <a:lnTo>
                  <a:pt x="14592376" y="723011"/>
                </a:lnTo>
                <a:lnTo>
                  <a:pt x="14622094" y="770483"/>
                </a:lnTo>
                <a:lnTo>
                  <a:pt x="14667192" y="832586"/>
                </a:lnTo>
                <a:lnTo>
                  <a:pt x="14712696" y="886917"/>
                </a:lnTo>
                <a:lnTo>
                  <a:pt x="14756105" y="932942"/>
                </a:lnTo>
                <a:lnTo>
                  <a:pt x="14794827" y="970102"/>
                </a:lnTo>
                <a:lnTo>
                  <a:pt x="14826323" y="997826"/>
                </a:lnTo>
                <a:lnTo>
                  <a:pt x="14857349" y="1022718"/>
                </a:lnTo>
                <a:lnTo>
                  <a:pt x="14883829" y="1031417"/>
                </a:lnTo>
                <a:lnTo>
                  <a:pt x="14890318" y="1030947"/>
                </a:lnTo>
                <a:lnTo>
                  <a:pt x="14941042" y="999782"/>
                </a:lnTo>
                <a:lnTo>
                  <a:pt x="14973707" y="972693"/>
                </a:lnTo>
                <a:lnTo>
                  <a:pt x="15013750" y="936002"/>
                </a:lnTo>
                <a:lnTo>
                  <a:pt x="15058466" y="890066"/>
                </a:lnTo>
                <a:lnTo>
                  <a:pt x="15105101" y="835202"/>
                </a:lnTo>
                <a:lnTo>
                  <a:pt x="15150948" y="771779"/>
                </a:lnTo>
                <a:lnTo>
                  <a:pt x="15179396" y="725462"/>
                </a:lnTo>
                <a:lnTo>
                  <a:pt x="15204097" y="678637"/>
                </a:lnTo>
                <a:lnTo>
                  <a:pt x="15225040" y="631317"/>
                </a:lnTo>
                <a:lnTo>
                  <a:pt x="15242197" y="583552"/>
                </a:lnTo>
                <a:lnTo>
                  <a:pt x="15255570" y="535381"/>
                </a:lnTo>
                <a:lnTo>
                  <a:pt x="15265134" y="486841"/>
                </a:lnTo>
                <a:lnTo>
                  <a:pt x="15270887" y="437997"/>
                </a:lnTo>
                <a:lnTo>
                  <a:pt x="15272804" y="388874"/>
                </a:lnTo>
                <a:close/>
              </a:path>
              <a:path w="16228060" h="8225155">
                <a:moveTo>
                  <a:pt x="16228060" y="2505646"/>
                </a:moveTo>
                <a:lnTo>
                  <a:pt x="16226587" y="2458478"/>
                </a:lnTo>
                <a:lnTo>
                  <a:pt x="16222218" y="2412073"/>
                </a:lnTo>
                <a:lnTo>
                  <a:pt x="16215068" y="2366530"/>
                </a:lnTo>
                <a:lnTo>
                  <a:pt x="16205200" y="2321928"/>
                </a:lnTo>
                <a:lnTo>
                  <a:pt x="16192703" y="2278367"/>
                </a:lnTo>
                <a:lnTo>
                  <a:pt x="16177679" y="2235924"/>
                </a:lnTo>
                <a:lnTo>
                  <a:pt x="16160204" y="2194699"/>
                </a:lnTo>
                <a:lnTo>
                  <a:pt x="16140379" y="2154771"/>
                </a:lnTo>
                <a:lnTo>
                  <a:pt x="16118281" y="2116213"/>
                </a:lnTo>
                <a:lnTo>
                  <a:pt x="16093999" y="2079155"/>
                </a:lnTo>
                <a:lnTo>
                  <a:pt x="16067621" y="2043645"/>
                </a:lnTo>
                <a:lnTo>
                  <a:pt x="16039237" y="2009787"/>
                </a:lnTo>
                <a:lnTo>
                  <a:pt x="16008947" y="1977669"/>
                </a:lnTo>
                <a:lnTo>
                  <a:pt x="15976816" y="1947379"/>
                </a:lnTo>
                <a:lnTo>
                  <a:pt x="15942958" y="1919020"/>
                </a:lnTo>
                <a:lnTo>
                  <a:pt x="15907436" y="1892642"/>
                </a:lnTo>
                <a:lnTo>
                  <a:pt x="15870365" y="1868373"/>
                </a:lnTo>
                <a:lnTo>
                  <a:pt x="15831808" y="1846275"/>
                </a:lnTo>
                <a:lnTo>
                  <a:pt x="15791866" y="1826463"/>
                </a:lnTo>
                <a:lnTo>
                  <a:pt x="15750616" y="1808988"/>
                </a:lnTo>
                <a:lnTo>
                  <a:pt x="15708160" y="1793963"/>
                </a:lnTo>
                <a:lnTo>
                  <a:pt x="15664587" y="1781479"/>
                </a:lnTo>
                <a:lnTo>
                  <a:pt x="15619972" y="1771611"/>
                </a:lnTo>
                <a:lnTo>
                  <a:pt x="15574417" y="1764461"/>
                </a:lnTo>
                <a:lnTo>
                  <a:pt x="15527998" y="1760093"/>
                </a:lnTo>
                <a:lnTo>
                  <a:pt x="15480818" y="1758619"/>
                </a:lnTo>
                <a:lnTo>
                  <a:pt x="15463469" y="1762125"/>
                </a:lnTo>
                <a:lnTo>
                  <a:pt x="15449309" y="1771675"/>
                </a:lnTo>
                <a:lnTo>
                  <a:pt x="15439759" y="1785835"/>
                </a:lnTo>
                <a:lnTo>
                  <a:pt x="15436253" y="1803171"/>
                </a:lnTo>
                <a:lnTo>
                  <a:pt x="15439759" y="1820506"/>
                </a:lnTo>
                <a:lnTo>
                  <a:pt x="15449309" y="1834680"/>
                </a:lnTo>
                <a:lnTo>
                  <a:pt x="15463469" y="1844230"/>
                </a:lnTo>
                <a:lnTo>
                  <a:pt x="15480818" y="1847723"/>
                </a:lnTo>
                <a:lnTo>
                  <a:pt x="15527744" y="1849386"/>
                </a:lnTo>
                <a:lnTo>
                  <a:pt x="15573794" y="1854276"/>
                </a:lnTo>
                <a:lnTo>
                  <a:pt x="15618854" y="1862289"/>
                </a:lnTo>
                <a:lnTo>
                  <a:pt x="15662809" y="1873313"/>
                </a:lnTo>
                <a:lnTo>
                  <a:pt x="15705557" y="1887232"/>
                </a:lnTo>
                <a:lnTo>
                  <a:pt x="15746959" y="1903945"/>
                </a:lnTo>
                <a:lnTo>
                  <a:pt x="15786938" y="1923338"/>
                </a:lnTo>
                <a:lnTo>
                  <a:pt x="15825343" y="1945284"/>
                </a:lnTo>
                <a:lnTo>
                  <a:pt x="15862097" y="1969681"/>
                </a:lnTo>
                <a:lnTo>
                  <a:pt x="15897073" y="1996414"/>
                </a:lnTo>
                <a:lnTo>
                  <a:pt x="15930156" y="2025370"/>
                </a:lnTo>
                <a:lnTo>
                  <a:pt x="15961246" y="2056447"/>
                </a:lnTo>
                <a:lnTo>
                  <a:pt x="15990202" y="2089518"/>
                </a:lnTo>
                <a:lnTo>
                  <a:pt x="16016948" y="2124481"/>
                </a:lnTo>
                <a:lnTo>
                  <a:pt x="16041358" y="2161222"/>
                </a:lnTo>
                <a:lnTo>
                  <a:pt x="16063303" y="2199627"/>
                </a:lnTo>
                <a:lnTo>
                  <a:pt x="16082696" y="2239594"/>
                </a:lnTo>
                <a:lnTo>
                  <a:pt x="16099409" y="2280983"/>
                </a:lnTo>
                <a:lnTo>
                  <a:pt x="16113341" y="2323719"/>
                </a:lnTo>
                <a:lnTo>
                  <a:pt x="16124365" y="2367661"/>
                </a:lnTo>
                <a:lnTo>
                  <a:pt x="16132378" y="2412695"/>
                </a:lnTo>
                <a:lnTo>
                  <a:pt x="16137268" y="2458732"/>
                </a:lnTo>
                <a:lnTo>
                  <a:pt x="16138932" y="2505646"/>
                </a:lnTo>
                <a:lnTo>
                  <a:pt x="16137052" y="2554084"/>
                </a:lnTo>
                <a:lnTo>
                  <a:pt x="16131540" y="2601506"/>
                </a:lnTo>
                <a:lnTo>
                  <a:pt x="16122498" y="2647785"/>
                </a:lnTo>
                <a:lnTo>
                  <a:pt x="16110103" y="2692768"/>
                </a:lnTo>
                <a:lnTo>
                  <a:pt x="16094469" y="2736342"/>
                </a:lnTo>
                <a:lnTo>
                  <a:pt x="16075736" y="2778341"/>
                </a:lnTo>
                <a:lnTo>
                  <a:pt x="16054045" y="2818638"/>
                </a:lnTo>
                <a:lnTo>
                  <a:pt x="16029547" y="2857106"/>
                </a:lnTo>
                <a:lnTo>
                  <a:pt x="16002369" y="2893580"/>
                </a:lnTo>
                <a:lnTo>
                  <a:pt x="15972663" y="2927947"/>
                </a:lnTo>
                <a:lnTo>
                  <a:pt x="15940545" y="2960039"/>
                </a:lnTo>
                <a:lnTo>
                  <a:pt x="15906179" y="2989745"/>
                </a:lnTo>
                <a:lnTo>
                  <a:pt x="15869692" y="3016910"/>
                </a:lnTo>
                <a:lnTo>
                  <a:pt x="15831223" y="3041408"/>
                </a:lnTo>
                <a:lnTo>
                  <a:pt x="15790901" y="3063087"/>
                </a:lnTo>
                <a:lnTo>
                  <a:pt x="15748889" y="3081807"/>
                </a:lnTo>
                <a:lnTo>
                  <a:pt x="15705316" y="3097441"/>
                </a:lnTo>
                <a:lnTo>
                  <a:pt x="15660307" y="3109836"/>
                </a:lnTo>
                <a:lnTo>
                  <a:pt x="15614015" y="3118866"/>
                </a:lnTo>
                <a:lnTo>
                  <a:pt x="15566581" y="3124390"/>
                </a:lnTo>
                <a:lnTo>
                  <a:pt x="15518143" y="3126257"/>
                </a:lnTo>
                <a:lnTo>
                  <a:pt x="14597825" y="3126257"/>
                </a:lnTo>
                <a:lnTo>
                  <a:pt x="14580489" y="3129762"/>
                </a:lnTo>
                <a:lnTo>
                  <a:pt x="14566329" y="3139313"/>
                </a:lnTo>
                <a:lnTo>
                  <a:pt x="14556766" y="3153473"/>
                </a:lnTo>
                <a:lnTo>
                  <a:pt x="14553260" y="3170809"/>
                </a:lnTo>
                <a:lnTo>
                  <a:pt x="14556766" y="3188144"/>
                </a:lnTo>
                <a:lnTo>
                  <a:pt x="14566329" y="3202317"/>
                </a:lnTo>
                <a:lnTo>
                  <a:pt x="14580489" y="3211868"/>
                </a:lnTo>
                <a:lnTo>
                  <a:pt x="14597825" y="3215360"/>
                </a:lnTo>
                <a:lnTo>
                  <a:pt x="15518143" y="3215360"/>
                </a:lnTo>
                <a:lnTo>
                  <a:pt x="15566670" y="3213722"/>
                </a:lnTo>
                <a:lnTo>
                  <a:pt x="15614345" y="3208871"/>
                </a:lnTo>
                <a:lnTo>
                  <a:pt x="15661031" y="3200920"/>
                </a:lnTo>
                <a:lnTo>
                  <a:pt x="15706649" y="3189973"/>
                </a:lnTo>
                <a:lnTo>
                  <a:pt x="15751074" y="3176130"/>
                </a:lnTo>
                <a:lnTo>
                  <a:pt x="15794216" y="3159506"/>
                </a:lnTo>
                <a:lnTo>
                  <a:pt x="15835948" y="3140202"/>
                </a:lnTo>
                <a:lnTo>
                  <a:pt x="15876169" y="3118332"/>
                </a:lnTo>
                <a:lnTo>
                  <a:pt x="15914789" y="3093999"/>
                </a:lnTo>
                <a:lnTo>
                  <a:pt x="15951683" y="3067304"/>
                </a:lnTo>
                <a:lnTo>
                  <a:pt x="15986760" y="3038348"/>
                </a:lnTo>
                <a:lnTo>
                  <a:pt x="16019895" y="3007258"/>
                </a:lnTo>
                <a:lnTo>
                  <a:pt x="16050997" y="2974136"/>
                </a:lnTo>
                <a:lnTo>
                  <a:pt x="16079953" y="2939072"/>
                </a:lnTo>
                <a:lnTo>
                  <a:pt x="16106648" y="2902191"/>
                </a:lnTo>
                <a:lnTo>
                  <a:pt x="16130994" y="2863583"/>
                </a:lnTo>
                <a:lnTo>
                  <a:pt x="16152876" y="2823362"/>
                </a:lnTo>
                <a:lnTo>
                  <a:pt x="16172180" y="2781643"/>
                </a:lnTo>
                <a:lnTo>
                  <a:pt x="16188805" y="2738526"/>
                </a:lnTo>
                <a:lnTo>
                  <a:pt x="16202660" y="2694101"/>
                </a:lnTo>
                <a:lnTo>
                  <a:pt x="16213608" y="2648508"/>
                </a:lnTo>
                <a:lnTo>
                  <a:pt x="16221571" y="2601823"/>
                </a:lnTo>
                <a:lnTo>
                  <a:pt x="16226422" y="2554173"/>
                </a:lnTo>
                <a:lnTo>
                  <a:pt x="16228060" y="2505646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089894" y="908719"/>
            <a:ext cx="21082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目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待解決問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題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6" y="6124157"/>
            <a:ext cx="4084320" cy="4163060"/>
            <a:chOff x="1306" y="6124157"/>
            <a:chExt cx="4084320" cy="4163060"/>
          </a:xfrm>
        </p:grpSpPr>
        <p:sp>
          <p:nvSpPr>
            <p:cNvPr id="4" name="object 4"/>
            <p:cNvSpPr/>
            <p:nvPr/>
          </p:nvSpPr>
          <p:spPr>
            <a:xfrm>
              <a:off x="1306" y="6124157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2"/>
                  </a:moveTo>
                  <a:lnTo>
                    <a:pt x="0" y="4162842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2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6994615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3"/>
                  </a:moveTo>
                  <a:lnTo>
                    <a:pt x="0" y="3292383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7864988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0"/>
                  </a:moveTo>
                  <a:lnTo>
                    <a:pt x="0" y="2422010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8735385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3"/>
                  </a:moveTo>
                  <a:lnTo>
                    <a:pt x="0" y="1551613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9605848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1"/>
                  </a:moveTo>
                  <a:lnTo>
                    <a:pt x="0" y="681151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1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4011419" y="2"/>
            <a:ext cx="4276725" cy="3773170"/>
            <a:chOff x="14011419" y="2"/>
            <a:chExt cx="4276725" cy="3773170"/>
          </a:xfrm>
        </p:grpSpPr>
        <p:sp>
          <p:nvSpPr>
            <p:cNvPr id="10" name="object 10"/>
            <p:cNvSpPr/>
            <p:nvPr/>
          </p:nvSpPr>
          <p:spPr>
            <a:xfrm>
              <a:off x="14011419" y="2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9" y="532675"/>
                  </a:lnTo>
                  <a:lnTo>
                    <a:pt x="381386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2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7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4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2" y="2312712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7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6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7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0" y="3425152"/>
                  </a:lnTo>
                  <a:lnTo>
                    <a:pt x="1671628" y="3450611"/>
                  </a:lnTo>
                  <a:lnTo>
                    <a:pt x="1714342" y="3475083"/>
                  </a:lnTo>
                  <a:lnTo>
                    <a:pt x="1757928" y="3498568"/>
                  </a:lnTo>
                  <a:lnTo>
                    <a:pt x="1802331" y="3521070"/>
                  </a:lnTo>
                  <a:lnTo>
                    <a:pt x="1847495" y="3542591"/>
                  </a:lnTo>
                  <a:lnTo>
                    <a:pt x="1893366" y="3563134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6"/>
                  </a:lnTo>
                  <a:lnTo>
                    <a:pt x="2428706" y="3725291"/>
                  </a:lnTo>
                  <a:lnTo>
                    <a:pt x="2478732" y="3734299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4"/>
                  </a:lnTo>
                  <a:lnTo>
                    <a:pt x="2727558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4" y="3773109"/>
                  </a:lnTo>
                  <a:lnTo>
                    <a:pt x="2987339" y="3772549"/>
                  </a:lnTo>
                  <a:lnTo>
                    <a:pt x="3039059" y="3771017"/>
                  </a:lnTo>
                  <a:lnTo>
                    <a:pt x="3090426" y="3768549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3" y="3629895"/>
                  </a:lnTo>
                  <a:lnTo>
                    <a:pt x="3922396" y="3616803"/>
                  </a:lnTo>
                  <a:lnTo>
                    <a:pt x="3969651" y="3603399"/>
                  </a:lnTo>
                  <a:lnTo>
                    <a:pt x="4016802" y="3589717"/>
                  </a:lnTo>
                  <a:lnTo>
                    <a:pt x="4063862" y="3575792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886324" y="2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3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7" y="876214"/>
                  </a:lnTo>
                  <a:lnTo>
                    <a:pt x="540934" y="922245"/>
                  </a:lnTo>
                  <a:lnTo>
                    <a:pt x="559233" y="968752"/>
                  </a:lnTo>
                  <a:lnTo>
                    <a:pt x="576612" y="1015757"/>
                  </a:lnTo>
                  <a:lnTo>
                    <a:pt x="593033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4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2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2"/>
                  </a:lnTo>
                  <a:lnTo>
                    <a:pt x="1267545" y="2712312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9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5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4"/>
                  </a:lnTo>
                  <a:lnTo>
                    <a:pt x="2018311" y="2986946"/>
                  </a:lnTo>
                  <a:lnTo>
                    <a:pt x="2068185" y="2993908"/>
                  </a:lnTo>
                  <a:lnTo>
                    <a:pt x="2117889" y="2999693"/>
                  </a:lnTo>
                  <a:lnTo>
                    <a:pt x="2167338" y="3004306"/>
                  </a:lnTo>
                  <a:lnTo>
                    <a:pt x="2216445" y="3007751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9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70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53155" y="2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09" y="491947"/>
                  </a:lnTo>
                  <a:lnTo>
                    <a:pt x="334129" y="536735"/>
                  </a:lnTo>
                  <a:lnTo>
                    <a:pt x="356184" y="582040"/>
                  </a:lnTo>
                  <a:lnTo>
                    <a:pt x="377201" y="627903"/>
                  </a:lnTo>
                  <a:lnTo>
                    <a:pt x="397105" y="674361"/>
                  </a:lnTo>
                  <a:lnTo>
                    <a:pt x="415822" y="721455"/>
                  </a:lnTo>
                  <a:lnTo>
                    <a:pt x="433279" y="769222"/>
                  </a:lnTo>
                  <a:lnTo>
                    <a:pt x="449400" y="817701"/>
                  </a:lnTo>
                  <a:lnTo>
                    <a:pt x="464112" y="866933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4" y="1723181"/>
                  </a:lnTo>
                  <a:lnTo>
                    <a:pt x="693806" y="1764126"/>
                  </a:lnTo>
                  <a:lnTo>
                    <a:pt x="717155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20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8" y="2165182"/>
                  </a:lnTo>
                  <a:lnTo>
                    <a:pt x="1264595" y="2181527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9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6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6"/>
                  </a:lnTo>
                  <a:lnTo>
                    <a:pt x="1872529" y="2253672"/>
                  </a:lnTo>
                  <a:lnTo>
                    <a:pt x="1923792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6"/>
                  </a:lnTo>
                  <a:lnTo>
                    <a:pt x="2317997" y="2172672"/>
                  </a:lnTo>
                  <a:lnTo>
                    <a:pt x="2365871" y="2159338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628055" y="2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6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5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20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8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2"/>
                  </a:lnTo>
                  <a:lnTo>
                    <a:pt x="1101151" y="1494165"/>
                  </a:lnTo>
                  <a:lnTo>
                    <a:pt x="1153331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8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494814" y="2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1" y="60672"/>
                  </a:lnTo>
                  <a:lnTo>
                    <a:pt x="66694" y="101421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6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9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3"/>
                  </a:lnTo>
                  <a:lnTo>
                    <a:pt x="446987" y="726399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7" y="736972"/>
                  </a:lnTo>
                  <a:lnTo>
                    <a:pt x="709791" y="727851"/>
                  </a:lnTo>
                  <a:lnTo>
                    <a:pt x="761084" y="715544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882520" y="5279177"/>
            <a:ext cx="7228840" cy="4415790"/>
            <a:chOff x="9882520" y="5279177"/>
            <a:chExt cx="7228840" cy="441579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9282" y="5279177"/>
              <a:ext cx="4571999" cy="44100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2520" y="5713124"/>
              <a:ext cx="3705224" cy="39814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81762" y="3195804"/>
            <a:ext cx="153346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1.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線上發布即時訊</a:t>
            </a:r>
            <a:r>
              <a:rPr sz="32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息</a:t>
            </a:r>
            <a:r>
              <a:rPr lang="zh-TW" altLang="en-US" sz="32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若遇物流需求過大時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以</a:t>
            </a:r>
            <a:r>
              <a:rPr lang="en-US"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Email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發送訊息告知寄件者與收件者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0"/>
            <a:ext cx="18285460" cy="10287000"/>
            <a:chOff x="2885" y="0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15067337" y="0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1" y="3591100"/>
                  </a:moveTo>
                  <a:lnTo>
                    <a:pt x="2994907" y="3581797"/>
                  </a:lnTo>
                  <a:lnTo>
                    <a:pt x="2834434" y="3572386"/>
                  </a:lnTo>
                  <a:lnTo>
                    <a:pt x="2729038" y="3564351"/>
                  </a:lnTo>
                  <a:lnTo>
                    <a:pt x="2625188" y="3554596"/>
                  </a:lnTo>
                  <a:lnTo>
                    <a:pt x="2573918" y="3548991"/>
                  </a:lnTo>
                  <a:lnTo>
                    <a:pt x="2523125" y="3542856"/>
                  </a:lnTo>
                  <a:lnTo>
                    <a:pt x="2472839" y="3536159"/>
                  </a:lnTo>
                  <a:lnTo>
                    <a:pt x="2423089" y="3528865"/>
                  </a:lnTo>
                  <a:lnTo>
                    <a:pt x="2373905" y="3520942"/>
                  </a:lnTo>
                  <a:lnTo>
                    <a:pt x="2325318" y="3512356"/>
                  </a:lnTo>
                  <a:lnTo>
                    <a:pt x="2277357" y="3503074"/>
                  </a:lnTo>
                  <a:lnTo>
                    <a:pt x="2230053" y="3493063"/>
                  </a:lnTo>
                  <a:lnTo>
                    <a:pt x="2183435" y="3482289"/>
                  </a:lnTo>
                  <a:lnTo>
                    <a:pt x="2137533" y="3470720"/>
                  </a:lnTo>
                  <a:lnTo>
                    <a:pt x="2092378" y="3458322"/>
                  </a:lnTo>
                  <a:lnTo>
                    <a:pt x="2047998" y="3445061"/>
                  </a:lnTo>
                  <a:lnTo>
                    <a:pt x="2004425" y="3430905"/>
                  </a:lnTo>
                  <a:lnTo>
                    <a:pt x="1961687" y="3415820"/>
                  </a:lnTo>
                  <a:lnTo>
                    <a:pt x="1919816" y="3399774"/>
                  </a:lnTo>
                  <a:lnTo>
                    <a:pt x="1878840" y="3382731"/>
                  </a:lnTo>
                  <a:lnTo>
                    <a:pt x="1838791" y="3364661"/>
                  </a:lnTo>
                  <a:lnTo>
                    <a:pt x="1799697" y="3345529"/>
                  </a:lnTo>
                  <a:lnTo>
                    <a:pt x="1761589" y="3325301"/>
                  </a:lnTo>
                  <a:lnTo>
                    <a:pt x="1724496" y="3303945"/>
                  </a:lnTo>
                  <a:lnTo>
                    <a:pt x="1688449" y="3281428"/>
                  </a:lnTo>
                  <a:lnTo>
                    <a:pt x="1653478" y="3257716"/>
                  </a:lnTo>
                  <a:lnTo>
                    <a:pt x="1619613" y="3232776"/>
                  </a:lnTo>
                  <a:lnTo>
                    <a:pt x="1586882" y="3206574"/>
                  </a:lnTo>
                  <a:lnTo>
                    <a:pt x="1555318" y="3179078"/>
                  </a:lnTo>
                  <a:lnTo>
                    <a:pt x="1524948" y="3150254"/>
                  </a:lnTo>
                  <a:lnTo>
                    <a:pt x="1495080" y="3119311"/>
                  </a:lnTo>
                  <a:lnTo>
                    <a:pt x="1466449" y="3086990"/>
                  </a:lnTo>
                  <a:lnTo>
                    <a:pt x="1439011" y="3053343"/>
                  </a:lnTo>
                  <a:lnTo>
                    <a:pt x="1412717" y="3018421"/>
                  </a:lnTo>
                  <a:lnTo>
                    <a:pt x="1387521" y="2982276"/>
                  </a:lnTo>
                  <a:lnTo>
                    <a:pt x="1363378" y="2944961"/>
                  </a:lnTo>
                  <a:lnTo>
                    <a:pt x="1340240" y="2906526"/>
                  </a:lnTo>
                  <a:lnTo>
                    <a:pt x="1318061" y="2867025"/>
                  </a:lnTo>
                  <a:lnTo>
                    <a:pt x="1296794" y="2826508"/>
                  </a:lnTo>
                  <a:lnTo>
                    <a:pt x="1276393" y="2785028"/>
                  </a:lnTo>
                  <a:lnTo>
                    <a:pt x="1256812" y="2742636"/>
                  </a:lnTo>
                  <a:lnTo>
                    <a:pt x="1238003" y="2699385"/>
                  </a:lnTo>
                  <a:lnTo>
                    <a:pt x="1219921" y="2655325"/>
                  </a:lnTo>
                  <a:lnTo>
                    <a:pt x="1202519" y="2610510"/>
                  </a:lnTo>
                  <a:lnTo>
                    <a:pt x="1185750" y="2564990"/>
                  </a:lnTo>
                  <a:lnTo>
                    <a:pt x="1169567" y="2518818"/>
                  </a:lnTo>
                  <a:lnTo>
                    <a:pt x="1153925" y="2472046"/>
                  </a:lnTo>
                  <a:lnTo>
                    <a:pt x="1138777" y="2424724"/>
                  </a:lnTo>
                  <a:lnTo>
                    <a:pt x="1124076" y="2376906"/>
                  </a:lnTo>
                  <a:lnTo>
                    <a:pt x="1109775" y="2328643"/>
                  </a:lnTo>
                  <a:lnTo>
                    <a:pt x="1095829" y="2279987"/>
                  </a:lnTo>
                  <a:lnTo>
                    <a:pt x="1082191" y="2230990"/>
                  </a:lnTo>
                  <a:lnTo>
                    <a:pt x="1068813" y="2181703"/>
                  </a:lnTo>
                  <a:lnTo>
                    <a:pt x="1055650" y="2132179"/>
                  </a:lnTo>
                  <a:lnTo>
                    <a:pt x="1042655" y="2082469"/>
                  </a:lnTo>
                  <a:lnTo>
                    <a:pt x="1029782" y="2032625"/>
                  </a:lnTo>
                  <a:lnTo>
                    <a:pt x="991427" y="1882808"/>
                  </a:lnTo>
                  <a:lnTo>
                    <a:pt x="978575" y="1832946"/>
                  </a:lnTo>
                  <a:lnTo>
                    <a:pt x="965612" y="1783210"/>
                  </a:lnTo>
                  <a:lnTo>
                    <a:pt x="952491" y="1733652"/>
                  </a:lnTo>
                  <a:lnTo>
                    <a:pt x="939166" y="1684322"/>
                  </a:lnTo>
                  <a:lnTo>
                    <a:pt x="925591" y="1635273"/>
                  </a:lnTo>
                  <a:lnTo>
                    <a:pt x="911718" y="1586557"/>
                  </a:lnTo>
                  <a:lnTo>
                    <a:pt x="897502" y="1538226"/>
                  </a:lnTo>
                  <a:lnTo>
                    <a:pt x="882896" y="1490330"/>
                  </a:lnTo>
                  <a:lnTo>
                    <a:pt x="867853" y="1442923"/>
                  </a:lnTo>
                  <a:lnTo>
                    <a:pt x="852327" y="1396057"/>
                  </a:lnTo>
                  <a:lnTo>
                    <a:pt x="836271" y="1349782"/>
                  </a:lnTo>
                  <a:lnTo>
                    <a:pt x="817290" y="1297671"/>
                  </a:lnTo>
                  <a:lnTo>
                    <a:pt x="797581" y="1246376"/>
                  </a:lnTo>
                  <a:lnTo>
                    <a:pt x="777165" y="1195875"/>
                  </a:lnTo>
                  <a:lnTo>
                    <a:pt x="756064" y="1146142"/>
                  </a:lnTo>
                  <a:lnTo>
                    <a:pt x="734299" y="1097154"/>
                  </a:lnTo>
                  <a:lnTo>
                    <a:pt x="711891" y="1048887"/>
                  </a:lnTo>
                  <a:lnTo>
                    <a:pt x="688862" y="1001316"/>
                  </a:lnTo>
                  <a:lnTo>
                    <a:pt x="665233" y="954418"/>
                  </a:lnTo>
                  <a:lnTo>
                    <a:pt x="641025" y="908169"/>
                  </a:lnTo>
                  <a:lnTo>
                    <a:pt x="616259" y="862545"/>
                  </a:lnTo>
                  <a:lnTo>
                    <a:pt x="590957" y="817521"/>
                  </a:lnTo>
                  <a:lnTo>
                    <a:pt x="565141" y="773073"/>
                  </a:lnTo>
                  <a:lnTo>
                    <a:pt x="538831" y="729179"/>
                  </a:lnTo>
                  <a:lnTo>
                    <a:pt x="512048" y="685812"/>
                  </a:lnTo>
                  <a:lnTo>
                    <a:pt x="484815" y="642950"/>
                  </a:lnTo>
                  <a:lnTo>
                    <a:pt x="457152" y="600569"/>
                  </a:lnTo>
                  <a:lnTo>
                    <a:pt x="429081" y="558644"/>
                  </a:lnTo>
                  <a:lnTo>
                    <a:pt x="400622" y="517152"/>
                  </a:lnTo>
                  <a:lnTo>
                    <a:pt x="371798" y="476068"/>
                  </a:lnTo>
                  <a:lnTo>
                    <a:pt x="342630" y="435369"/>
                  </a:lnTo>
                  <a:lnTo>
                    <a:pt x="313139" y="395029"/>
                  </a:lnTo>
                  <a:lnTo>
                    <a:pt x="283345" y="355027"/>
                  </a:lnTo>
                  <a:lnTo>
                    <a:pt x="253272" y="315336"/>
                  </a:lnTo>
                  <a:lnTo>
                    <a:pt x="222939" y="275934"/>
                  </a:lnTo>
                  <a:lnTo>
                    <a:pt x="192369" y="236796"/>
                  </a:lnTo>
                  <a:lnTo>
                    <a:pt x="161581" y="197898"/>
                  </a:lnTo>
                  <a:lnTo>
                    <a:pt x="130599" y="159216"/>
                  </a:lnTo>
                  <a:lnTo>
                    <a:pt x="99443" y="120727"/>
                  </a:lnTo>
                  <a:lnTo>
                    <a:pt x="68134" y="82406"/>
                  </a:lnTo>
                  <a:lnTo>
                    <a:pt x="0" y="0"/>
                  </a:lnTo>
                  <a:lnTo>
                    <a:pt x="3220661" y="0"/>
                  </a:lnTo>
                  <a:lnTo>
                    <a:pt x="3220661" y="359110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5778682" y="0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7" y="2845240"/>
                  </a:moveTo>
                  <a:lnTo>
                    <a:pt x="2448157" y="2842869"/>
                  </a:lnTo>
                  <a:lnTo>
                    <a:pt x="2287598" y="2834776"/>
                  </a:lnTo>
                  <a:lnTo>
                    <a:pt x="2182316" y="2827424"/>
                  </a:lnTo>
                  <a:lnTo>
                    <a:pt x="2130340" y="2823009"/>
                  </a:lnTo>
                  <a:lnTo>
                    <a:pt x="2078869" y="2818031"/>
                  </a:lnTo>
                  <a:lnTo>
                    <a:pt x="2027947" y="2812442"/>
                  </a:lnTo>
                  <a:lnTo>
                    <a:pt x="1977622" y="2806189"/>
                  </a:lnTo>
                  <a:lnTo>
                    <a:pt x="1927939" y="2799222"/>
                  </a:lnTo>
                  <a:lnTo>
                    <a:pt x="1878943" y="2791489"/>
                  </a:lnTo>
                  <a:lnTo>
                    <a:pt x="1830682" y="2782940"/>
                  </a:lnTo>
                  <a:lnTo>
                    <a:pt x="1783200" y="2773523"/>
                  </a:lnTo>
                  <a:lnTo>
                    <a:pt x="1736544" y="2763188"/>
                  </a:lnTo>
                  <a:lnTo>
                    <a:pt x="1690759" y="2751883"/>
                  </a:lnTo>
                  <a:lnTo>
                    <a:pt x="1645892" y="2739558"/>
                  </a:lnTo>
                  <a:lnTo>
                    <a:pt x="1601988" y="2726160"/>
                  </a:lnTo>
                  <a:lnTo>
                    <a:pt x="1559093" y="2711641"/>
                  </a:lnTo>
                  <a:lnTo>
                    <a:pt x="1517254" y="2695947"/>
                  </a:lnTo>
                  <a:lnTo>
                    <a:pt x="1476515" y="2679029"/>
                  </a:lnTo>
                  <a:lnTo>
                    <a:pt x="1436923" y="2660836"/>
                  </a:lnTo>
                  <a:lnTo>
                    <a:pt x="1398523" y="2641315"/>
                  </a:lnTo>
                  <a:lnTo>
                    <a:pt x="1361363" y="2620417"/>
                  </a:lnTo>
                  <a:lnTo>
                    <a:pt x="1325487" y="2598089"/>
                  </a:lnTo>
                  <a:lnTo>
                    <a:pt x="1290941" y="2574282"/>
                  </a:lnTo>
                  <a:lnTo>
                    <a:pt x="1257771" y="2548945"/>
                  </a:lnTo>
                  <a:lnTo>
                    <a:pt x="1226024" y="2522025"/>
                  </a:lnTo>
                  <a:lnTo>
                    <a:pt x="1195745" y="2493472"/>
                  </a:lnTo>
                  <a:lnTo>
                    <a:pt x="1166017" y="2462290"/>
                  </a:lnTo>
                  <a:lnTo>
                    <a:pt x="1137823" y="2429406"/>
                  </a:lnTo>
                  <a:lnTo>
                    <a:pt x="1111090" y="2394900"/>
                  </a:lnTo>
                  <a:lnTo>
                    <a:pt x="1085746" y="2358854"/>
                  </a:lnTo>
                  <a:lnTo>
                    <a:pt x="1061718" y="2321349"/>
                  </a:lnTo>
                  <a:lnTo>
                    <a:pt x="1038934" y="2282464"/>
                  </a:lnTo>
                  <a:lnTo>
                    <a:pt x="1017321" y="2242281"/>
                  </a:lnTo>
                  <a:lnTo>
                    <a:pt x="996807" y="2200880"/>
                  </a:lnTo>
                  <a:lnTo>
                    <a:pt x="977319" y="2158343"/>
                  </a:lnTo>
                  <a:lnTo>
                    <a:pt x="958784" y="2114750"/>
                  </a:lnTo>
                  <a:lnTo>
                    <a:pt x="941130" y="2070181"/>
                  </a:lnTo>
                  <a:lnTo>
                    <a:pt x="924285" y="2024717"/>
                  </a:lnTo>
                  <a:lnTo>
                    <a:pt x="908176" y="1978440"/>
                  </a:lnTo>
                  <a:lnTo>
                    <a:pt x="892731" y="1931429"/>
                  </a:lnTo>
                  <a:lnTo>
                    <a:pt x="877876" y="1883766"/>
                  </a:lnTo>
                  <a:lnTo>
                    <a:pt x="863540" y="1835531"/>
                  </a:lnTo>
                  <a:lnTo>
                    <a:pt x="849649" y="1786805"/>
                  </a:lnTo>
                  <a:lnTo>
                    <a:pt x="836132" y="1737669"/>
                  </a:lnTo>
                  <a:lnTo>
                    <a:pt x="822916" y="1688203"/>
                  </a:lnTo>
                  <a:lnTo>
                    <a:pt x="809928" y="1638488"/>
                  </a:lnTo>
                  <a:lnTo>
                    <a:pt x="797096" y="1588605"/>
                  </a:lnTo>
                  <a:lnTo>
                    <a:pt x="771609" y="1488658"/>
                  </a:lnTo>
                  <a:lnTo>
                    <a:pt x="758809" y="1438755"/>
                  </a:lnTo>
                  <a:lnTo>
                    <a:pt x="745874" y="1389007"/>
                  </a:lnTo>
                  <a:lnTo>
                    <a:pt x="732733" y="1339494"/>
                  </a:lnTo>
                  <a:lnTo>
                    <a:pt x="719313" y="1290298"/>
                  </a:lnTo>
                  <a:lnTo>
                    <a:pt x="705540" y="1241498"/>
                  </a:lnTo>
                  <a:lnTo>
                    <a:pt x="691343" y="1193177"/>
                  </a:lnTo>
                  <a:lnTo>
                    <a:pt x="676649" y="1145413"/>
                  </a:lnTo>
                  <a:lnTo>
                    <a:pt x="661386" y="1098289"/>
                  </a:lnTo>
                  <a:lnTo>
                    <a:pt x="645480" y="1051884"/>
                  </a:lnTo>
                  <a:lnTo>
                    <a:pt x="626371" y="999814"/>
                  </a:lnTo>
                  <a:lnTo>
                    <a:pt x="606357" y="948762"/>
                  </a:lnTo>
                  <a:lnTo>
                    <a:pt x="585473" y="898690"/>
                  </a:lnTo>
                  <a:lnTo>
                    <a:pt x="563751" y="849561"/>
                  </a:lnTo>
                  <a:lnTo>
                    <a:pt x="541226" y="801337"/>
                  </a:lnTo>
                  <a:lnTo>
                    <a:pt x="517931" y="753980"/>
                  </a:lnTo>
                  <a:lnTo>
                    <a:pt x="493900" y="707451"/>
                  </a:lnTo>
                  <a:lnTo>
                    <a:pt x="469167" y="661714"/>
                  </a:lnTo>
                  <a:lnTo>
                    <a:pt x="443765" y="616729"/>
                  </a:lnTo>
                  <a:lnTo>
                    <a:pt x="417728" y="572460"/>
                  </a:lnTo>
                  <a:lnTo>
                    <a:pt x="391089" y="528868"/>
                  </a:lnTo>
                  <a:lnTo>
                    <a:pt x="363884" y="485915"/>
                  </a:lnTo>
                  <a:lnTo>
                    <a:pt x="336144" y="443563"/>
                  </a:lnTo>
                  <a:lnTo>
                    <a:pt x="307904" y="401775"/>
                  </a:lnTo>
                  <a:lnTo>
                    <a:pt x="279198" y="360513"/>
                  </a:lnTo>
                  <a:lnTo>
                    <a:pt x="250059" y="319738"/>
                  </a:lnTo>
                  <a:lnTo>
                    <a:pt x="220521" y="279412"/>
                  </a:lnTo>
                  <a:lnTo>
                    <a:pt x="190617" y="239499"/>
                  </a:lnTo>
                  <a:lnTo>
                    <a:pt x="160382" y="199959"/>
                  </a:lnTo>
                  <a:lnTo>
                    <a:pt x="129849" y="160755"/>
                  </a:lnTo>
                  <a:lnTo>
                    <a:pt x="99051" y="121849"/>
                  </a:lnTo>
                  <a:lnTo>
                    <a:pt x="68024" y="83203"/>
                  </a:lnTo>
                  <a:lnTo>
                    <a:pt x="36799" y="44779"/>
                  </a:lnTo>
                  <a:lnTo>
                    <a:pt x="0" y="0"/>
                  </a:lnTo>
                  <a:lnTo>
                    <a:pt x="2509317" y="0"/>
                  </a:lnTo>
                  <a:lnTo>
                    <a:pt x="2509317" y="2845240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6490406" y="0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2" y="2091902"/>
                  </a:moveTo>
                  <a:lnTo>
                    <a:pt x="1674368" y="2085508"/>
                  </a:lnTo>
                  <a:lnTo>
                    <a:pt x="1620114" y="2081738"/>
                  </a:lnTo>
                  <a:lnTo>
                    <a:pt x="1566485" y="2077274"/>
                  </a:lnTo>
                  <a:lnTo>
                    <a:pt x="1513569" y="2072017"/>
                  </a:lnTo>
                  <a:lnTo>
                    <a:pt x="1461456" y="2065867"/>
                  </a:lnTo>
                  <a:lnTo>
                    <a:pt x="1410235" y="2058726"/>
                  </a:lnTo>
                  <a:lnTo>
                    <a:pt x="1359996" y="2050493"/>
                  </a:lnTo>
                  <a:lnTo>
                    <a:pt x="1310826" y="2041070"/>
                  </a:lnTo>
                  <a:lnTo>
                    <a:pt x="1262817" y="2030358"/>
                  </a:lnTo>
                  <a:lnTo>
                    <a:pt x="1216057" y="2018257"/>
                  </a:lnTo>
                  <a:lnTo>
                    <a:pt x="1170636" y="2004668"/>
                  </a:lnTo>
                  <a:lnTo>
                    <a:pt x="1126642" y="1989493"/>
                  </a:lnTo>
                  <a:lnTo>
                    <a:pt x="1084165" y="1972631"/>
                  </a:lnTo>
                  <a:lnTo>
                    <a:pt x="1043294" y="1953984"/>
                  </a:lnTo>
                  <a:lnTo>
                    <a:pt x="1004119" y="1933453"/>
                  </a:lnTo>
                  <a:lnTo>
                    <a:pt x="966729" y="1910938"/>
                  </a:lnTo>
                  <a:lnTo>
                    <a:pt x="931213" y="1886340"/>
                  </a:lnTo>
                  <a:lnTo>
                    <a:pt x="897660" y="1859560"/>
                  </a:lnTo>
                  <a:lnTo>
                    <a:pt x="866160" y="1830499"/>
                  </a:lnTo>
                  <a:lnTo>
                    <a:pt x="836672" y="1799100"/>
                  </a:lnTo>
                  <a:lnTo>
                    <a:pt x="809204" y="1765472"/>
                  </a:lnTo>
                  <a:lnTo>
                    <a:pt x="783626" y="1729757"/>
                  </a:lnTo>
                  <a:lnTo>
                    <a:pt x="759808" y="1692098"/>
                  </a:lnTo>
                  <a:lnTo>
                    <a:pt x="737622" y="1652639"/>
                  </a:lnTo>
                  <a:lnTo>
                    <a:pt x="716937" y="1611522"/>
                  </a:lnTo>
                  <a:lnTo>
                    <a:pt x="697624" y="1568891"/>
                  </a:lnTo>
                  <a:lnTo>
                    <a:pt x="679553" y="1524889"/>
                  </a:lnTo>
                  <a:lnTo>
                    <a:pt x="662595" y="1479659"/>
                  </a:lnTo>
                  <a:lnTo>
                    <a:pt x="646620" y="1433344"/>
                  </a:lnTo>
                  <a:lnTo>
                    <a:pt x="631498" y="1386087"/>
                  </a:lnTo>
                  <a:lnTo>
                    <a:pt x="617101" y="1338032"/>
                  </a:lnTo>
                  <a:lnTo>
                    <a:pt x="603298" y="1289321"/>
                  </a:lnTo>
                  <a:lnTo>
                    <a:pt x="589960" y="1240098"/>
                  </a:lnTo>
                  <a:lnTo>
                    <a:pt x="576957" y="1190505"/>
                  </a:lnTo>
                  <a:lnTo>
                    <a:pt x="564159" y="1140686"/>
                  </a:lnTo>
                  <a:lnTo>
                    <a:pt x="551438" y="1090785"/>
                  </a:lnTo>
                  <a:lnTo>
                    <a:pt x="538664" y="1040943"/>
                  </a:lnTo>
                  <a:lnTo>
                    <a:pt x="525706" y="991305"/>
                  </a:lnTo>
                  <a:lnTo>
                    <a:pt x="512436" y="942013"/>
                  </a:lnTo>
                  <a:lnTo>
                    <a:pt x="498723" y="893211"/>
                  </a:lnTo>
                  <a:lnTo>
                    <a:pt x="484439" y="845041"/>
                  </a:lnTo>
                  <a:lnTo>
                    <a:pt x="469454" y="797647"/>
                  </a:lnTo>
                  <a:lnTo>
                    <a:pt x="453637" y="751172"/>
                  </a:lnTo>
                  <a:lnTo>
                    <a:pt x="434410" y="699329"/>
                  </a:lnTo>
                  <a:lnTo>
                    <a:pt x="413989" y="648826"/>
                  </a:lnTo>
                  <a:lnTo>
                    <a:pt x="392433" y="599595"/>
                  </a:lnTo>
                  <a:lnTo>
                    <a:pt x="369804" y="551569"/>
                  </a:lnTo>
                  <a:lnTo>
                    <a:pt x="346161" y="504682"/>
                  </a:lnTo>
                  <a:lnTo>
                    <a:pt x="321564" y="458866"/>
                  </a:lnTo>
                  <a:lnTo>
                    <a:pt x="296074" y="414055"/>
                  </a:lnTo>
                  <a:lnTo>
                    <a:pt x="269752" y="370181"/>
                  </a:lnTo>
                  <a:lnTo>
                    <a:pt x="242656" y="327177"/>
                  </a:lnTo>
                  <a:lnTo>
                    <a:pt x="214848" y="284978"/>
                  </a:lnTo>
                  <a:lnTo>
                    <a:pt x="186388" y="243514"/>
                  </a:lnTo>
                  <a:lnTo>
                    <a:pt x="157335" y="202721"/>
                  </a:lnTo>
                  <a:lnTo>
                    <a:pt x="127751" y="162530"/>
                  </a:lnTo>
                  <a:lnTo>
                    <a:pt x="97695" y="122875"/>
                  </a:lnTo>
                  <a:lnTo>
                    <a:pt x="67227" y="83689"/>
                  </a:lnTo>
                  <a:lnTo>
                    <a:pt x="36408" y="44904"/>
                  </a:lnTo>
                  <a:lnTo>
                    <a:pt x="5298" y="6455"/>
                  </a:lnTo>
                  <a:lnTo>
                    <a:pt x="0" y="0"/>
                  </a:lnTo>
                  <a:lnTo>
                    <a:pt x="1797592" y="0"/>
                  </a:lnTo>
                  <a:lnTo>
                    <a:pt x="1797592" y="209190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194008" y="0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1" y="1344859"/>
                  </a:moveTo>
                  <a:lnTo>
                    <a:pt x="1027016" y="1340217"/>
                  </a:lnTo>
                  <a:lnTo>
                    <a:pt x="973720" y="1335165"/>
                  </a:lnTo>
                  <a:lnTo>
                    <a:pt x="921624" y="1328774"/>
                  </a:lnTo>
                  <a:lnTo>
                    <a:pt x="870930" y="1320818"/>
                  </a:lnTo>
                  <a:lnTo>
                    <a:pt x="821841" y="1311071"/>
                  </a:lnTo>
                  <a:lnTo>
                    <a:pt x="774560" y="1299307"/>
                  </a:lnTo>
                  <a:lnTo>
                    <a:pt x="729289" y="1285300"/>
                  </a:lnTo>
                  <a:lnTo>
                    <a:pt x="686232" y="1268824"/>
                  </a:lnTo>
                  <a:lnTo>
                    <a:pt x="645590" y="1249654"/>
                  </a:lnTo>
                  <a:lnTo>
                    <a:pt x="607567" y="1227564"/>
                  </a:lnTo>
                  <a:lnTo>
                    <a:pt x="572366" y="1202326"/>
                  </a:lnTo>
                  <a:lnTo>
                    <a:pt x="540188" y="1173717"/>
                  </a:lnTo>
                  <a:lnTo>
                    <a:pt x="511156" y="1141742"/>
                  </a:lnTo>
                  <a:lnTo>
                    <a:pt x="485062" y="1106511"/>
                  </a:lnTo>
                  <a:lnTo>
                    <a:pt x="461614" y="1068347"/>
                  </a:lnTo>
                  <a:lnTo>
                    <a:pt x="440520" y="1027577"/>
                  </a:lnTo>
                  <a:lnTo>
                    <a:pt x="421488" y="984524"/>
                  </a:lnTo>
                  <a:lnTo>
                    <a:pt x="404226" y="939515"/>
                  </a:lnTo>
                  <a:lnTo>
                    <a:pt x="388442" y="892873"/>
                  </a:lnTo>
                  <a:lnTo>
                    <a:pt x="373843" y="844925"/>
                  </a:lnTo>
                  <a:lnTo>
                    <a:pt x="360138" y="795994"/>
                  </a:lnTo>
                  <a:lnTo>
                    <a:pt x="347035" y="746406"/>
                  </a:lnTo>
                  <a:lnTo>
                    <a:pt x="321467" y="646558"/>
                  </a:lnTo>
                  <a:lnTo>
                    <a:pt x="308417" y="596948"/>
                  </a:lnTo>
                  <a:lnTo>
                    <a:pt x="294801" y="547981"/>
                  </a:lnTo>
                  <a:lnTo>
                    <a:pt x="280327" y="499981"/>
                  </a:lnTo>
                  <a:lnTo>
                    <a:pt x="264703" y="453274"/>
                  </a:lnTo>
                  <a:lnTo>
                    <a:pt x="245034" y="401778"/>
                  </a:lnTo>
                  <a:lnTo>
                    <a:pt x="223637" y="352224"/>
                  </a:lnTo>
                  <a:lnTo>
                    <a:pt x="200646" y="304462"/>
                  </a:lnTo>
                  <a:lnTo>
                    <a:pt x="176193" y="258344"/>
                  </a:lnTo>
                  <a:lnTo>
                    <a:pt x="150411" y="213719"/>
                  </a:lnTo>
                  <a:lnTo>
                    <a:pt x="123431" y="170438"/>
                  </a:lnTo>
                  <a:lnTo>
                    <a:pt x="95389" y="128353"/>
                  </a:lnTo>
                  <a:lnTo>
                    <a:pt x="66414" y="87313"/>
                  </a:lnTo>
                  <a:lnTo>
                    <a:pt x="36642" y="47169"/>
                  </a:lnTo>
                  <a:lnTo>
                    <a:pt x="6204" y="7772"/>
                  </a:lnTo>
                  <a:lnTo>
                    <a:pt x="0" y="0"/>
                  </a:lnTo>
                  <a:lnTo>
                    <a:pt x="1093991" y="0"/>
                  </a:lnTo>
                  <a:lnTo>
                    <a:pt x="1093991" y="134485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899896" y="0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2" y="585227"/>
                  </a:moveTo>
                  <a:lnTo>
                    <a:pt x="333659" y="573618"/>
                  </a:lnTo>
                  <a:lnTo>
                    <a:pt x="289539" y="558474"/>
                  </a:lnTo>
                  <a:lnTo>
                    <a:pt x="250203" y="538040"/>
                  </a:lnTo>
                  <a:lnTo>
                    <a:pt x="216438" y="511446"/>
                  </a:lnTo>
                  <a:lnTo>
                    <a:pt x="188979" y="477884"/>
                  </a:lnTo>
                  <a:lnTo>
                    <a:pt x="166783" y="438515"/>
                  </a:lnTo>
                  <a:lnTo>
                    <a:pt x="148680" y="394628"/>
                  </a:lnTo>
                  <a:lnTo>
                    <a:pt x="133504" y="347513"/>
                  </a:lnTo>
                  <a:lnTo>
                    <a:pt x="120085" y="298460"/>
                  </a:lnTo>
                  <a:lnTo>
                    <a:pt x="107256" y="248758"/>
                  </a:lnTo>
                  <a:lnTo>
                    <a:pt x="93849" y="199696"/>
                  </a:lnTo>
                  <a:lnTo>
                    <a:pt x="78695" y="152565"/>
                  </a:lnTo>
                  <a:lnTo>
                    <a:pt x="58163" y="102259"/>
                  </a:lnTo>
                  <a:lnTo>
                    <a:pt x="34440" y="55496"/>
                  </a:lnTo>
                  <a:lnTo>
                    <a:pt x="8057" y="11700"/>
                  </a:lnTo>
                  <a:lnTo>
                    <a:pt x="0" y="0"/>
                  </a:lnTo>
                  <a:lnTo>
                    <a:pt x="388102" y="0"/>
                  </a:lnTo>
                  <a:lnTo>
                    <a:pt x="388102" y="58522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885" y="5596984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5"/>
                  </a:moveTo>
                  <a:lnTo>
                    <a:pt x="0" y="4690015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885" y="6535711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6" y="3751287"/>
                  </a:moveTo>
                  <a:lnTo>
                    <a:pt x="0" y="3751287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6" y="375128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885" y="7474565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3" y="2812434"/>
                  </a:moveTo>
                  <a:lnTo>
                    <a:pt x="0" y="2812434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3" y="281243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885" y="8413426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2"/>
                  </a:moveTo>
                  <a:lnTo>
                    <a:pt x="0" y="1873572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2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885" y="9352490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0" y="934509"/>
                  </a:moveTo>
                  <a:lnTo>
                    <a:pt x="0" y="934509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0" y="93450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87921" y="1028700"/>
              <a:ext cx="3771899" cy="82295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113" y="1028616"/>
              <a:ext cx="2996613" cy="4115368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473699" y="4492625"/>
            <a:ext cx="73406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實體關聯圖的設計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0002" y="9411721"/>
            <a:ext cx="17649825" cy="585470"/>
          </a:xfrm>
          <a:custGeom>
            <a:avLst/>
            <a:gdLst/>
            <a:ahLst/>
            <a:cxnLst/>
            <a:rect l="l" t="t" r="r" b="b"/>
            <a:pathLst>
              <a:path w="17649825" h="585470">
                <a:moveTo>
                  <a:pt x="0" y="585393"/>
                </a:moveTo>
                <a:lnTo>
                  <a:pt x="17649725" y="585393"/>
                </a:lnTo>
                <a:lnTo>
                  <a:pt x="17649725" y="0"/>
                </a:lnTo>
                <a:lnTo>
                  <a:pt x="0" y="0"/>
                </a:lnTo>
                <a:lnTo>
                  <a:pt x="0" y="585393"/>
                </a:lnTo>
                <a:close/>
              </a:path>
            </a:pathLst>
          </a:custGeom>
          <a:solidFill>
            <a:srgbClr val="CCD5AE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68" y="0"/>
            <a:ext cx="18286730" cy="10287000"/>
            <a:chOff x="1868" y="0"/>
            <a:chExt cx="18286730" cy="10287000"/>
          </a:xfrm>
        </p:grpSpPr>
        <p:sp>
          <p:nvSpPr>
            <p:cNvPr id="5" name="object 5"/>
            <p:cNvSpPr/>
            <p:nvPr/>
          </p:nvSpPr>
          <p:spPr>
            <a:xfrm>
              <a:off x="320002" y="291139"/>
              <a:ext cx="17649825" cy="1062990"/>
            </a:xfrm>
            <a:custGeom>
              <a:avLst/>
              <a:gdLst/>
              <a:ahLst/>
              <a:cxnLst/>
              <a:rect l="l" t="t" r="r" b="b"/>
              <a:pathLst>
                <a:path w="17649825" h="1062990">
                  <a:moveTo>
                    <a:pt x="0" y="1062439"/>
                  </a:moveTo>
                  <a:lnTo>
                    <a:pt x="17649725" y="1062439"/>
                  </a:lnTo>
                  <a:lnTo>
                    <a:pt x="17649725" y="0"/>
                  </a:lnTo>
                  <a:lnTo>
                    <a:pt x="0" y="0"/>
                  </a:lnTo>
                  <a:lnTo>
                    <a:pt x="0" y="1062439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9952" y="1353579"/>
              <a:ext cx="17649825" cy="8058150"/>
            </a:xfrm>
            <a:custGeom>
              <a:avLst/>
              <a:gdLst/>
              <a:ahLst/>
              <a:cxnLst/>
              <a:rect l="l" t="t" r="r" b="b"/>
              <a:pathLst>
                <a:path w="17649825" h="8058150">
                  <a:moveTo>
                    <a:pt x="17649825" y="8058141"/>
                  </a:moveTo>
                  <a:lnTo>
                    <a:pt x="0" y="8058141"/>
                  </a:lnTo>
                  <a:lnTo>
                    <a:pt x="0" y="0"/>
                  </a:lnTo>
                  <a:lnTo>
                    <a:pt x="17649825" y="0"/>
                  </a:lnTo>
                  <a:lnTo>
                    <a:pt x="17649825" y="80581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868" y="7321892"/>
              <a:ext cx="3323590" cy="2964815"/>
            </a:xfrm>
            <a:custGeom>
              <a:avLst/>
              <a:gdLst/>
              <a:ahLst/>
              <a:cxnLst/>
              <a:rect l="l" t="t" r="r" b="b"/>
              <a:pathLst>
                <a:path w="3323590" h="2964815">
                  <a:moveTo>
                    <a:pt x="3227234" y="2964610"/>
                  </a:moveTo>
                  <a:lnTo>
                    <a:pt x="0" y="2964610"/>
                  </a:lnTo>
                  <a:lnTo>
                    <a:pt x="0" y="143373"/>
                  </a:lnTo>
                  <a:lnTo>
                    <a:pt x="102001" y="119052"/>
                  </a:lnTo>
                  <a:lnTo>
                    <a:pt x="152939" y="107088"/>
                  </a:lnTo>
                  <a:lnTo>
                    <a:pt x="203802" y="95361"/>
                  </a:lnTo>
                  <a:lnTo>
                    <a:pt x="254565" y="83948"/>
                  </a:lnTo>
                  <a:lnTo>
                    <a:pt x="305204" y="72928"/>
                  </a:lnTo>
                  <a:lnTo>
                    <a:pt x="355692" y="62381"/>
                  </a:lnTo>
                  <a:lnTo>
                    <a:pt x="406006" y="52384"/>
                  </a:lnTo>
                  <a:lnTo>
                    <a:pt x="456120" y="43016"/>
                  </a:lnTo>
                  <a:lnTo>
                    <a:pt x="506008" y="34356"/>
                  </a:lnTo>
                  <a:lnTo>
                    <a:pt x="555647" y="26483"/>
                  </a:lnTo>
                  <a:lnTo>
                    <a:pt x="605012" y="19474"/>
                  </a:lnTo>
                  <a:lnTo>
                    <a:pt x="654076" y="13410"/>
                  </a:lnTo>
                  <a:lnTo>
                    <a:pt x="702816" y="8368"/>
                  </a:lnTo>
                  <a:lnTo>
                    <a:pt x="751206" y="4428"/>
                  </a:lnTo>
                  <a:lnTo>
                    <a:pt x="799221" y="1667"/>
                  </a:lnTo>
                  <a:lnTo>
                    <a:pt x="846836" y="165"/>
                  </a:lnTo>
                  <a:lnTo>
                    <a:pt x="894027" y="0"/>
                  </a:lnTo>
                  <a:lnTo>
                    <a:pt x="940768" y="1250"/>
                  </a:lnTo>
                  <a:lnTo>
                    <a:pt x="987035" y="3995"/>
                  </a:lnTo>
                  <a:lnTo>
                    <a:pt x="1032801" y="8313"/>
                  </a:lnTo>
                  <a:lnTo>
                    <a:pt x="1078044" y="14283"/>
                  </a:lnTo>
                  <a:lnTo>
                    <a:pt x="1122736" y="21983"/>
                  </a:lnTo>
                  <a:lnTo>
                    <a:pt x="1166854" y="31492"/>
                  </a:lnTo>
                  <a:lnTo>
                    <a:pt x="1210373" y="42888"/>
                  </a:lnTo>
                  <a:lnTo>
                    <a:pt x="1253202" y="56221"/>
                  </a:lnTo>
                  <a:lnTo>
                    <a:pt x="1295460" y="71425"/>
                  </a:lnTo>
                  <a:lnTo>
                    <a:pt x="1337200" y="88411"/>
                  </a:lnTo>
                  <a:lnTo>
                    <a:pt x="1378475" y="107089"/>
                  </a:lnTo>
                  <a:lnTo>
                    <a:pt x="1419338" y="127372"/>
                  </a:lnTo>
                  <a:lnTo>
                    <a:pt x="1459843" y="149170"/>
                  </a:lnTo>
                  <a:lnTo>
                    <a:pt x="1500042" y="172393"/>
                  </a:lnTo>
                  <a:lnTo>
                    <a:pt x="1539988" y="196954"/>
                  </a:lnTo>
                  <a:lnTo>
                    <a:pt x="1579736" y="222762"/>
                  </a:lnTo>
                  <a:lnTo>
                    <a:pt x="1619337" y="249729"/>
                  </a:lnTo>
                  <a:lnTo>
                    <a:pt x="1658846" y="277766"/>
                  </a:lnTo>
                  <a:lnTo>
                    <a:pt x="1698315" y="306783"/>
                  </a:lnTo>
                  <a:lnTo>
                    <a:pt x="1737798" y="336692"/>
                  </a:lnTo>
                  <a:lnTo>
                    <a:pt x="1777348" y="367403"/>
                  </a:lnTo>
                  <a:lnTo>
                    <a:pt x="1817017" y="398829"/>
                  </a:lnTo>
                  <a:lnTo>
                    <a:pt x="1856860" y="430878"/>
                  </a:lnTo>
                  <a:lnTo>
                    <a:pt x="1896929" y="463463"/>
                  </a:lnTo>
                  <a:lnTo>
                    <a:pt x="2019026" y="563542"/>
                  </a:lnTo>
                  <a:lnTo>
                    <a:pt x="2060532" y="597378"/>
                  </a:lnTo>
                  <a:lnTo>
                    <a:pt x="2102530" y="631305"/>
                  </a:lnTo>
                  <a:lnTo>
                    <a:pt x="2145074" y="665234"/>
                  </a:lnTo>
                  <a:lnTo>
                    <a:pt x="2188216" y="699074"/>
                  </a:lnTo>
                  <a:lnTo>
                    <a:pt x="2232011" y="732738"/>
                  </a:lnTo>
                  <a:lnTo>
                    <a:pt x="2273094" y="763692"/>
                  </a:lnTo>
                  <a:lnTo>
                    <a:pt x="2314685" y="794461"/>
                  </a:lnTo>
                  <a:lnTo>
                    <a:pt x="2356681" y="825090"/>
                  </a:lnTo>
                  <a:lnTo>
                    <a:pt x="2398977" y="855622"/>
                  </a:lnTo>
                  <a:lnTo>
                    <a:pt x="2526651" y="947070"/>
                  </a:lnTo>
                  <a:lnTo>
                    <a:pt x="2569128" y="977649"/>
                  </a:lnTo>
                  <a:lnTo>
                    <a:pt x="2611392" y="1008349"/>
                  </a:lnTo>
                  <a:lnTo>
                    <a:pt x="2653343" y="1039213"/>
                  </a:lnTo>
                  <a:lnTo>
                    <a:pt x="2694876" y="1070285"/>
                  </a:lnTo>
                  <a:lnTo>
                    <a:pt x="2735889" y="1101608"/>
                  </a:lnTo>
                  <a:lnTo>
                    <a:pt x="2776279" y="1133227"/>
                  </a:lnTo>
                  <a:lnTo>
                    <a:pt x="2815944" y="1165184"/>
                  </a:lnTo>
                  <a:lnTo>
                    <a:pt x="2854781" y="1197524"/>
                  </a:lnTo>
                  <a:lnTo>
                    <a:pt x="2892688" y="1230289"/>
                  </a:lnTo>
                  <a:lnTo>
                    <a:pt x="2929561" y="1263524"/>
                  </a:lnTo>
                  <a:lnTo>
                    <a:pt x="2965298" y="1297272"/>
                  </a:lnTo>
                  <a:lnTo>
                    <a:pt x="2999796" y="1331577"/>
                  </a:lnTo>
                  <a:lnTo>
                    <a:pt x="3032953" y="1366482"/>
                  </a:lnTo>
                  <a:lnTo>
                    <a:pt x="3064665" y="1402030"/>
                  </a:lnTo>
                  <a:lnTo>
                    <a:pt x="3094831" y="1438266"/>
                  </a:lnTo>
                  <a:lnTo>
                    <a:pt x="3123347" y="1475233"/>
                  </a:lnTo>
                  <a:lnTo>
                    <a:pt x="3150110" y="1512975"/>
                  </a:lnTo>
                  <a:lnTo>
                    <a:pt x="3175019" y="1551535"/>
                  </a:lnTo>
                  <a:lnTo>
                    <a:pt x="3197970" y="1590956"/>
                  </a:lnTo>
                  <a:lnTo>
                    <a:pt x="3218861" y="1631283"/>
                  </a:lnTo>
                  <a:lnTo>
                    <a:pt x="3237549" y="1672615"/>
                  </a:lnTo>
                  <a:lnTo>
                    <a:pt x="3254159" y="1714856"/>
                  </a:lnTo>
                  <a:lnTo>
                    <a:pt x="3268771" y="1757971"/>
                  </a:lnTo>
                  <a:lnTo>
                    <a:pt x="3281464" y="1801925"/>
                  </a:lnTo>
                  <a:lnTo>
                    <a:pt x="3292319" y="1846684"/>
                  </a:lnTo>
                  <a:lnTo>
                    <a:pt x="3301414" y="1892213"/>
                  </a:lnTo>
                  <a:lnTo>
                    <a:pt x="3308830" y="1938477"/>
                  </a:lnTo>
                  <a:lnTo>
                    <a:pt x="3314646" y="1985441"/>
                  </a:lnTo>
                  <a:lnTo>
                    <a:pt x="3318942" y="2033071"/>
                  </a:lnTo>
                  <a:lnTo>
                    <a:pt x="3321798" y="2081332"/>
                  </a:lnTo>
                  <a:lnTo>
                    <a:pt x="3323293" y="2130189"/>
                  </a:lnTo>
                  <a:lnTo>
                    <a:pt x="3323508" y="2179607"/>
                  </a:lnTo>
                  <a:lnTo>
                    <a:pt x="3322521" y="2229552"/>
                  </a:lnTo>
                  <a:lnTo>
                    <a:pt x="3320413" y="2279989"/>
                  </a:lnTo>
                  <a:lnTo>
                    <a:pt x="3317263" y="2330883"/>
                  </a:lnTo>
                  <a:lnTo>
                    <a:pt x="3313152" y="2382199"/>
                  </a:lnTo>
                  <a:lnTo>
                    <a:pt x="3308158" y="2433903"/>
                  </a:lnTo>
                  <a:lnTo>
                    <a:pt x="3302361" y="2485959"/>
                  </a:lnTo>
                  <a:lnTo>
                    <a:pt x="3295842" y="2538334"/>
                  </a:lnTo>
                  <a:lnTo>
                    <a:pt x="3288680" y="2590992"/>
                  </a:lnTo>
                  <a:lnTo>
                    <a:pt x="3280954" y="2643898"/>
                  </a:lnTo>
                  <a:lnTo>
                    <a:pt x="3272745" y="2697019"/>
                  </a:lnTo>
                  <a:lnTo>
                    <a:pt x="3264131" y="2750318"/>
                  </a:lnTo>
                  <a:lnTo>
                    <a:pt x="3255194" y="2803762"/>
                  </a:lnTo>
                  <a:lnTo>
                    <a:pt x="3246012" y="2857315"/>
                  </a:lnTo>
                  <a:lnTo>
                    <a:pt x="3227234" y="296461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868" y="7914746"/>
              <a:ext cx="2660015" cy="2372360"/>
            </a:xfrm>
            <a:custGeom>
              <a:avLst/>
              <a:gdLst/>
              <a:ahLst/>
              <a:cxnLst/>
              <a:rect l="l" t="t" r="r" b="b"/>
              <a:pathLst>
                <a:path w="2660015" h="2372359">
                  <a:moveTo>
                    <a:pt x="2583066" y="2371757"/>
                  </a:moveTo>
                  <a:lnTo>
                    <a:pt x="0" y="2371757"/>
                  </a:lnTo>
                  <a:lnTo>
                    <a:pt x="0" y="114820"/>
                  </a:lnTo>
                  <a:lnTo>
                    <a:pt x="102033" y="90618"/>
                  </a:lnTo>
                  <a:lnTo>
                    <a:pt x="152951" y="78812"/>
                  </a:lnTo>
                  <a:lnTo>
                    <a:pt x="203752" y="67367"/>
                  </a:lnTo>
                  <a:lnTo>
                    <a:pt x="254397" y="56408"/>
                  </a:lnTo>
                  <a:lnTo>
                    <a:pt x="304845" y="46056"/>
                  </a:lnTo>
                  <a:lnTo>
                    <a:pt x="355059" y="36437"/>
                  </a:lnTo>
                  <a:lnTo>
                    <a:pt x="404999" y="27675"/>
                  </a:lnTo>
                  <a:lnTo>
                    <a:pt x="454626" y="19891"/>
                  </a:lnTo>
                  <a:lnTo>
                    <a:pt x="503900" y="13211"/>
                  </a:lnTo>
                  <a:lnTo>
                    <a:pt x="552783" y="7759"/>
                  </a:lnTo>
                  <a:lnTo>
                    <a:pt x="601235" y="3657"/>
                  </a:lnTo>
                  <a:lnTo>
                    <a:pt x="649218" y="1029"/>
                  </a:lnTo>
                  <a:lnTo>
                    <a:pt x="696691" y="0"/>
                  </a:lnTo>
                  <a:lnTo>
                    <a:pt x="743617" y="692"/>
                  </a:lnTo>
                  <a:lnTo>
                    <a:pt x="789955" y="3229"/>
                  </a:lnTo>
                  <a:lnTo>
                    <a:pt x="835667" y="7736"/>
                  </a:lnTo>
                  <a:lnTo>
                    <a:pt x="880714" y="14336"/>
                  </a:lnTo>
                  <a:lnTo>
                    <a:pt x="925055" y="23152"/>
                  </a:lnTo>
                  <a:lnTo>
                    <a:pt x="968654" y="34308"/>
                  </a:lnTo>
                  <a:lnTo>
                    <a:pt x="1011483" y="47879"/>
                  </a:lnTo>
                  <a:lnTo>
                    <a:pt x="1053603" y="63764"/>
                  </a:lnTo>
                  <a:lnTo>
                    <a:pt x="1095099" y="81823"/>
                  </a:lnTo>
                  <a:lnTo>
                    <a:pt x="1136055" y="101918"/>
                  </a:lnTo>
                  <a:lnTo>
                    <a:pt x="1176555" y="123909"/>
                  </a:lnTo>
                  <a:lnTo>
                    <a:pt x="1216683" y="147655"/>
                  </a:lnTo>
                  <a:lnTo>
                    <a:pt x="1256522" y="173018"/>
                  </a:lnTo>
                  <a:lnTo>
                    <a:pt x="1296158" y="199857"/>
                  </a:lnTo>
                  <a:lnTo>
                    <a:pt x="1335674" y="228034"/>
                  </a:lnTo>
                  <a:lnTo>
                    <a:pt x="1375154" y="257408"/>
                  </a:lnTo>
                  <a:lnTo>
                    <a:pt x="1414683" y="287840"/>
                  </a:lnTo>
                  <a:lnTo>
                    <a:pt x="1454344" y="319190"/>
                  </a:lnTo>
                  <a:lnTo>
                    <a:pt x="1494221" y="351319"/>
                  </a:lnTo>
                  <a:lnTo>
                    <a:pt x="1534400" y="384087"/>
                  </a:lnTo>
                  <a:lnTo>
                    <a:pt x="1615994" y="450982"/>
                  </a:lnTo>
                  <a:lnTo>
                    <a:pt x="1657579" y="484830"/>
                  </a:lnTo>
                  <a:lnTo>
                    <a:pt x="1699800" y="518759"/>
                  </a:lnTo>
                  <a:lnTo>
                    <a:pt x="1742743" y="552628"/>
                  </a:lnTo>
                  <a:lnTo>
                    <a:pt x="1786491" y="586299"/>
                  </a:lnTo>
                  <a:lnTo>
                    <a:pt x="1826908" y="616652"/>
                  </a:lnTo>
                  <a:lnTo>
                    <a:pt x="1867908" y="646798"/>
                  </a:lnTo>
                  <a:lnTo>
                    <a:pt x="1909339" y="676801"/>
                  </a:lnTo>
                  <a:lnTo>
                    <a:pt x="2034694" y="766594"/>
                  </a:lnTo>
                  <a:lnTo>
                    <a:pt x="2076326" y="796667"/>
                  </a:lnTo>
                  <a:lnTo>
                    <a:pt x="2117628" y="826919"/>
                  </a:lnTo>
                  <a:lnTo>
                    <a:pt x="2158448" y="857412"/>
                  </a:lnTo>
                  <a:lnTo>
                    <a:pt x="2198633" y="888213"/>
                  </a:lnTo>
                  <a:lnTo>
                    <a:pt x="2238031" y="919384"/>
                  </a:lnTo>
                  <a:lnTo>
                    <a:pt x="2276491" y="950991"/>
                  </a:lnTo>
                  <a:lnTo>
                    <a:pt x="2313860" y="983096"/>
                  </a:lnTo>
                  <a:lnTo>
                    <a:pt x="2349986" y="1015766"/>
                  </a:lnTo>
                  <a:lnTo>
                    <a:pt x="2384716" y="1049063"/>
                  </a:lnTo>
                  <a:lnTo>
                    <a:pt x="2417899" y="1083052"/>
                  </a:lnTo>
                  <a:lnTo>
                    <a:pt x="2449383" y="1117798"/>
                  </a:lnTo>
                  <a:lnTo>
                    <a:pt x="2479015" y="1153364"/>
                  </a:lnTo>
                  <a:lnTo>
                    <a:pt x="2506642" y="1189815"/>
                  </a:lnTo>
                  <a:lnTo>
                    <a:pt x="2532114" y="1227215"/>
                  </a:lnTo>
                  <a:lnTo>
                    <a:pt x="2555278" y="1265628"/>
                  </a:lnTo>
                  <a:lnTo>
                    <a:pt x="2575981" y="1305119"/>
                  </a:lnTo>
                  <a:lnTo>
                    <a:pt x="2594201" y="1345737"/>
                  </a:lnTo>
                  <a:lnTo>
                    <a:pt x="2609920" y="1387452"/>
                  </a:lnTo>
                  <a:lnTo>
                    <a:pt x="2623257" y="1430213"/>
                  </a:lnTo>
                  <a:lnTo>
                    <a:pt x="2634332" y="1473967"/>
                  </a:lnTo>
                  <a:lnTo>
                    <a:pt x="2643264" y="1518661"/>
                  </a:lnTo>
                  <a:lnTo>
                    <a:pt x="2650173" y="1564244"/>
                  </a:lnTo>
                  <a:lnTo>
                    <a:pt x="2655178" y="1610663"/>
                  </a:lnTo>
                  <a:lnTo>
                    <a:pt x="2658399" y="1657866"/>
                  </a:lnTo>
                  <a:lnTo>
                    <a:pt x="2659956" y="1705801"/>
                  </a:lnTo>
                  <a:lnTo>
                    <a:pt x="2659967" y="1754415"/>
                  </a:lnTo>
                  <a:lnTo>
                    <a:pt x="2658553" y="1803657"/>
                  </a:lnTo>
                  <a:lnTo>
                    <a:pt x="2655832" y="1853473"/>
                  </a:lnTo>
                  <a:lnTo>
                    <a:pt x="2651924" y="1903812"/>
                  </a:lnTo>
                  <a:lnTo>
                    <a:pt x="2646949" y="1954621"/>
                  </a:lnTo>
                  <a:lnTo>
                    <a:pt x="2641027" y="2005848"/>
                  </a:lnTo>
                  <a:lnTo>
                    <a:pt x="2634276" y="2057442"/>
                  </a:lnTo>
                  <a:lnTo>
                    <a:pt x="2626816" y="2109348"/>
                  </a:lnTo>
                  <a:lnTo>
                    <a:pt x="2618767" y="2161517"/>
                  </a:lnTo>
                  <a:lnTo>
                    <a:pt x="2610248" y="2213894"/>
                  </a:lnTo>
                  <a:lnTo>
                    <a:pt x="2601378" y="2266428"/>
                  </a:lnTo>
                  <a:lnTo>
                    <a:pt x="2583066" y="237175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868" y="8507885"/>
              <a:ext cx="1997075" cy="1778635"/>
            </a:xfrm>
            <a:custGeom>
              <a:avLst/>
              <a:gdLst/>
              <a:ahLst/>
              <a:cxnLst/>
              <a:rect l="l" t="t" r="r" b="b"/>
              <a:pathLst>
                <a:path w="1997075" h="1778634">
                  <a:moveTo>
                    <a:pt x="1938853" y="1778617"/>
                  </a:moveTo>
                  <a:lnTo>
                    <a:pt x="0" y="1778617"/>
                  </a:lnTo>
                  <a:lnTo>
                    <a:pt x="0" y="86090"/>
                  </a:lnTo>
                  <a:lnTo>
                    <a:pt x="51071" y="73890"/>
                  </a:lnTo>
                  <a:lnTo>
                    <a:pt x="102073" y="61908"/>
                  </a:lnTo>
                  <a:lnTo>
                    <a:pt x="152935" y="50364"/>
                  </a:lnTo>
                  <a:lnTo>
                    <a:pt x="203588" y="39476"/>
                  </a:lnTo>
                  <a:lnTo>
                    <a:pt x="253960" y="29463"/>
                  </a:lnTo>
                  <a:lnTo>
                    <a:pt x="303983" y="20543"/>
                  </a:lnTo>
                  <a:lnTo>
                    <a:pt x="353586" y="12936"/>
                  </a:lnTo>
                  <a:lnTo>
                    <a:pt x="402699" y="6859"/>
                  </a:lnTo>
                  <a:lnTo>
                    <a:pt x="451253" y="2531"/>
                  </a:lnTo>
                  <a:lnTo>
                    <a:pt x="499177" y="172"/>
                  </a:lnTo>
                  <a:lnTo>
                    <a:pt x="546402" y="0"/>
                  </a:lnTo>
                  <a:lnTo>
                    <a:pt x="592858" y="2233"/>
                  </a:lnTo>
                  <a:lnTo>
                    <a:pt x="638474" y="7090"/>
                  </a:lnTo>
                  <a:lnTo>
                    <a:pt x="683181" y="14790"/>
                  </a:lnTo>
                  <a:lnTo>
                    <a:pt x="726909" y="25552"/>
                  </a:lnTo>
                  <a:lnTo>
                    <a:pt x="769623" y="39516"/>
                  </a:lnTo>
                  <a:lnTo>
                    <a:pt x="811438" y="56510"/>
                  </a:lnTo>
                  <a:lnTo>
                    <a:pt x="852501" y="76286"/>
                  </a:lnTo>
                  <a:lnTo>
                    <a:pt x="892963" y="98593"/>
                  </a:lnTo>
                  <a:lnTo>
                    <a:pt x="932971" y="123182"/>
                  </a:lnTo>
                  <a:lnTo>
                    <a:pt x="972676" y="149803"/>
                  </a:lnTo>
                  <a:lnTo>
                    <a:pt x="1012226" y="178207"/>
                  </a:lnTo>
                  <a:lnTo>
                    <a:pt x="1051771" y="208144"/>
                  </a:lnTo>
                  <a:lnTo>
                    <a:pt x="1091459" y="239365"/>
                  </a:lnTo>
                  <a:lnTo>
                    <a:pt x="1131439" y="271619"/>
                  </a:lnTo>
                  <a:lnTo>
                    <a:pt x="1212873" y="338231"/>
                  </a:lnTo>
                  <a:lnTo>
                    <a:pt x="1254626" y="372090"/>
                  </a:lnTo>
                  <a:lnTo>
                    <a:pt x="1297267" y="405984"/>
                  </a:lnTo>
                  <a:lnTo>
                    <a:pt x="1340945" y="439664"/>
                  </a:lnTo>
                  <a:lnTo>
                    <a:pt x="1382777" y="470999"/>
                  </a:lnTo>
                  <a:lnTo>
                    <a:pt x="1425356" y="502053"/>
                  </a:lnTo>
                  <a:lnTo>
                    <a:pt x="1511565" y="563832"/>
                  </a:lnTo>
                  <a:lnTo>
                    <a:pt x="1554603" y="594811"/>
                  </a:lnTo>
                  <a:lnTo>
                    <a:pt x="1597201" y="626019"/>
                  </a:lnTo>
                  <a:lnTo>
                    <a:pt x="1639061" y="657584"/>
                  </a:lnTo>
                  <a:lnTo>
                    <a:pt x="1679889" y="689632"/>
                  </a:lnTo>
                  <a:lnTo>
                    <a:pt x="1719385" y="722292"/>
                  </a:lnTo>
                  <a:lnTo>
                    <a:pt x="1757255" y="755691"/>
                  </a:lnTo>
                  <a:lnTo>
                    <a:pt x="1793201" y="789956"/>
                  </a:lnTo>
                  <a:lnTo>
                    <a:pt x="1826927" y="825214"/>
                  </a:lnTo>
                  <a:lnTo>
                    <a:pt x="1858136" y="861592"/>
                  </a:lnTo>
                  <a:lnTo>
                    <a:pt x="1886531" y="899219"/>
                  </a:lnTo>
                  <a:lnTo>
                    <a:pt x="1911816" y="938221"/>
                  </a:lnTo>
                  <a:lnTo>
                    <a:pt x="1933694" y="978725"/>
                  </a:lnTo>
                  <a:lnTo>
                    <a:pt x="1951956" y="1020822"/>
                  </a:lnTo>
                  <a:lnTo>
                    <a:pt x="1966746" y="1064447"/>
                  </a:lnTo>
                  <a:lnTo>
                    <a:pt x="1978296" y="1109498"/>
                  </a:lnTo>
                  <a:lnTo>
                    <a:pt x="1986836" y="1155874"/>
                  </a:lnTo>
                  <a:lnTo>
                    <a:pt x="1992598" y="1203473"/>
                  </a:lnTo>
                  <a:lnTo>
                    <a:pt x="1995814" y="1252192"/>
                  </a:lnTo>
                  <a:lnTo>
                    <a:pt x="1996715" y="1301930"/>
                  </a:lnTo>
                  <a:lnTo>
                    <a:pt x="1995533" y="1352586"/>
                  </a:lnTo>
                  <a:lnTo>
                    <a:pt x="1992499" y="1404056"/>
                  </a:lnTo>
                  <a:lnTo>
                    <a:pt x="1987844" y="1456240"/>
                  </a:lnTo>
                  <a:lnTo>
                    <a:pt x="1981801" y="1509035"/>
                  </a:lnTo>
                  <a:lnTo>
                    <a:pt x="1974601" y="1562340"/>
                  </a:lnTo>
                  <a:lnTo>
                    <a:pt x="1966474" y="1616053"/>
                  </a:lnTo>
                  <a:lnTo>
                    <a:pt x="1957653" y="1670071"/>
                  </a:lnTo>
                  <a:lnTo>
                    <a:pt x="1948369" y="1724293"/>
                  </a:lnTo>
                  <a:lnTo>
                    <a:pt x="1938853" y="1778617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868" y="9100621"/>
              <a:ext cx="1327150" cy="1186180"/>
            </a:xfrm>
            <a:custGeom>
              <a:avLst/>
              <a:gdLst/>
              <a:ahLst/>
              <a:cxnLst/>
              <a:rect l="l" t="t" r="r" b="b"/>
              <a:pathLst>
                <a:path w="1327150" h="1186179">
                  <a:moveTo>
                    <a:pt x="1288380" y="1185881"/>
                  </a:moveTo>
                  <a:lnTo>
                    <a:pt x="0" y="1185881"/>
                  </a:lnTo>
                  <a:lnTo>
                    <a:pt x="0" y="57171"/>
                  </a:lnTo>
                  <a:lnTo>
                    <a:pt x="50892" y="45076"/>
                  </a:lnTo>
                  <a:lnTo>
                    <a:pt x="101630" y="33472"/>
                  </a:lnTo>
                  <a:lnTo>
                    <a:pt x="152059" y="22850"/>
                  </a:lnTo>
                  <a:lnTo>
                    <a:pt x="202026" y="13701"/>
                  </a:lnTo>
                  <a:lnTo>
                    <a:pt x="251375" y="6515"/>
                  </a:lnTo>
                  <a:lnTo>
                    <a:pt x="299953" y="1785"/>
                  </a:lnTo>
                  <a:lnTo>
                    <a:pt x="347605" y="0"/>
                  </a:lnTo>
                  <a:lnTo>
                    <a:pt x="394177" y="1651"/>
                  </a:lnTo>
                  <a:lnTo>
                    <a:pt x="439515" y="7229"/>
                  </a:lnTo>
                  <a:lnTo>
                    <a:pt x="483464" y="17225"/>
                  </a:lnTo>
                  <a:lnTo>
                    <a:pt x="525758" y="31782"/>
                  </a:lnTo>
                  <a:lnTo>
                    <a:pt x="566836" y="50727"/>
                  </a:lnTo>
                  <a:lnTo>
                    <a:pt x="607028" y="73498"/>
                  </a:lnTo>
                  <a:lnTo>
                    <a:pt x="646660" y="99535"/>
                  </a:lnTo>
                  <a:lnTo>
                    <a:pt x="686060" y="128278"/>
                  </a:lnTo>
                  <a:lnTo>
                    <a:pt x="725557" y="159166"/>
                  </a:lnTo>
                  <a:lnTo>
                    <a:pt x="765478" y="191639"/>
                  </a:lnTo>
                  <a:lnTo>
                    <a:pt x="806151" y="225136"/>
                  </a:lnTo>
                  <a:lnTo>
                    <a:pt x="847904" y="259097"/>
                  </a:lnTo>
                  <a:lnTo>
                    <a:pt x="891065" y="292962"/>
                  </a:lnTo>
                  <a:lnTo>
                    <a:pt x="931675" y="323290"/>
                  </a:lnTo>
                  <a:lnTo>
                    <a:pt x="973145" y="353305"/>
                  </a:lnTo>
                  <a:lnTo>
                    <a:pt x="1014871" y="383268"/>
                  </a:lnTo>
                  <a:lnTo>
                    <a:pt x="1056245" y="413439"/>
                  </a:lnTo>
                  <a:lnTo>
                    <a:pt x="1096664" y="444082"/>
                  </a:lnTo>
                  <a:lnTo>
                    <a:pt x="1135520" y="475456"/>
                  </a:lnTo>
                  <a:lnTo>
                    <a:pt x="1172208" y="507823"/>
                  </a:lnTo>
                  <a:lnTo>
                    <a:pt x="1206122" y="541445"/>
                  </a:lnTo>
                  <a:lnTo>
                    <a:pt x="1236657" y="576583"/>
                  </a:lnTo>
                  <a:lnTo>
                    <a:pt x="1263207" y="613498"/>
                  </a:lnTo>
                  <a:lnTo>
                    <a:pt x="1285166" y="652453"/>
                  </a:lnTo>
                  <a:lnTo>
                    <a:pt x="1301949" y="693627"/>
                  </a:lnTo>
                  <a:lnTo>
                    <a:pt x="1314034" y="736892"/>
                  </a:lnTo>
                  <a:lnTo>
                    <a:pt x="1321888" y="782039"/>
                  </a:lnTo>
                  <a:lnTo>
                    <a:pt x="1325977" y="828860"/>
                  </a:lnTo>
                  <a:lnTo>
                    <a:pt x="1326767" y="877144"/>
                  </a:lnTo>
                  <a:lnTo>
                    <a:pt x="1324726" y="926684"/>
                  </a:lnTo>
                  <a:lnTo>
                    <a:pt x="1320320" y="977268"/>
                  </a:lnTo>
                  <a:lnTo>
                    <a:pt x="1314016" y="1028690"/>
                  </a:lnTo>
                  <a:lnTo>
                    <a:pt x="1306280" y="1080738"/>
                  </a:lnTo>
                  <a:lnTo>
                    <a:pt x="1297579" y="1133205"/>
                  </a:lnTo>
                  <a:lnTo>
                    <a:pt x="1288380" y="1185881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868" y="9694417"/>
              <a:ext cx="663575" cy="592455"/>
            </a:xfrm>
            <a:custGeom>
              <a:avLst/>
              <a:gdLst/>
              <a:ahLst/>
              <a:cxnLst/>
              <a:rect l="l" t="t" r="r" b="b"/>
              <a:pathLst>
                <a:path w="663575" h="592454">
                  <a:moveTo>
                    <a:pt x="644219" y="592086"/>
                  </a:moveTo>
                  <a:lnTo>
                    <a:pt x="0" y="592086"/>
                  </a:lnTo>
                  <a:lnTo>
                    <a:pt x="0" y="27786"/>
                  </a:lnTo>
                  <a:lnTo>
                    <a:pt x="50817" y="15815"/>
                  </a:lnTo>
                  <a:lnTo>
                    <a:pt x="101017" y="5915"/>
                  </a:lnTo>
                  <a:lnTo>
                    <a:pt x="149982" y="4"/>
                  </a:lnTo>
                  <a:lnTo>
                    <a:pt x="197096" y="0"/>
                  </a:lnTo>
                  <a:lnTo>
                    <a:pt x="241742" y="7819"/>
                  </a:lnTo>
                  <a:lnTo>
                    <a:pt x="283306" y="24690"/>
                  </a:lnTo>
                  <a:lnTo>
                    <a:pt x="323204" y="49106"/>
                  </a:lnTo>
                  <a:lnTo>
                    <a:pt x="362700" y="78871"/>
                  </a:lnTo>
                  <a:lnTo>
                    <a:pt x="403061" y="111792"/>
                  </a:lnTo>
                  <a:lnTo>
                    <a:pt x="445551" y="145671"/>
                  </a:lnTo>
                  <a:lnTo>
                    <a:pt x="490762" y="178835"/>
                  </a:lnTo>
                  <a:lnTo>
                    <a:pt x="536281" y="211998"/>
                  </a:lnTo>
                  <a:lnTo>
                    <a:pt x="578869" y="246551"/>
                  </a:lnTo>
                  <a:lnTo>
                    <a:pt x="615285" y="283887"/>
                  </a:lnTo>
                  <a:lnTo>
                    <a:pt x="642288" y="325397"/>
                  </a:lnTo>
                  <a:lnTo>
                    <a:pt x="657919" y="372056"/>
                  </a:lnTo>
                  <a:lnTo>
                    <a:pt x="663335" y="423168"/>
                  </a:lnTo>
                  <a:lnTo>
                    <a:pt x="661129" y="477619"/>
                  </a:lnTo>
                  <a:lnTo>
                    <a:pt x="653893" y="534296"/>
                  </a:lnTo>
                  <a:lnTo>
                    <a:pt x="644219" y="592086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748480" y="0"/>
              <a:ext cx="1539875" cy="1819275"/>
            </a:xfrm>
            <a:custGeom>
              <a:avLst/>
              <a:gdLst/>
              <a:ahLst/>
              <a:cxnLst/>
              <a:rect l="l" t="t" r="r" b="b"/>
              <a:pathLst>
                <a:path w="1539875" h="1819275">
                  <a:moveTo>
                    <a:pt x="1539519" y="1818705"/>
                  </a:moveTo>
                  <a:lnTo>
                    <a:pt x="1467589" y="1814956"/>
                  </a:lnTo>
                  <a:lnTo>
                    <a:pt x="1413087" y="1811313"/>
                  </a:lnTo>
                  <a:lnTo>
                    <a:pt x="1359283" y="1806892"/>
                  </a:lnTo>
                  <a:lnTo>
                    <a:pt x="1306293" y="1801564"/>
                  </a:lnTo>
                  <a:lnTo>
                    <a:pt x="1254236" y="1795198"/>
                  </a:lnTo>
                  <a:lnTo>
                    <a:pt x="1203227" y="1787664"/>
                  </a:lnTo>
                  <a:lnTo>
                    <a:pt x="1153384" y="1778831"/>
                  </a:lnTo>
                  <a:lnTo>
                    <a:pt x="1104825" y="1768569"/>
                  </a:lnTo>
                  <a:lnTo>
                    <a:pt x="1057666" y="1756748"/>
                  </a:lnTo>
                  <a:lnTo>
                    <a:pt x="1012024" y="1743237"/>
                  </a:lnTo>
                  <a:lnTo>
                    <a:pt x="968017" y="1727906"/>
                  </a:lnTo>
                  <a:lnTo>
                    <a:pt x="925761" y="1710625"/>
                  </a:lnTo>
                  <a:lnTo>
                    <a:pt x="885375" y="1691263"/>
                  </a:lnTo>
                  <a:lnTo>
                    <a:pt x="846974" y="1669690"/>
                  </a:lnTo>
                  <a:lnTo>
                    <a:pt x="810676" y="1645775"/>
                  </a:lnTo>
                  <a:lnTo>
                    <a:pt x="776598" y="1619388"/>
                  </a:lnTo>
                  <a:lnTo>
                    <a:pt x="744858" y="1590399"/>
                  </a:lnTo>
                  <a:lnTo>
                    <a:pt x="715524" y="1558731"/>
                  </a:lnTo>
                  <a:lnTo>
                    <a:pt x="688470" y="1524519"/>
                  </a:lnTo>
                  <a:lnTo>
                    <a:pt x="663527" y="1487951"/>
                  </a:lnTo>
                  <a:lnTo>
                    <a:pt x="640527" y="1449217"/>
                  </a:lnTo>
                  <a:lnTo>
                    <a:pt x="619299" y="1408506"/>
                  </a:lnTo>
                  <a:lnTo>
                    <a:pt x="599676" y="1366005"/>
                  </a:lnTo>
                  <a:lnTo>
                    <a:pt x="581489" y="1321904"/>
                  </a:lnTo>
                  <a:lnTo>
                    <a:pt x="564568" y="1276391"/>
                  </a:lnTo>
                  <a:lnTo>
                    <a:pt x="548744" y="1229655"/>
                  </a:lnTo>
                  <a:lnTo>
                    <a:pt x="533849" y="1181885"/>
                  </a:lnTo>
                  <a:lnTo>
                    <a:pt x="519714" y="1133269"/>
                  </a:lnTo>
                  <a:lnTo>
                    <a:pt x="506169" y="1083997"/>
                  </a:lnTo>
                  <a:lnTo>
                    <a:pt x="493047" y="1034256"/>
                  </a:lnTo>
                  <a:lnTo>
                    <a:pt x="480177" y="984236"/>
                  </a:lnTo>
                  <a:lnTo>
                    <a:pt x="467391" y="934125"/>
                  </a:lnTo>
                  <a:lnTo>
                    <a:pt x="454520" y="884112"/>
                  </a:lnTo>
                  <a:lnTo>
                    <a:pt x="441395" y="834386"/>
                  </a:lnTo>
                  <a:lnTo>
                    <a:pt x="427848" y="785135"/>
                  </a:lnTo>
                  <a:lnTo>
                    <a:pt x="413709" y="736548"/>
                  </a:lnTo>
                  <a:lnTo>
                    <a:pt x="398809" y="688814"/>
                  </a:lnTo>
                  <a:lnTo>
                    <a:pt x="382979" y="642121"/>
                  </a:lnTo>
                  <a:lnTo>
                    <a:pt x="364309" y="591897"/>
                  </a:lnTo>
                  <a:lnTo>
                    <a:pt x="344373" y="543096"/>
                  </a:lnTo>
                  <a:lnTo>
                    <a:pt x="323240" y="495640"/>
                  </a:lnTo>
                  <a:lnTo>
                    <a:pt x="300982" y="449450"/>
                  </a:lnTo>
                  <a:lnTo>
                    <a:pt x="277667" y="404446"/>
                  </a:lnTo>
                  <a:lnTo>
                    <a:pt x="253367" y="360549"/>
                  </a:lnTo>
                  <a:lnTo>
                    <a:pt x="228150" y="317680"/>
                  </a:lnTo>
                  <a:lnTo>
                    <a:pt x="202088" y="275761"/>
                  </a:lnTo>
                  <a:lnTo>
                    <a:pt x="175249" y="234712"/>
                  </a:lnTo>
                  <a:lnTo>
                    <a:pt x="147704" y="194453"/>
                  </a:lnTo>
                  <a:lnTo>
                    <a:pt x="119524" y="154907"/>
                  </a:lnTo>
                  <a:lnTo>
                    <a:pt x="90777" y="115993"/>
                  </a:lnTo>
                  <a:lnTo>
                    <a:pt x="61534" y="77633"/>
                  </a:lnTo>
                  <a:lnTo>
                    <a:pt x="31865" y="39747"/>
                  </a:lnTo>
                  <a:lnTo>
                    <a:pt x="1840" y="2257"/>
                  </a:lnTo>
                  <a:lnTo>
                    <a:pt x="0" y="0"/>
                  </a:lnTo>
                  <a:lnTo>
                    <a:pt x="1539519" y="0"/>
                  </a:lnTo>
                  <a:lnTo>
                    <a:pt x="1539519" y="181870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7121480" y="0"/>
              <a:ext cx="1167130" cy="1425575"/>
            </a:xfrm>
            <a:custGeom>
              <a:avLst/>
              <a:gdLst/>
              <a:ahLst/>
              <a:cxnLst/>
              <a:rect l="l" t="t" r="r" b="b"/>
              <a:pathLst>
                <a:path w="1167130" h="1425575">
                  <a:moveTo>
                    <a:pt x="1166519" y="1425346"/>
                  </a:moveTo>
                  <a:lnTo>
                    <a:pt x="1099153" y="1421002"/>
                  </a:lnTo>
                  <a:lnTo>
                    <a:pt x="1046229" y="1416384"/>
                  </a:lnTo>
                  <a:lnTo>
                    <a:pt x="994362" y="1410586"/>
                  </a:lnTo>
                  <a:lnTo>
                    <a:pt x="943729" y="1403412"/>
                  </a:lnTo>
                  <a:lnTo>
                    <a:pt x="894506" y="1394666"/>
                  </a:lnTo>
                  <a:lnTo>
                    <a:pt x="846870" y="1384150"/>
                  </a:lnTo>
                  <a:lnTo>
                    <a:pt x="800997" y="1371668"/>
                  </a:lnTo>
                  <a:lnTo>
                    <a:pt x="757064" y="1357024"/>
                  </a:lnTo>
                  <a:lnTo>
                    <a:pt x="715246" y="1340020"/>
                  </a:lnTo>
                  <a:lnTo>
                    <a:pt x="675720" y="1320461"/>
                  </a:lnTo>
                  <a:lnTo>
                    <a:pt x="638663" y="1298149"/>
                  </a:lnTo>
                  <a:lnTo>
                    <a:pt x="604251" y="1272889"/>
                  </a:lnTo>
                  <a:lnTo>
                    <a:pt x="572660" y="1244483"/>
                  </a:lnTo>
                  <a:lnTo>
                    <a:pt x="543926" y="1212823"/>
                  </a:lnTo>
                  <a:lnTo>
                    <a:pt x="517929" y="1178120"/>
                  </a:lnTo>
                  <a:lnTo>
                    <a:pt x="494414" y="1140658"/>
                  </a:lnTo>
                  <a:lnTo>
                    <a:pt x="473128" y="1100719"/>
                  </a:lnTo>
                  <a:lnTo>
                    <a:pt x="453815" y="1058588"/>
                  </a:lnTo>
                  <a:lnTo>
                    <a:pt x="436222" y="1014548"/>
                  </a:lnTo>
                  <a:lnTo>
                    <a:pt x="420095" y="968882"/>
                  </a:lnTo>
                  <a:lnTo>
                    <a:pt x="405180" y="921875"/>
                  </a:lnTo>
                  <a:lnTo>
                    <a:pt x="391221" y="873810"/>
                  </a:lnTo>
                  <a:lnTo>
                    <a:pt x="377966" y="824970"/>
                  </a:lnTo>
                  <a:lnTo>
                    <a:pt x="365159" y="775640"/>
                  </a:lnTo>
                  <a:lnTo>
                    <a:pt x="352548" y="726101"/>
                  </a:lnTo>
                  <a:lnTo>
                    <a:pt x="339876" y="676639"/>
                  </a:lnTo>
                  <a:lnTo>
                    <a:pt x="326892" y="627537"/>
                  </a:lnTo>
                  <a:lnTo>
                    <a:pt x="313339" y="579078"/>
                  </a:lnTo>
                  <a:lnTo>
                    <a:pt x="298964" y="531546"/>
                  </a:lnTo>
                  <a:lnTo>
                    <a:pt x="283513" y="485224"/>
                  </a:lnTo>
                  <a:lnTo>
                    <a:pt x="264384" y="434466"/>
                  </a:lnTo>
                  <a:lnTo>
                    <a:pt x="243653" y="385516"/>
                  </a:lnTo>
                  <a:lnTo>
                    <a:pt x="221434" y="338246"/>
                  </a:lnTo>
                  <a:lnTo>
                    <a:pt x="197842" y="292525"/>
                  </a:lnTo>
                  <a:lnTo>
                    <a:pt x="172993" y="248222"/>
                  </a:lnTo>
                  <a:lnTo>
                    <a:pt x="147003" y="205209"/>
                  </a:lnTo>
                  <a:lnTo>
                    <a:pt x="119985" y="163355"/>
                  </a:lnTo>
                  <a:lnTo>
                    <a:pt x="92056" y="122531"/>
                  </a:lnTo>
                  <a:lnTo>
                    <a:pt x="63330" y="82606"/>
                  </a:lnTo>
                  <a:lnTo>
                    <a:pt x="33923" y="43450"/>
                  </a:lnTo>
                  <a:lnTo>
                    <a:pt x="3950" y="4934"/>
                  </a:lnTo>
                  <a:lnTo>
                    <a:pt x="0" y="0"/>
                  </a:lnTo>
                  <a:lnTo>
                    <a:pt x="1166519" y="0"/>
                  </a:lnTo>
                  <a:lnTo>
                    <a:pt x="1166519" y="142534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494119" y="0"/>
              <a:ext cx="794385" cy="1027430"/>
            </a:xfrm>
            <a:custGeom>
              <a:avLst/>
              <a:gdLst/>
              <a:ahLst/>
              <a:cxnLst/>
              <a:rect l="l" t="t" r="r" b="b"/>
              <a:pathLst>
                <a:path w="794384" h="1027430">
                  <a:moveTo>
                    <a:pt x="793878" y="1027310"/>
                  </a:moveTo>
                  <a:lnTo>
                    <a:pt x="734658" y="1021807"/>
                  </a:lnTo>
                  <a:lnTo>
                    <a:pt x="684668" y="1015197"/>
                  </a:lnTo>
                  <a:lnTo>
                    <a:pt x="636447" y="1006616"/>
                  </a:lnTo>
                  <a:lnTo>
                    <a:pt x="590292" y="995734"/>
                  </a:lnTo>
                  <a:lnTo>
                    <a:pt x="546497" y="982222"/>
                  </a:lnTo>
                  <a:lnTo>
                    <a:pt x="505357" y="965753"/>
                  </a:lnTo>
                  <a:lnTo>
                    <a:pt x="467168" y="945996"/>
                  </a:lnTo>
                  <a:lnTo>
                    <a:pt x="432225" y="922623"/>
                  </a:lnTo>
                  <a:lnTo>
                    <a:pt x="400822" y="895307"/>
                  </a:lnTo>
                  <a:lnTo>
                    <a:pt x="370894" y="861058"/>
                  </a:lnTo>
                  <a:lnTo>
                    <a:pt x="344938" y="822414"/>
                  </a:lnTo>
                  <a:lnTo>
                    <a:pt x="322410" y="779976"/>
                  </a:lnTo>
                  <a:lnTo>
                    <a:pt x="302766" y="734347"/>
                  </a:lnTo>
                  <a:lnTo>
                    <a:pt x="285461" y="686132"/>
                  </a:lnTo>
                  <a:lnTo>
                    <a:pt x="269950" y="635933"/>
                  </a:lnTo>
                  <a:lnTo>
                    <a:pt x="255688" y="584353"/>
                  </a:lnTo>
                  <a:lnTo>
                    <a:pt x="242131" y="531994"/>
                  </a:lnTo>
                  <a:lnTo>
                    <a:pt x="228733" y="479461"/>
                  </a:lnTo>
                  <a:lnTo>
                    <a:pt x="214951" y="427356"/>
                  </a:lnTo>
                  <a:lnTo>
                    <a:pt x="200240" y="376283"/>
                  </a:lnTo>
                  <a:lnTo>
                    <a:pt x="184055" y="326844"/>
                  </a:lnTo>
                  <a:lnTo>
                    <a:pt x="164221" y="275330"/>
                  </a:lnTo>
                  <a:lnTo>
                    <a:pt x="142205" y="226270"/>
                  </a:lnTo>
                  <a:lnTo>
                    <a:pt x="118227" y="179418"/>
                  </a:lnTo>
                  <a:lnTo>
                    <a:pt x="92507" y="134530"/>
                  </a:lnTo>
                  <a:lnTo>
                    <a:pt x="65265" y="91360"/>
                  </a:lnTo>
                  <a:lnTo>
                    <a:pt x="36721" y="49662"/>
                  </a:lnTo>
                  <a:lnTo>
                    <a:pt x="7095" y="9191"/>
                  </a:lnTo>
                  <a:lnTo>
                    <a:pt x="0" y="0"/>
                  </a:lnTo>
                  <a:lnTo>
                    <a:pt x="793878" y="0"/>
                  </a:lnTo>
                  <a:lnTo>
                    <a:pt x="793878" y="102731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0024" y="0"/>
              <a:ext cx="427990" cy="630555"/>
            </a:xfrm>
            <a:custGeom>
              <a:avLst/>
              <a:gdLst/>
              <a:ahLst/>
              <a:cxnLst/>
              <a:rect l="l" t="t" r="r" b="b"/>
              <a:pathLst>
                <a:path w="427990" h="630555">
                  <a:moveTo>
                    <a:pt x="427974" y="630135"/>
                  </a:moveTo>
                  <a:lnTo>
                    <a:pt x="384172" y="622354"/>
                  </a:lnTo>
                  <a:lnTo>
                    <a:pt x="340523" y="610757"/>
                  </a:lnTo>
                  <a:lnTo>
                    <a:pt x="300438" y="595177"/>
                  </a:lnTo>
                  <a:lnTo>
                    <a:pt x="264514" y="574945"/>
                  </a:lnTo>
                  <a:lnTo>
                    <a:pt x="233351" y="549391"/>
                  </a:lnTo>
                  <a:lnTo>
                    <a:pt x="204384" y="513995"/>
                  </a:lnTo>
                  <a:lnTo>
                    <a:pt x="180978" y="472421"/>
                  </a:lnTo>
                  <a:lnTo>
                    <a:pt x="161907" y="426041"/>
                  </a:lnTo>
                  <a:lnTo>
                    <a:pt x="145942" y="376222"/>
                  </a:lnTo>
                  <a:lnTo>
                    <a:pt x="131855" y="324333"/>
                  </a:lnTo>
                  <a:lnTo>
                    <a:pt x="118420" y="271745"/>
                  </a:lnTo>
                  <a:lnTo>
                    <a:pt x="104408" y="219826"/>
                  </a:lnTo>
                  <a:lnTo>
                    <a:pt x="88592" y="169946"/>
                  </a:lnTo>
                  <a:lnTo>
                    <a:pt x="67013" y="116725"/>
                  </a:lnTo>
                  <a:lnTo>
                    <a:pt x="42083" y="67279"/>
                  </a:lnTo>
                  <a:lnTo>
                    <a:pt x="14358" y="20981"/>
                  </a:lnTo>
                  <a:lnTo>
                    <a:pt x="0" y="0"/>
                  </a:lnTo>
                  <a:lnTo>
                    <a:pt x="427974" y="0"/>
                  </a:lnTo>
                  <a:lnTo>
                    <a:pt x="427974" y="630135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6672" y="0"/>
              <a:ext cx="71326" cy="1914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7236" y="2010502"/>
              <a:ext cx="15073513" cy="72485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952" y="1028700"/>
              <a:ext cx="2305049" cy="195262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07252" y="232719"/>
            <a:ext cx="1045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使用:</a:t>
            </a:r>
            <a:endParaRPr sz="36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1"/>
            <a:ext cx="18285460" cy="10287000"/>
            <a:chOff x="2885" y="1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2885" y="5596984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5"/>
                  </a:moveTo>
                  <a:lnTo>
                    <a:pt x="0" y="4690015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885" y="6535712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6" y="3751287"/>
                  </a:moveTo>
                  <a:lnTo>
                    <a:pt x="0" y="3751287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6" y="375128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85" y="7474565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4" y="2812434"/>
                  </a:moveTo>
                  <a:lnTo>
                    <a:pt x="0" y="2812434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4" y="281243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85" y="8413427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2"/>
                  </a:moveTo>
                  <a:lnTo>
                    <a:pt x="0" y="1873572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2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85" y="9352491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1" y="934508"/>
                  </a:moveTo>
                  <a:lnTo>
                    <a:pt x="0" y="934508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1" y="93450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067337" y="1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0" y="3591099"/>
                  </a:moveTo>
                  <a:lnTo>
                    <a:pt x="2994906" y="3581796"/>
                  </a:lnTo>
                  <a:lnTo>
                    <a:pt x="2834434" y="3572385"/>
                  </a:lnTo>
                  <a:lnTo>
                    <a:pt x="2729037" y="3564350"/>
                  </a:lnTo>
                  <a:lnTo>
                    <a:pt x="2625187" y="3554596"/>
                  </a:lnTo>
                  <a:lnTo>
                    <a:pt x="2573917" y="3548990"/>
                  </a:lnTo>
                  <a:lnTo>
                    <a:pt x="2523124" y="3542856"/>
                  </a:lnTo>
                  <a:lnTo>
                    <a:pt x="2472838" y="3536158"/>
                  </a:lnTo>
                  <a:lnTo>
                    <a:pt x="2423088" y="3528864"/>
                  </a:lnTo>
                  <a:lnTo>
                    <a:pt x="2373904" y="3520941"/>
                  </a:lnTo>
                  <a:lnTo>
                    <a:pt x="2325317" y="3512355"/>
                  </a:lnTo>
                  <a:lnTo>
                    <a:pt x="2277357" y="3503073"/>
                  </a:lnTo>
                  <a:lnTo>
                    <a:pt x="2230052" y="3493062"/>
                  </a:lnTo>
                  <a:lnTo>
                    <a:pt x="2183434" y="3482288"/>
                  </a:lnTo>
                  <a:lnTo>
                    <a:pt x="2137533" y="3470719"/>
                  </a:lnTo>
                  <a:lnTo>
                    <a:pt x="2092377" y="3458321"/>
                  </a:lnTo>
                  <a:lnTo>
                    <a:pt x="2047997" y="3445060"/>
                  </a:lnTo>
                  <a:lnTo>
                    <a:pt x="2004424" y="3430904"/>
                  </a:lnTo>
                  <a:lnTo>
                    <a:pt x="1961687" y="3415819"/>
                  </a:lnTo>
                  <a:lnTo>
                    <a:pt x="1919815" y="3399773"/>
                  </a:lnTo>
                  <a:lnTo>
                    <a:pt x="1878840" y="3382731"/>
                  </a:lnTo>
                  <a:lnTo>
                    <a:pt x="1838790" y="3364660"/>
                  </a:lnTo>
                  <a:lnTo>
                    <a:pt x="1799696" y="3345528"/>
                  </a:lnTo>
                  <a:lnTo>
                    <a:pt x="1761588" y="3325300"/>
                  </a:lnTo>
                  <a:lnTo>
                    <a:pt x="1724495" y="3303945"/>
                  </a:lnTo>
                  <a:lnTo>
                    <a:pt x="1688449" y="3281427"/>
                  </a:lnTo>
                  <a:lnTo>
                    <a:pt x="1653477" y="3257715"/>
                  </a:lnTo>
                  <a:lnTo>
                    <a:pt x="1619612" y="3232775"/>
                  </a:lnTo>
                  <a:lnTo>
                    <a:pt x="1586882" y="3206573"/>
                  </a:lnTo>
                  <a:lnTo>
                    <a:pt x="1555317" y="3179077"/>
                  </a:lnTo>
                  <a:lnTo>
                    <a:pt x="1524948" y="3150253"/>
                  </a:lnTo>
                  <a:lnTo>
                    <a:pt x="1495079" y="3119310"/>
                  </a:lnTo>
                  <a:lnTo>
                    <a:pt x="1466449" y="3086989"/>
                  </a:lnTo>
                  <a:lnTo>
                    <a:pt x="1439010" y="3053342"/>
                  </a:lnTo>
                  <a:lnTo>
                    <a:pt x="1412716" y="3018420"/>
                  </a:lnTo>
                  <a:lnTo>
                    <a:pt x="1387521" y="2982275"/>
                  </a:lnTo>
                  <a:lnTo>
                    <a:pt x="1363377" y="2944960"/>
                  </a:lnTo>
                  <a:lnTo>
                    <a:pt x="1340239" y="2906525"/>
                  </a:lnTo>
                  <a:lnTo>
                    <a:pt x="1318060" y="2867024"/>
                  </a:lnTo>
                  <a:lnTo>
                    <a:pt x="1296794" y="2826507"/>
                  </a:lnTo>
                  <a:lnTo>
                    <a:pt x="1276393" y="2785027"/>
                  </a:lnTo>
                  <a:lnTo>
                    <a:pt x="1256811" y="2742635"/>
                  </a:lnTo>
                  <a:lnTo>
                    <a:pt x="1238003" y="2699384"/>
                  </a:lnTo>
                  <a:lnTo>
                    <a:pt x="1219921" y="2655324"/>
                  </a:lnTo>
                  <a:lnTo>
                    <a:pt x="1202518" y="2610509"/>
                  </a:lnTo>
                  <a:lnTo>
                    <a:pt x="1185749" y="2564989"/>
                  </a:lnTo>
                  <a:lnTo>
                    <a:pt x="1169567" y="2518817"/>
                  </a:lnTo>
                  <a:lnTo>
                    <a:pt x="1153925" y="2472045"/>
                  </a:lnTo>
                  <a:lnTo>
                    <a:pt x="1138776" y="2424724"/>
                  </a:lnTo>
                  <a:lnTo>
                    <a:pt x="1124075" y="2376906"/>
                  </a:lnTo>
                  <a:lnTo>
                    <a:pt x="1109775" y="2328643"/>
                  </a:lnTo>
                  <a:lnTo>
                    <a:pt x="1095828" y="2279987"/>
                  </a:lnTo>
                  <a:lnTo>
                    <a:pt x="1082190" y="2230989"/>
                  </a:lnTo>
                  <a:lnTo>
                    <a:pt x="1068812" y="2181702"/>
                  </a:lnTo>
                  <a:lnTo>
                    <a:pt x="1055649" y="2132178"/>
                  </a:lnTo>
                  <a:lnTo>
                    <a:pt x="1042655" y="2082468"/>
                  </a:lnTo>
                  <a:lnTo>
                    <a:pt x="1029781" y="2032624"/>
                  </a:lnTo>
                  <a:lnTo>
                    <a:pt x="991426" y="1882807"/>
                  </a:lnTo>
                  <a:lnTo>
                    <a:pt x="978574" y="1832946"/>
                  </a:lnTo>
                  <a:lnTo>
                    <a:pt x="965611" y="1783210"/>
                  </a:lnTo>
                  <a:lnTo>
                    <a:pt x="952490" y="1733651"/>
                  </a:lnTo>
                  <a:lnTo>
                    <a:pt x="939165" y="1684321"/>
                  </a:lnTo>
                  <a:lnTo>
                    <a:pt x="925590" y="1635272"/>
                  </a:lnTo>
                  <a:lnTo>
                    <a:pt x="911718" y="1586556"/>
                  </a:lnTo>
                  <a:lnTo>
                    <a:pt x="897502" y="1538225"/>
                  </a:lnTo>
                  <a:lnTo>
                    <a:pt x="882895" y="1490330"/>
                  </a:lnTo>
                  <a:lnTo>
                    <a:pt x="867853" y="1442923"/>
                  </a:lnTo>
                  <a:lnTo>
                    <a:pt x="852326" y="1396056"/>
                  </a:lnTo>
                  <a:lnTo>
                    <a:pt x="836271" y="1349781"/>
                  </a:lnTo>
                  <a:lnTo>
                    <a:pt x="817290" y="1297670"/>
                  </a:lnTo>
                  <a:lnTo>
                    <a:pt x="797581" y="1246375"/>
                  </a:lnTo>
                  <a:lnTo>
                    <a:pt x="777165" y="1195874"/>
                  </a:lnTo>
                  <a:lnTo>
                    <a:pt x="756064" y="1146141"/>
                  </a:lnTo>
                  <a:lnTo>
                    <a:pt x="734299" y="1097153"/>
                  </a:lnTo>
                  <a:lnTo>
                    <a:pt x="711891" y="1048886"/>
                  </a:lnTo>
                  <a:lnTo>
                    <a:pt x="688862" y="1001315"/>
                  </a:lnTo>
                  <a:lnTo>
                    <a:pt x="665232" y="954418"/>
                  </a:lnTo>
                  <a:lnTo>
                    <a:pt x="641024" y="908168"/>
                  </a:lnTo>
                  <a:lnTo>
                    <a:pt x="616259" y="862544"/>
                  </a:lnTo>
                  <a:lnTo>
                    <a:pt x="590957" y="817520"/>
                  </a:lnTo>
                  <a:lnTo>
                    <a:pt x="565140" y="773073"/>
                  </a:lnTo>
                  <a:lnTo>
                    <a:pt x="538830" y="729178"/>
                  </a:lnTo>
                  <a:lnTo>
                    <a:pt x="512048" y="685811"/>
                  </a:lnTo>
                  <a:lnTo>
                    <a:pt x="484814" y="642950"/>
                  </a:lnTo>
                  <a:lnTo>
                    <a:pt x="457151" y="600568"/>
                  </a:lnTo>
                  <a:lnTo>
                    <a:pt x="429080" y="558644"/>
                  </a:lnTo>
                  <a:lnTo>
                    <a:pt x="400622" y="517151"/>
                  </a:lnTo>
                  <a:lnTo>
                    <a:pt x="371798" y="476067"/>
                  </a:lnTo>
                  <a:lnTo>
                    <a:pt x="342629" y="435368"/>
                  </a:lnTo>
                  <a:lnTo>
                    <a:pt x="313138" y="395029"/>
                  </a:lnTo>
                  <a:lnTo>
                    <a:pt x="283345" y="355026"/>
                  </a:lnTo>
                  <a:lnTo>
                    <a:pt x="253271" y="315335"/>
                  </a:lnTo>
                  <a:lnTo>
                    <a:pt x="222938" y="275933"/>
                  </a:lnTo>
                  <a:lnTo>
                    <a:pt x="192368" y="236795"/>
                  </a:lnTo>
                  <a:lnTo>
                    <a:pt x="161581" y="197897"/>
                  </a:lnTo>
                  <a:lnTo>
                    <a:pt x="130598" y="159216"/>
                  </a:lnTo>
                  <a:lnTo>
                    <a:pt x="99442" y="120726"/>
                  </a:lnTo>
                  <a:lnTo>
                    <a:pt x="68133" y="82405"/>
                  </a:lnTo>
                  <a:lnTo>
                    <a:pt x="0" y="0"/>
                  </a:lnTo>
                  <a:lnTo>
                    <a:pt x="3220660" y="0"/>
                  </a:lnTo>
                  <a:lnTo>
                    <a:pt x="3220660" y="3591099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778682" y="1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7" y="2845239"/>
                  </a:moveTo>
                  <a:lnTo>
                    <a:pt x="2448156" y="2842868"/>
                  </a:lnTo>
                  <a:lnTo>
                    <a:pt x="2287597" y="2834775"/>
                  </a:lnTo>
                  <a:lnTo>
                    <a:pt x="2182316" y="2827424"/>
                  </a:lnTo>
                  <a:lnTo>
                    <a:pt x="2130340" y="2823008"/>
                  </a:lnTo>
                  <a:lnTo>
                    <a:pt x="2078868" y="2818031"/>
                  </a:lnTo>
                  <a:lnTo>
                    <a:pt x="2027946" y="2812441"/>
                  </a:lnTo>
                  <a:lnTo>
                    <a:pt x="1977621" y="2806188"/>
                  </a:lnTo>
                  <a:lnTo>
                    <a:pt x="1927938" y="2799221"/>
                  </a:lnTo>
                  <a:lnTo>
                    <a:pt x="1878943" y="2791488"/>
                  </a:lnTo>
                  <a:lnTo>
                    <a:pt x="1830681" y="2782939"/>
                  </a:lnTo>
                  <a:lnTo>
                    <a:pt x="1783199" y="2773522"/>
                  </a:lnTo>
                  <a:lnTo>
                    <a:pt x="1736543" y="2763187"/>
                  </a:lnTo>
                  <a:lnTo>
                    <a:pt x="1690759" y="2751882"/>
                  </a:lnTo>
                  <a:lnTo>
                    <a:pt x="1645891" y="2739557"/>
                  </a:lnTo>
                  <a:lnTo>
                    <a:pt x="1601987" y="2726160"/>
                  </a:lnTo>
                  <a:lnTo>
                    <a:pt x="1559093" y="2711640"/>
                  </a:lnTo>
                  <a:lnTo>
                    <a:pt x="1517253" y="2695947"/>
                  </a:lnTo>
                  <a:lnTo>
                    <a:pt x="1476514" y="2679029"/>
                  </a:lnTo>
                  <a:lnTo>
                    <a:pt x="1436922" y="2660835"/>
                  </a:lnTo>
                  <a:lnTo>
                    <a:pt x="1398523" y="2641314"/>
                  </a:lnTo>
                  <a:lnTo>
                    <a:pt x="1361362" y="2620416"/>
                  </a:lnTo>
                  <a:lnTo>
                    <a:pt x="1325486" y="2598089"/>
                  </a:lnTo>
                  <a:lnTo>
                    <a:pt x="1290940" y="2574282"/>
                  </a:lnTo>
                  <a:lnTo>
                    <a:pt x="1257771" y="2548944"/>
                  </a:lnTo>
                  <a:lnTo>
                    <a:pt x="1226023" y="2522024"/>
                  </a:lnTo>
                  <a:lnTo>
                    <a:pt x="1195744" y="2493471"/>
                  </a:lnTo>
                  <a:lnTo>
                    <a:pt x="1166016" y="2462289"/>
                  </a:lnTo>
                  <a:lnTo>
                    <a:pt x="1137822" y="2429405"/>
                  </a:lnTo>
                  <a:lnTo>
                    <a:pt x="1111090" y="2394899"/>
                  </a:lnTo>
                  <a:lnTo>
                    <a:pt x="1085745" y="2358853"/>
                  </a:lnTo>
                  <a:lnTo>
                    <a:pt x="1061718" y="2321348"/>
                  </a:lnTo>
                  <a:lnTo>
                    <a:pt x="1038934" y="2282463"/>
                  </a:lnTo>
                  <a:lnTo>
                    <a:pt x="1017321" y="2242280"/>
                  </a:lnTo>
                  <a:lnTo>
                    <a:pt x="996806" y="2200880"/>
                  </a:lnTo>
                  <a:lnTo>
                    <a:pt x="977318" y="2158342"/>
                  </a:lnTo>
                  <a:lnTo>
                    <a:pt x="958783" y="2114749"/>
                  </a:lnTo>
                  <a:lnTo>
                    <a:pt x="941130" y="2070180"/>
                  </a:lnTo>
                  <a:lnTo>
                    <a:pt x="924285" y="2024717"/>
                  </a:lnTo>
                  <a:lnTo>
                    <a:pt x="908176" y="1978439"/>
                  </a:lnTo>
                  <a:lnTo>
                    <a:pt x="892730" y="1931428"/>
                  </a:lnTo>
                  <a:lnTo>
                    <a:pt x="877875" y="1883765"/>
                  </a:lnTo>
                  <a:lnTo>
                    <a:pt x="863539" y="1835530"/>
                  </a:lnTo>
                  <a:lnTo>
                    <a:pt x="849649" y="1786804"/>
                  </a:lnTo>
                  <a:lnTo>
                    <a:pt x="836132" y="1737668"/>
                  </a:lnTo>
                  <a:lnTo>
                    <a:pt x="822915" y="1688202"/>
                  </a:lnTo>
                  <a:lnTo>
                    <a:pt x="809927" y="1638488"/>
                  </a:lnTo>
                  <a:lnTo>
                    <a:pt x="797095" y="1588605"/>
                  </a:lnTo>
                  <a:lnTo>
                    <a:pt x="771608" y="1488657"/>
                  </a:lnTo>
                  <a:lnTo>
                    <a:pt x="758808" y="1438754"/>
                  </a:lnTo>
                  <a:lnTo>
                    <a:pt x="745874" y="1389006"/>
                  </a:lnTo>
                  <a:lnTo>
                    <a:pt x="732732" y="1339494"/>
                  </a:lnTo>
                  <a:lnTo>
                    <a:pt x="719312" y="1290297"/>
                  </a:lnTo>
                  <a:lnTo>
                    <a:pt x="705539" y="1241498"/>
                  </a:lnTo>
                  <a:lnTo>
                    <a:pt x="691342" y="1193176"/>
                  </a:lnTo>
                  <a:lnTo>
                    <a:pt x="676648" y="1145412"/>
                  </a:lnTo>
                  <a:lnTo>
                    <a:pt x="661385" y="1098288"/>
                  </a:lnTo>
                  <a:lnTo>
                    <a:pt x="645479" y="1051883"/>
                  </a:lnTo>
                  <a:lnTo>
                    <a:pt x="626370" y="999813"/>
                  </a:lnTo>
                  <a:lnTo>
                    <a:pt x="606357" y="948761"/>
                  </a:lnTo>
                  <a:lnTo>
                    <a:pt x="585472" y="898689"/>
                  </a:lnTo>
                  <a:lnTo>
                    <a:pt x="563750" y="849560"/>
                  </a:lnTo>
                  <a:lnTo>
                    <a:pt x="541225" y="801336"/>
                  </a:lnTo>
                  <a:lnTo>
                    <a:pt x="517930" y="753979"/>
                  </a:lnTo>
                  <a:lnTo>
                    <a:pt x="493899" y="707451"/>
                  </a:lnTo>
                  <a:lnTo>
                    <a:pt x="469166" y="661713"/>
                  </a:lnTo>
                  <a:lnTo>
                    <a:pt x="443764" y="616729"/>
                  </a:lnTo>
                  <a:lnTo>
                    <a:pt x="417727" y="572459"/>
                  </a:lnTo>
                  <a:lnTo>
                    <a:pt x="391089" y="528867"/>
                  </a:lnTo>
                  <a:lnTo>
                    <a:pt x="363883" y="485914"/>
                  </a:lnTo>
                  <a:lnTo>
                    <a:pt x="336143" y="443563"/>
                  </a:lnTo>
                  <a:lnTo>
                    <a:pt x="307903" y="401775"/>
                  </a:lnTo>
                  <a:lnTo>
                    <a:pt x="279197" y="360512"/>
                  </a:lnTo>
                  <a:lnTo>
                    <a:pt x="250058" y="319737"/>
                  </a:lnTo>
                  <a:lnTo>
                    <a:pt x="220520" y="279412"/>
                  </a:lnTo>
                  <a:lnTo>
                    <a:pt x="190616" y="239498"/>
                  </a:lnTo>
                  <a:lnTo>
                    <a:pt x="160381" y="199958"/>
                  </a:lnTo>
                  <a:lnTo>
                    <a:pt x="129848" y="160754"/>
                  </a:lnTo>
                  <a:lnTo>
                    <a:pt x="99051" y="121848"/>
                  </a:lnTo>
                  <a:lnTo>
                    <a:pt x="68023" y="83202"/>
                  </a:lnTo>
                  <a:lnTo>
                    <a:pt x="36798" y="44779"/>
                  </a:lnTo>
                  <a:lnTo>
                    <a:pt x="0" y="0"/>
                  </a:lnTo>
                  <a:lnTo>
                    <a:pt x="2509317" y="0"/>
                  </a:lnTo>
                  <a:lnTo>
                    <a:pt x="2509317" y="2845239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490407" y="1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2" y="2091902"/>
                  </a:moveTo>
                  <a:lnTo>
                    <a:pt x="1674367" y="2085507"/>
                  </a:lnTo>
                  <a:lnTo>
                    <a:pt x="1620114" y="2081737"/>
                  </a:lnTo>
                  <a:lnTo>
                    <a:pt x="1566484" y="2077274"/>
                  </a:lnTo>
                  <a:lnTo>
                    <a:pt x="1513569" y="2072016"/>
                  </a:lnTo>
                  <a:lnTo>
                    <a:pt x="1461456" y="2065867"/>
                  </a:lnTo>
                  <a:lnTo>
                    <a:pt x="1410235" y="2058725"/>
                  </a:lnTo>
                  <a:lnTo>
                    <a:pt x="1359995" y="2050492"/>
                  </a:lnTo>
                  <a:lnTo>
                    <a:pt x="1310826" y="2041069"/>
                  </a:lnTo>
                  <a:lnTo>
                    <a:pt x="1262817" y="2030357"/>
                  </a:lnTo>
                  <a:lnTo>
                    <a:pt x="1216057" y="2018256"/>
                  </a:lnTo>
                  <a:lnTo>
                    <a:pt x="1170635" y="2004667"/>
                  </a:lnTo>
                  <a:lnTo>
                    <a:pt x="1126641" y="1989492"/>
                  </a:lnTo>
                  <a:lnTo>
                    <a:pt x="1084164" y="1972630"/>
                  </a:lnTo>
                  <a:lnTo>
                    <a:pt x="1043293" y="1953983"/>
                  </a:lnTo>
                  <a:lnTo>
                    <a:pt x="1004118" y="1933452"/>
                  </a:lnTo>
                  <a:lnTo>
                    <a:pt x="966728" y="1910937"/>
                  </a:lnTo>
                  <a:lnTo>
                    <a:pt x="931212" y="1886339"/>
                  </a:lnTo>
                  <a:lnTo>
                    <a:pt x="897659" y="1859559"/>
                  </a:lnTo>
                  <a:lnTo>
                    <a:pt x="866159" y="1830498"/>
                  </a:lnTo>
                  <a:lnTo>
                    <a:pt x="836671" y="1799100"/>
                  </a:lnTo>
                  <a:lnTo>
                    <a:pt x="809203" y="1765471"/>
                  </a:lnTo>
                  <a:lnTo>
                    <a:pt x="783625" y="1729756"/>
                  </a:lnTo>
                  <a:lnTo>
                    <a:pt x="759808" y="1692098"/>
                  </a:lnTo>
                  <a:lnTo>
                    <a:pt x="737621" y="1652638"/>
                  </a:lnTo>
                  <a:lnTo>
                    <a:pt x="716936" y="1611522"/>
                  </a:lnTo>
                  <a:lnTo>
                    <a:pt x="697623" y="1568891"/>
                  </a:lnTo>
                  <a:lnTo>
                    <a:pt x="679552" y="1524889"/>
                  </a:lnTo>
                  <a:lnTo>
                    <a:pt x="662594" y="1479658"/>
                  </a:lnTo>
                  <a:lnTo>
                    <a:pt x="646619" y="1433343"/>
                  </a:lnTo>
                  <a:lnTo>
                    <a:pt x="631498" y="1386087"/>
                  </a:lnTo>
                  <a:lnTo>
                    <a:pt x="617100" y="1338031"/>
                  </a:lnTo>
                  <a:lnTo>
                    <a:pt x="603297" y="1289320"/>
                  </a:lnTo>
                  <a:lnTo>
                    <a:pt x="589959" y="1240097"/>
                  </a:lnTo>
                  <a:lnTo>
                    <a:pt x="576956" y="1190504"/>
                  </a:lnTo>
                  <a:lnTo>
                    <a:pt x="564159" y="1140686"/>
                  </a:lnTo>
                  <a:lnTo>
                    <a:pt x="551438" y="1090784"/>
                  </a:lnTo>
                  <a:lnTo>
                    <a:pt x="538663" y="1040942"/>
                  </a:lnTo>
                  <a:lnTo>
                    <a:pt x="525705" y="991304"/>
                  </a:lnTo>
                  <a:lnTo>
                    <a:pt x="512435" y="942012"/>
                  </a:lnTo>
                  <a:lnTo>
                    <a:pt x="498723" y="893210"/>
                  </a:lnTo>
                  <a:lnTo>
                    <a:pt x="484438" y="845040"/>
                  </a:lnTo>
                  <a:lnTo>
                    <a:pt x="469453" y="797646"/>
                  </a:lnTo>
                  <a:lnTo>
                    <a:pt x="453637" y="751171"/>
                  </a:lnTo>
                  <a:lnTo>
                    <a:pt x="434409" y="699329"/>
                  </a:lnTo>
                  <a:lnTo>
                    <a:pt x="413988" y="648825"/>
                  </a:lnTo>
                  <a:lnTo>
                    <a:pt x="392432" y="599594"/>
                  </a:lnTo>
                  <a:lnTo>
                    <a:pt x="369803" y="551568"/>
                  </a:lnTo>
                  <a:lnTo>
                    <a:pt x="346160" y="504681"/>
                  </a:lnTo>
                  <a:lnTo>
                    <a:pt x="321563" y="458865"/>
                  </a:lnTo>
                  <a:lnTo>
                    <a:pt x="296074" y="414054"/>
                  </a:lnTo>
                  <a:lnTo>
                    <a:pt x="269751" y="370180"/>
                  </a:lnTo>
                  <a:lnTo>
                    <a:pt x="242656" y="327177"/>
                  </a:lnTo>
                  <a:lnTo>
                    <a:pt x="214848" y="284977"/>
                  </a:lnTo>
                  <a:lnTo>
                    <a:pt x="186387" y="243514"/>
                  </a:lnTo>
                  <a:lnTo>
                    <a:pt x="157335" y="202720"/>
                  </a:lnTo>
                  <a:lnTo>
                    <a:pt x="127750" y="162529"/>
                  </a:lnTo>
                  <a:lnTo>
                    <a:pt x="97694" y="122874"/>
                  </a:lnTo>
                  <a:lnTo>
                    <a:pt x="67227" y="83688"/>
                  </a:lnTo>
                  <a:lnTo>
                    <a:pt x="36408" y="44904"/>
                  </a:lnTo>
                  <a:lnTo>
                    <a:pt x="5297" y="6454"/>
                  </a:lnTo>
                  <a:lnTo>
                    <a:pt x="0" y="0"/>
                  </a:lnTo>
                  <a:lnTo>
                    <a:pt x="1797592" y="0"/>
                  </a:lnTo>
                  <a:lnTo>
                    <a:pt x="1797592" y="209190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194008" y="1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1" y="1344858"/>
                  </a:moveTo>
                  <a:lnTo>
                    <a:pt x="1027016" y="1340217"/>
                  </a:lnTo>
                  <a:lnTo>
                    <a:pt x="973720" y="1335165"/>
                  </a:lnTo>
                  <a:lnTo>
                    <a:pt x="921623" y="1328773"/>
                  </a:lnTo>
                  <a:lnTo>
                    <a:pt x="870929" y="1320817"/>
                  </a:lnTo>
                  <a:lnTo>
                    <a:pt x="821840" y="1311070"/>
                  </a:lnTo>
                  <a:lnTo>
                    <a:pt x="774559" y="1299306"/>
                  </a:lnTo>
                  <a:lnTo>
                    <a:pt x="729289" y="1285299"/>
                  </a:lnTo>
                  <a:lnTo>
                    <a:pt x="686231" y="1268824"/>
                  </a:lnTo>
                  <a:lnTo>
                    <a:pt x="645590" y="1249653"/>
                  </a:lnTo>
                  <a:lnTo>
                    <a:pt x="607567" y="1227563"/>
                  </a:lnTo>
                  <a:lnTo>
                    <a:pt x="572365" y="1202326"/>
                  </a:lnTo>
                  <a:lnTo>
                    <a:pt x="540187" y="1173716"/>
                  </a:lnTo>
                  <a:lnTo>
                    <a:pt x="511155" y="1141741"/>
                  </a:lnTo>
                  <a:lnTo>
                    <a:pt x="485062" y="1106510"/>
                  </a:lnTo>
                  <a:lnTo>
                    <a:pt x="461614" y="1068346"/>
                  </a:lnTo>
                  <a:lnTo>
                    <a:pt x="440520" y="1027576"/>
                  </a:lnTo>
                  <a:lnTo>
                    <a:pt x="421488" y="984524"/>
                  </a:lnTo>
                  <a:lnTo>
                    <a:pt x="404225" y="939514"/>
                  </a:lnTo>
                  <a:lnTo>
                    <a:pt x="388441" y="892873"/>
                  </a:lnTo>
                  <a:lnTo>
                    <a:pt x="373842" y="844924"/>
                  </a:lnTo>
                  <a:lnTo>
                    <a:pt x="360138" y="795993"/>
                  </a:lnTo>
                  <a:lnTo>
                    <a:pt x="347035" y="746405"/>
                  </a:lnTo>
                  <a:lnTo>
                    <a:pt x="321466" y="646557"/>
                  </a:lnTo>
                  <a:lnTo>
                    <a:pt x="308417" y="596947"/>
                  </a:lnTo>
                  <a:lnTo>
                    <a:pt x="294801" y="547980"/>
                  </a:lnTo>
                  <a:lnTo>
                    <a:pt x="280327" y="499980"/>
                  </a:lnTo>
                  <a:lnTo>
                    <a:pt x="264702" y="453273"/>
                  </a:lnTo>
                  <a:lnTo>
                    <a:pt x="245033" y="401777"/>
                  </a:lnTo>
                  <a:lnTo>
                    <a:pt x="223637" y="352223"/>
                  </a:lnTo>
                  <a:lnTo>
                    <a:pt x="200645" y="304461"/>
                  </a:lnTo>
                  <a:lnTo>
                    <a:pt x="176192" y="258343"/>
                  </a:lnTo>
                  <a:lnTo>
                    <a:pt x="150410" y="213718"/>
                  </a:lnTo>
                  <a:lnTo>
                    <a:pt x="123431" y="170437"/>
                  </a:lnTo>
                  <a:lnTo>
                    <a:pt x="95388" y="128352"/>
                  </a:lnTo>
                  <a:lnTo>
                    <a:pt x="66414" y="87312"/>
                  </a:lnTo>
                  <a:lnTo>
                    <a:pt x="36641" y="47168"/>
                  </a:lnTo>
                  <a:lnTo>
                    <a:pt x="6203" y="7771"/>
                  </a:lnTo>
                  <a:lnTo>
                    <a:pt x="0" y="0"/>
                  </a:lnTo>
                  <a:lnTo>
                    <a:pt x="1093991" y="0"/>
                  </a:lnTo>
                  <a:lnTo>
                    <a:pt x="1093991" y="134485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899898" y="1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1" y="585226"/>
                  </a:moveTo>
                  <a:lnTo>
                    <a:pt x="333659" y="573617"/>
                  </a:lnTo>
                  <a:lnTo>
                    <a:pt x="289538" y="558473"/>
                  </a:lnTo>
                  <a:lnTo>
                    <a:pt x="250202" y="538039"/>
                  </a:lnTo>
                  <a:lnTo>
                    <a:pt x="216438" y="511445"/>
                  </a:lnTo>
                  <a:lnTo>
                    <a:pt x="188979" y="477883"/>
                  </a:lnTo>
                  <a:lnTo>
                    <a:pt x="166782" y="438514"/>
                  </a:lnTo>
                  <a:lnTo>
                    <a:pt x="148680" y="394627"/>
                  </a:lnTo>
                  <a:lnTo>
                    <a:pt x="133503" y="347513"/>
                  </a:lnTo>
                  <a:lnTo>
                    <a:pt x="120085" y="298459"/>
                  </a:lnTo>
                  <a:lnTo>
                    <a:pt x="107256" y="248757"/>
                  </a:lnTo>
                  <a:lnTo>
                    <a:pt x="93848" y="199695"/>
                  </a:lnTo>
                  <a:lnTo>
                    <a:pt x="78695" y="152564"/>
                  </a:lnTo>
                  <a:lnTo>
                    <a:pt x="58162" y="102258"/>
                  </a:lnTo>
                  <a:lnTo>
                    <a:pt x="34439" y="55495"/>
                  </a:lnTo>
                  <a:lnTo>
                    <a:pt x="8057" y="11700"/>
                  </a:lnTo>
                  <a:lnTo>
                    <a:pt x="0" y="0"/>
                  </a:lnTo>
                  <a:lnTo>
                    <a:pt x="388101" y="0"/>
                  </a:lnTo>
                  <a:lnTo>
                    <a:pt x="388101" y="58522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25946" y="5118835"/>
              <a:ext cx="782955" cy="428625"/>
            </a:xfrm>
            <a:custGeom>
              <a:avLst/>
              <a:gdLst/>
              <a:ahLst/>
              <a:cxnLst/>
              <a:rect l="l" t="t" r="r" b="b"/>
              <a:pathLst>
                <a:path w="782955" h="428625">
                  <a:moveTo>
                    <a:pt x="546096" y="398421"/>
                  </a:moveTo>
                  <a:lnTo>
                    <a:pt x="498763" y="389149"/>
                  </a:lnTo>
                  <a:lnTo>
                    <a:pt x="461186" y="341436"/>
                  </a:lnTo>
                  <a:lnTo>
                    <a:pt x="456176" y="308122"/>
                  </a:lnTo>
                  <a:lnTo>
                    <a:pt x="459260" y="272573"/>
                  </a:lnTo>
                  <a:lnTo>
                    <a:pt x="485952" y="210969"/>
                  </a:lnTo>
                  <a:lnTo>
                    <a:pt x="518045" y="175754"/>
                  </a:lnTo>
                  <a:lnTo>
                    <a:pt x="529637" y="167072"/>
                  </a:lnTo>
                  <a:lnTo>
                    <a:pt x="540624" y="158072"/>
                  </a:lnTo>
                  <a:lnTo>
                    <a:pt x="548221" y="149054"/>
                  </a:lnTo>
                  <a:lnTo>
                    <a:pt x="548600" y="148299"/>
                  </a:lnTo>
                  <a:lnTo>
                    <a:pt x="538183" y="143576"/>
                  </a:lnTo>
                  <a:lnTo>
                    <a:pt x="537236" y="143198"/>
                  </a:lnTo>
                  <a:lnTo>
                    <a:pt x="530418" y="139042"/>
                  </a:lnTo>
                  <a:lnTo>
                    <a:pt x="524357" y="133563"/>
                  </a:lnTo>
                  <a:lnTo>
                    <a:pt x="520570" y="126384"/>
                  </a:lnTo>
                  <a:lnTo>
                    <a:pt x="515178" y="105580"/>
                  </a:lnTo>
                  <a:lnTo>
                    <a:pt x="518344" y="83500"/>
                  </a:lnTo>
                  <a:lnTo>
                    <a:pt x="528400" y="63263"/>
                  </a:lnTo>
                  <a:lnTo>
                    <a:pt x="543675" y="47984"/>
                  </a:lnTo>
                  <a:lnTo>
                    <a:pt x="608069" y="39861"/>
                  </a:lnTo>
                  <a:lnTo>
                    <a:pt x="605607" y="39483"/>
                  </a:lnTo>
                  <a:lnTo>
                    <a:pt x="615077" y="36271"/>
                  </a:lnTo>
                  <a:lnTo>
                    <a:pt x="615645" y="36271"/>
                  </a:lnTo>
                  <a:lnTo>
                    <a:pt x="622652" y="35327"/>
                  </a:lnTo>
                  <a:lnTo>
                    <a:pt x="661809" y="46969"/>
                  </a:lnTo>
                  <a:lnTo>
                    <a:pt x="690505" y="77700"/>
                  </a:lnTo>
                  <a:lnTo>
                    <a:pt x="696666" y="108039"/>
                  </a:lnTo>
                  <a:lnTo>
                    <a:pt x="695379" y="123740"/>
                  </a:lnTo>
                  <a:lnTo>
                    <a:pt x="693719" y="129903"/>
                  </a:lnTo>
                  <a:lnTo>
                    <a:pt x="691189" y="138475"/>
                  </a:lnTo>
                  <a:lnTo>
                    <a:pt x="689759" y="146905"/>
                  </a:lnTo>
                  <a:lnTo>
                    <a:pt x="691402" y="152644"/>
                  </a:lnTo>
                  <a:lnTo>
                    <a:pt x="697353" y="155466"/>
                  </a:lnTo>
                  <a:lnTo>
                    <a:pt x="705630" y="156658"/>
                  </a:lnTo>
                  <a:lnTo>
                    <a:pt x="714227" y="157213"/>
                  </a:lnTo>
                  <a:lnTo>
                    <a:pt x="721137" y="158122"/>
                  </a:lnTo>
                  <a:lnTo>
                    <a:pt x="756399" y="176320"/>
                  </a:lnTo>
                  <a:lnTo>
                    <a:pt x="777709" y="208135"/>
                  </a:lnTo>
                  <a:lnTo>
                    <a:pt x="782334" y="232626"/>
                  </a:lnTo>
                  <a:lnTo>
                    <a:pt x="780319" y="257649"/>
                  </a:lnTo>
                  <a:lnTo>
                    <a:pt x="763324" y="298298"/>
                  </a:lnTo>
                  <a:lnTo>
                    <a:pt x="734394" y="320590"/>
                  </a:lnTo>
                  <a:lnTo>
                    <a:pt x="738182" y="324935"/>
                  </a:lnTo>
                  <a:lnTo>
                    <a:pt x="739318" y="326447"/>
                  </a:lnTo>
                  <a:lnTo>
                    <a:pt x="761097" y="326447"/>
                  </a:lnTo>
                  <a:lnTo>
                    <a:pt x="762516" y="326748"/>
                  </a:lnTo>
                  <a:lnTo>
                    <a:pt x="770260" y="332020"/>
                  </a:lnTo>
                  <a:lnTo>
                    <a:pt x="774276" y="340125"/>
                  </a:lnTo>
                  <a:lnTo>
                    <a:pt x="773409" y="350817"/>
                  </a:lnTo>
                  <a:lnTo>
                    <a:pt x="764090" y="368271"/>
                  </a:lnTo>
                  <a:lnTo>
                    <a:pt x="751693" y="380288"/>
                  </a:lnTo>
                  <a:lnTo>
                    <a:pt x="605418" y="380288"/>
                  </a:lnTo>
                  <a:lnTo>
                    <a:pt x="602008" y="383122"/>
                  </a:lnTo>
                  <a:lnTo>
                    <a:pt x="599168" y="386333"/>
                  </a:lnTo>
                  <a:lnTo>
                    <a:pt x="595001" y="388033"/>
                  </a:lnTo>
                  <a:lnTo>
                    <a:pt x="590455" y="389545"/>
                  </a:lnTo>
                  <a:lnTo>
                    <a:pt x="589509" y="389734"/>
                  </a:lnTo>
                  <a:lnTo>
                    <a:pt x="575417" y="393905"/>
                  </a:lnTo>
                  <a:lnTo>
                    <a:pt x="560863" y="396889"/>
                  </a:lnTo>
                  <a:lnTo>
                    <a:pt x="546096" y="398421"/>
                  </a:lnTo>
                  <a:close/>
                </a:path>
                <a:path w="782955" h="428625">
                  <a:moveTo>
                    <a:pt x="761097" y="326447"/>
                  </a:moveTo>
                  <a:lnTo>
                    <a:pt x="739318" y="326447"/>
                  </a:lnTo>
                  <a:lnTo>
                    <a:pt x="750303" y="324558"/>
                  </a:lnTo>
                  <a:lnTo>
                    <a:pt x="752197" y="324558"/>
                  </a:lnTo>
                  <a:lnTo>
                    <a:pt x="761097" y="326447"/>
                  </a:lnTo>
                  <a:close/>
                </a:path>
                <a:path w="782955" h="428625">
                  <a:moveTo>
                    <a:pt x="665597" y="412970"/>
                  </a:moveTo>
                  <a:lnTo>
                    <a:pt x="616402" y="408247"/>
                  </a:lnTo>
                  <a:lnTo>
                    <a:pt x="595569" y="391434"/>
                  </a:lnTo>
                  <a:lnTo>
                    <a:pt x="597084" y="388789"/>
                  </a:lnTo>
                  <a:lnTo>
                    <a:pt x="599168" y="386333"/>
                  </a:lnTo>
                  <a:lnTo>
                    <a:pt x="602955" y="384633"/>
                  </a:lnTo>
                  <a:lnTo>
                    <a:pt x="606364" y="382744"/>
                  </a:lnTo>
                  <a:lnTo>
                    <a:pt x="605796" y="381232"/>
                  </a:lnTo>
                  <a:lnTo>
                    <a:pt x="605418" y="380288"/>
                  </a:lnTo>
                  <a:lnTo>
                    <a:pt x="751693" y="380288"/>
                  </a:lnTo>
                  <a:lnTo>
                    <a:pt x="749427" y="382484"/>
                  </a:lnTo>
                  <a:lnTo>
                    <a:pt x="731888" y="393615"/>
                  </a:lnTo>
                  <a:lnTo>
                    <a:pt x="713940" y="401824"/>
                  </a:lnTo>
                  <a:lnTo>
                    <a:pt x="690337" y="409098"/>
                  </a:lnTo>
                  <a:lnTo>
                    <a:pt x="665597" y="412970"/>
                  </a:lnTo>
                  <a:close/>
                </a:path>
                <a:path w="782955" h="428625">
                  <a:moveTo>
                    <a:pt x="304886" y="127329"/>
                  </a:moveTo>
                  <a:lnTo>
                    <a:pt x="124170" y="127329"/>
                  </a:lnTo>
                  <a:lnTo>
                    <a:pt x="124738" y="126007"/>
                  </a:lnTo>
                  <a:lnTo>
                    <a:pt x="124928" y="125818"/>
                  </a:lnTo>
                  <a:lnTo>
                    <a:pt x="112996" y="117317"/>
                  </a:lnTo>
                  <a:lnTo>
                    <a:pt x="99739" y="88412"/>
                  </a:lnTo>
                  <a:lnTo>
                    <a:pt x="119160" y="54301"/>
                  </a:lnTo>
                  <a:lnTo>
                    <a:pt x="162215" y="23236"/>
                  </a:lnTo>
                  <a:lnTo>
                    <a:pt x="210773" y="2656"/>
                  </a:lnTo>
                  <a:lnTo>
                    <a:pt x="246707" y="0"/>
                  </a:lnTo>
                  <a:lnTo>
                    <a:pt x="304886" y="127329"/>
                  </a:lnTo>
                  <a:close/>
                </a:path>
                <a:path w="782955" h="428625">
                  <a:moveTo>
                    <a:pt x="99561" y="405591"/>
                  </a:moveTo>
                  <a:lnTo>
                    <a:pt x="64701" y="397952"/>
                  </a:lnTo>
                  <a:lnTo>
                    <a:pt x="36943" y="378411"/>
                  </a:lnTo>
                  <a:lnTo>
                    <a:pt x="21898" y="345338"/>
                  </a:lnTo>
                  <a:lnTo>
                    <a:pt x="21348" y="329768"/>
                  </a:lnTo>
                  <a:lnTo>
                    <a:pt x="25023" y="315277"/>
                  </a:lnTo>
                  <a:lnTo>
                    <a:pt x="53148" y="282807"/>
                  </a:lnTo>
                  <a:lnTo>
                    <a:pt x="71708" y="275628"/>
                  </a:lnTo>
                  <a:lnTo>
                    <a:pt x="68299" y="275062"/>
                  </a:lnTo>
                  <a:lnTo>
                    <a:pt x="56637" y="273884"/>
                  </a:lnTo>
                  <a:lnTo>
                    <a:pt x="45454" y="273574"/>
                  </a:lnTo>
                  <a:lnTo>
                    <a:pt x="34235" y="272166"/>
                  </a:lnTo>
                  <a:lnTo>
                    <a:pt x="22466" y="267694"/>
                  </a:lnTo>
                  <a:lnTo>
                    <a:pt x="3767" y="248147"/>
                  </a:lnTo>
                  <a:lnTo>
                    <a:pt x="0" y="222685"/>
                  </a:lnTo>
                  <a:lnTo>
                    <a:pt x="6992" y="196018"/>
                  </a:lnTo>
                  <a:lnTo>
                    <a:pt x="34626" y="158279"/>
                  </a:lnTo>
                  <a:lnTo>
                    <a:pt x="68912" y="138614"/>
                  </a:lnTo>
                  <a:lnTo>
                    <a:pt x="109040" y="127860"/>
                  </a:lnTo>
                  <a:lnTo>
                    <a:pt x="116216" y="126951"/>
                  </a:lnTo>
                  <a:lnTo>
                    <a:pt x="117163" y="126951"/>
                  </a:lnTo>
                  <a:lnTo>
                    <a:pt x="124170" y="127329"/>
                  </a:lnTo>
                  <a:lnTo>
                    <a:pt x="304886" y="127329"/>
                  </a:lnTo>
                  <a:lnTo>
                    <a:pt x="355987" y="239167"/>
                  </a:lnTo>
                  <a:lnTo>
                    <a:pt x="359849" y="266667"/>
                  </a:lnTo>
                  <a:lnTo>
                    <a:pt x="362166" y="295795"/>
                  </a:lnTo>
                  <a:lnTo>
                    <a:pt x="360968" y="324711"/>
                  </a:lnTo>
                  <a:lnTo>
                    <a:pt x="354283" y="351573"/>
                  </a:lnTo>
                  <a:lnTo>
                    <a:pt x="352390" y="355351"/>
                  </a:lnTo>
                  <a:lnTo>
                    <a:pt x="325874" y="355351"/>
                  </a:lnTo>
                  <a:lnTo>
                    <a:pt x="324548" y="356673"/>
                  </a:lnTo>
                  <a:lnTo>
                    <a:pt x="320796" y="362255"/>
                  </a:lnTo>
                  <a:lnTo>
                    <a:pt x="317682" y="369165"/>
                  </a:lnTo>
                  <a:lnTo>
                    <a:pt x="314640" y="376253"/>
                  </a:lnTo>
                  <a:lnTo>
                    <a:pt x="311101" y="382366"/>
                  </a:lnTo>
                  <a:lnTo>
                    <a:pt x="307175" y="386711"/>
                  </a:lnTo>
                  <a:lnTo>
                    <a:pt x="175875" y="386711"/>
                  </a:lnTo>
                  <a:lnTo>
                    <a:pt x="169246" y="391812"/>
                  </a:lnTo>
                  <a:lnTo>
                    <a:pt x="158711" y="396130"/>
                  </a:lnTo>
                  <a:lnTo>
                    <a:pt x="151253" y="398825"/>
                  </a:lnTo>
                  <a:lnTo>
                    <a:pt x="143654" y="401131"/>
                  </a:lnTo>
                  <a:lnTo>
                    <a:pt x="135913" y="402958"/>
                  </a:lnTo>
                  <a:lnTo>
                    <a:pt x="99561" y="405591"/>
                  </a:lnTo>
                  <a:close/>
                </a:path>
                <a:path w="782955" h="428625">
                  <a:moveTo>
                    <a:pt x="336290" y="367253"/>
                  </a:moveTo>
                  <a:lnTo>
                    <a:pt x="332502" y="366686"/>
                  </a:lnTo>
                  <a:lnTo>
                    <a:pt x="329472" y="363852"/>
                  </a:lnTo>
                  <a:lnTo>
                    <a:pt x="327199" y="361018"/>
                  </a:lnTo>
                  <a:lnTo>
                    <a:pt x="326063" y="359885"/>
                  </a:lnTo>
                  <a:lnTo>
                    <a:pt x="325874" y="355351"/>
                  </a:lnTo>
                  <a:lnTo>
                    <a:pt x="352390" y="355351"/>
                  </a:lnTo>
                  <a:lnTo>
                    <a:pt x="351525" y="357078"/>
                  </a:lnTo>
                  <a:lnTo>
                    <a:pt x="347559" y="362459"/>
                  </a:lnTo>
                  <a:lnTo>
                    <a:pt x="342457" y="366317"/>
                  </a:lnTo>
                  <a:lnTo>
                    <a:pt x="336290" y="367253"/>
                  </a:lnTo>
                  <a:close/>
                </a:path>
                <a:path w="782955" h="428625">
                  <a:moveTo>
                    <a:pt x="230420" y="428462"/>
                  </a:moveTo>
                  <a:lnTo>
                    <a:pt x="189321" y="405980"/>
                  </a:lnTo>
                  <a:lnTo>
                    <a:pt x="183450" y="388978"/>
                  </a:lnTo>
                  <a:lnTo>
                    <a:pt x="175875" y="386711"/>
                  </a:lnTo>
                  <a:lnTo>
                    <a:pt x="307175" y="386711"/>
                  </a:lnTo>
                  <a:lnTo>
                    <a:pt x="295591" y="399531"/>
                  </a:lnTo>
                  <a:lnTo>
                    <a:pt x="275661" y="414694"/>
                  </a:lnTo>
                  <a:lnTo>
                    <a:pt x="253280" y="425217"/>
                  </a:lnTo>
                  <a:lnTo>
                    <a:pt x="230420" y="428462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32124" y="8454529"/>
              <a:ext cx="1046480" cy="523875"/>
            </a:xfrm>
            <a:custGeom>
              <a:avLst/>
              <a:gdLst/>
              <a:ahLst/>
              <a:cxnLst/>
              <a:rect l="l" t="t" r="r" b="b"/>
              <a:pathLst>
                <a:path w="1046480" h="523875">
                  <a:moveTo>
                    <a:pt x="0" y="523486"/>
                  </a:moveTo>
                  <a:lnTo>
                    <a:pt x="9280" y="25881"/>
                  </a:lnTo>
                  <a:lnTo>
                    <a:pt x="217991" y="0"/>
                  </a:lnTo>
                  <a:lnTo>
                    <a:pt x="158332" y="502894"/>
                  </a:lnTo>
                  <a:lnTo>
                    <a:pt x="0" y="523486"/>
                  </a:lnTo>
                  <a:close/>
                </a:path>
                <a:path w="1046480" h="523875">
                  <a:moveTo>
                    <a:pt x="943555" y="446409"/>
                  </a:moveTo>
                  <a:lnTo>
                    <a:pt x="870260" y="428462"/>
                  </a:lnTo>
                  <a:lnTo>
                    <a:pt x="808896" y="44206"/>
                  </a:lnTo>
                  <a:lnTo>
                    <a:pt x="997532" y="18324"/>
                  </a:lnTo>
                  <a:lnTo>
                    <a:pt x="1046206" y="402580"/>
                  </a:lnTo>
                  <a:lnTo>
                    <a:pt x="943555" y="446409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34776" y="6605417"/>
              <a:ext cx="1122045" cy="1962150"/>
            </a:xfrm>
            <a:custGeom>
              <a:avLst/>
              <a:gdLst/>
              <a:ahLst/>
              <a:cxnLst/>
              <a:rect l="l" t="t" r="r" b="b"/>
              <a:pathLst>
                <a:path w="1122045" h="1962150">
                  <a:moveTo>
                    <a:pt x="61363" y="1961706"/>
                  </a:moveTo>
                  <a:lnTo>
                    <a:pt x="0" y="114672"/>
                  </a:lnTo>
                  <a:lnTo>
                    <a:pt x="886358" y="0"/>
                  </a:lnTo>
                  <a:lnTo>
                    <a:pt x="929729" y="316245"/>
                  </a:lnTo>
                  <a:lnTo>
                    <a:pt x="1121774" y="1895396"/>
                  </a:lnTo>
                  <a:lnTo>
                    <a:pt x="877267" y="1947537"/>
                  </a:lnTo>
                  <a:lnTo>
                    <a:pt x="473671" y="569015"/>
                  </a:lnTo>
                  <a:lnTo>
                    <a:pt x="339392" y="1943758"/>
                  </a:lnTo>
                  <a:lnTo>
                    <a:pt x="61363" y="1961706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355" y="4885902"/>
              <a:ext cx="1667414" cy="22924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905" y="8806669"/>
              <a:ext cx="1772839" cy="4500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09965" y="8388030"/>
              <a:ext cx="1026794" cy="65405"/>
            </a:xfrm>
            <a:custGeom>
              <a:avLst/>
              <a:gdLst/>
              <a:ahLst/>
              <a:cxnLst/>
              <a:rect l="l" t="t" r="r" b="b"/>
              <a:pathLst>
                <a:path w="1026794" h="65404">
                  <a:moveTo>
                    <a:pt x="847453" y="36838"/>
                  </a:moveTo>
                  <a:lnTo>
                    <a:pt x="791094" y="36838"/>
                  </a:lnTo>
                  <a:lnTo>
                    <a:pt x="795639" y="36649"/>
                  </a:lnTo>
                  <a:lnTo>
                    <a:pt x="805487" y="36083"/>
                  </a:lnTo>
                  <a:lnTo>
                    <a:pt x="809654" y="35894"/>
                  </a:lnTo>
                  <a:lnTo>
                    <a:pt x="814957" y="35327"/>
                  </a:lnTo>
                  <a:lnTo>
                    <a:pt x="820071" y="34949"/>
                  </a:lnTo>
                  <a:lnTo>
                    <a:pt x="825374" y="34193"/>
                  </a:lnTo>
                  <a:lnTo>
                    <a:pt x="863300" y="29447"/>
                  </a:lnTo>
                  <a:lnTo>
                    <a:pt x="906623" y="23236"/>
                  </a:lnTo>
                  <a:lnTo>
                    <a:pt x="935577" y="18513"/>
                  </a:lnTo>
                  <a:lnTo>
                    <a:pt x="950009" y="15957"/>
                  </a:lnTo>
                  <a:lnTo>
                    <a:pt x="1004539" y="5289"/>
                  </a:lnTo>
                  <a:lnTo>
                    <a:pt x="1008706" y="4533"/>
                  </a:lnTo>
                  <a:lnTo>
                    <a:pt x="1016850" y="944"/>
                  </a:lnTo>
                  <a:lnTo>
                    <a:pt x="1021206" y="188"/>
                  </a:lnTo>
                  <a:lnTo>
                    <a:pt x="1023289" y="0"/>
                  </a:lnTo>
                  <a:lnTo>
                    <a:pt x="1024994" y="566"/>
                  </a:lnTo>
                  <a:lnTo>
                    <a:pt x="1025562" y="1511"/>
                  </a:lnTo>
                  <a:lnTo>
                    <a:pt x="1025941" y="2078"/>
                  </a:lnTo>
                  <a:lnTo>
                    <a:pt x="1026319" y="3400"/>
                  </a:lnTo>
                  <a:lnTo>
                    <a:pt x="1025964" y="3967"/>
                  </a:lnTo>
                  <a:lnTo>
                    <a:pt x="1021774" y="3967"/>
                  </a:lnTo>
                  <a:lnTo>
                    <a:pt x="1020827" y="4156"/>
                  </a:lnTo>
                  <a:lnTo>
                    <a:pt x="1014198" y="6423"/>
                  </a:lnTo>
                  <a:lnTo>
                    <a:pt x="1008517" y="8690"/>
                  </a:lnTo>
                  <a:lnTo>
                    <a:pt x="1005486" y="9445"/>
                  </a:lnTo>
                  <a:lnTo>
                    <a:pt x="950956" y="21176"/>
                  </a:lnTo>
                  <a:lnTo>
                    <a:pt x="900326" y="30303"/>
                  </a:lnTo>
                  <a:lnTo>
                    <a:pt x="856674" y="35908"/>
                  </a:lnTo>
                  <a:lnTo>
                    <a:pt x="847453" y="36838"/>
                  </a:lnTo>
                  <a:close/>
                </a:path>
                <a:path w="1026794" h="65404">
                  <a:moveTo>
                    <a:pt x="1023857" y="6234"/>
                  </a:moveTo>
                  <a:lnTo>
                    <a:pt x="1022910" y="5856"/>
                  </a:lnTo>
                  <a:lnTo>
                    <a:pt x="1022153" y="5478"/>
                  </a:lnTo>
                  <a:lnTo>
                    <a:pt x="1021869" y="4911"/>
                  </a:lnTo>
                  <a:lnTo>
                    <a:pt x="1021774" y="3967"/>
                  </a:lnTo>
                  <a:lnTo>
                    <a:pt x="1025964" y="3967"/>
                  </a:lnTo>
                  <a:lnTo>
                    <a:pt x="1025373" y="4911"/>
                  </a:lnTo>
                  <a:lnTo>
                    <a:pt x="1024994" y="5856"/>
                  </a:lnTo>
                  <a:lnTo>
                    <a:pt x="1023857" y="6234"/>
                  </a:lnTo>
                  <a:close/>
                </a:path>
                <a:path w="1026794" h="65404">
                  <a:moveTo>
                    <a:pt x="789389" y="40050"/>
                  </a:moveTo>
                  <a:lnTo>
                    <a:pt x="788631" y="40050"/>
                  </a:lnTo>
                  <a:lnTo>
                    <a:pt x="787684" y="39861"/>
                  </a:lnTo>
                  <a:lnTo>
                    <a:pt x="787306" y="39105"/>
                  </a:lnTo>
                  <a:lnTo>
                    <a:pt x="787306" y="38916"/>
                  </a:lnTo>
                  <a:lnTo>
                    <a:pt x="787116" y="38538"/>
                  </a:lnTo>
                  <a:lnTo>
                    <a:pt x="786927" y="37027"/>
                  </a:lnTo>
                  <a:lnTo>
                    <a:pt x="788631" y="36649"/>
                  </a:lnTo>
                  <a:lnTo>
                    <a:pt x="788821" y="36649"/>
                  </a:lnTo>
                  <a:lnTo>
                    <a:pt x="789200" y="36460"/>
                  </a:lnTo>
                  <a:lnTo>
                    <a:pt x="790904" y="36460"/>
                  </a:lnTo>
                  <a:lnTo>
                    <a:pt x="791094" y="36838"/>
                  </a:lnTo>
                  <a:lnTo>
                    <a:pt x="847453" y="36838"/>
                  </a:lnTo>
                  <a:lnTo>
                    <a:pt x="825752" y="38916"/>
                  </a:lnTo>
                  <a:lnTo>
                    <a:pt x="812653" y="39861"/>
                  </a:lnTo>
                  <a:lnTo>
                    <a:pt x="789389" y="39861"/>
                  </a:lnTo>
                  <a:lnTo>
                    <a:pt x="789389" y="40050"/>
                  </a:lnTo>
                  <a:close/>
                </a:path>
                <a:path w="1026794" h="65404">
                  <a:moveTo>
                    <a:pt x="793556" y="40428"/>
                  </a:moveTo>
                  <a:lnTo>
                    <a:pt x="789957" y="40239"/>
                  </a:lnTo>
                  <a:lnTo>
                    <a:pt x="789957" y="40050"/>
                  </a:lnTo>
                  <a:lnTo>
                    <a:pt x="790147" y="39861"/>
                  </a:lnTo>
                  <a:lnTo>
                    <a:pt x="812653" y="39861"/>
                  </a:lnTo>
                  <a:lnTo>
                    <a:pt x="810033" y="40050"/>
                  </a:lnTo>
                  <a:lnTo>
                    <a:pt x="805109" y="40239"/>
                  </a:lnTo>
                  <a:lnTo>
                    <a:pt x="793556" y="40428"/>
                  </a:lnTo>
                  <a:close/>
                </a:path>
                <a:path w="1026794" h="65404">
                  <a:moveTo>
                    <a:pt x="789578" y="40239"/>
                  </a:moveTo>
                  <a:lnTo>
                    <a:pt x="789200" y="40239"/>
                  </a:lnTo>
                  <a:lnTo>
                    <a:pt x="788821" y="40050"/>
                  </a:lnTo>
                  <a:lnTo>
                    <a:pt x="789578" y="40050"/>
                  </a:lnTo>
                  <a:lnTo>
                    <a:pt x="789578" y="40239"/>
                  </a:lnTo>
                  <a:close/>
                </a:path>
                <a:path w="1026794" h="65404">
                  <a:moveTo>
                    <a:pt x="1893" y="48929"/>
                  </a:moveTo>
                  <a:lnTo>
                    <a:pt x="947" y="48740"/>
                  </a:lnTo>
                  <a:lnTo>
                    <a:pt x="378" y="47984"/>
                  </a:lnTo>
                  <a:lnTo>
                    <a:pt x="0" y="47229"/>
                  </a:lnTo>
                  <a:lnTo>
                    <a:pt x="0" y="46851"/>
                  </a:lnTo>
                  <a:lnTo>
                    <a:pt x="189" y="46284"/>
                  </a:lnTo>
                  <a:lnTo>
                    <a:pt x="378" y="45906"/>
                  </a:lnTo>
                  <a:lnTo>
                    <a:pt x="757" y="45339"/>
                  </a:lnTo>
                  <a:lnTo>
                    <a:pt x="1325" y="45150"/>
                  </a:lnTo>
                  <a:lnTo>
                    <a:pt x="1704" y="44962"/>
                  </a:lnTo>
                  <a:lnTo>
                    <a:pt x="2840" y="44773"/>
                  </a:lnTo>
                  <a:lnTo>
                    <a:pt x="4356" y="44773"/>
                  </a:lnTo>
                  <a:lnTo>
                    <a:pt x="9848" y="44962"/>
                  </a:lnTo>
                  <a:lnTo>
                    <a:pt x="23484" y="47795"/>
                  </a:lnTo>
                  <a:lnTo>
                    <a:pt x="28669" y="48173"/>
                  </a:lnTo>
                  <a:lnTo>
                    <a:pt x="3030" y="48173"/>
                  </a:lnTo>
                  <a:lnTo>
                    <a:pt x="2651" y="48551"/>
                  </a:lnTo>
                  <a:lnTo>
                    <a:pt x="1893" y="48929"/>
                  </a:lnTo>
                  <a:close/>
                </a:path>
                <a:path w="1026794" h="65404">
                  <a:moveTo>
                    <a:pt x="124431" y="58375"/>
                  </a:moveTo>
                  <a:lnTo>
                    <a:pt x="107196" y="58375"/>
                  </a:lnTo>
                  <a:lnTo>
                    <a:pt x="94175" y="58044"/>
                  </a:lnTo>
                  <a:lnTo>
                    <a:pt x="52083" y="54989"/>
                  </a:lnTo>
                  <a:lnTo>
                    <a:pt x="9469" y="48740"/>
                  </a:lnTo>
                  <a:lnTo>
                    <a:pt x="3977" y="48173"/>
                  </a:lnTo>
                  <a:lnTo>
                    <a:pt x="28669" y="48173"/>
                  </a:lnTo>
                  <a:lnTo>
                    <a:pt x="76514" y="51385"/>
                  </a:lnTo>
                  <a:lnTo>
                    <a:pt x="81817" y="51574"/>
                  </a:lnTo>
                  <a:lnTo>
                    <a:pt x="90151" y="52140"/>
                  </a:lnTo>
                  <a:lnTo>
                    <a:pt x="98673" y="52140"/>
                  </a:lnTo>
                  <a:lnTo>
                    <a:pt x="107196" y="52329"/>
                  </a:lnTo>
                  <a:lnTo>
                    <a:pt x="156533" y="52518"/>
                  </a:lnTo>
                  <a:lnTo>
                    <a:pt x="200348" y="54909"/>
                  </a:lnTo>
                  <a:lnTo>
                    <a:pt x="220861" y="58044"/>
                  </a:lnTo>
                  <a:lnTo>
                    <a:pt x="156437" y="58044"/>
                  </a:lnTo>
                  <a:lnTo>
                    <a:pt x="124431" y="58375"/>
                  </a:lnTo>
                  <a:close/>
                </a:path>
                <a:path w="1026794" h="65404">
                  <a:moveTo>
                    <a:pt x="234278" y="64798"/>
                  </a:moveTo>
                  <a:lnTo>
                    <a:pt x="188445" y="58564"/>
                  </a:lnTo>
                  <a:lnTo>
                    <a:pt x="156438" y="58044"/>
                  </a:lnTo>
                  <a:lnTo>
                    <a:pt x="220861" y="58044"/>
                  </a:lnTo>
                  <a:lnTo>
                    <a:pt x="223205" y="58463"/>
                  </a:lnTo>
                  <a:lnTo>
                    <a:pt x="234278" y="61019"/>
                  </a:lnTo>
                  <a:lnTo>
                    <a:pt x="235225" y="61208"/>
                  </a:lnTo>
                  <a:lnTo>
                    <a:pt x="235794" y="62153"/>
                  </a:lnTo>
                  <a:lnTo>
                    <a:pt x="235604" y="63286"/>
                  </a:lnTo>
                  <a:lnTo>
                    <a:pt x="235225" y="64231"/>
                  </a:lnTo>
                  <a:lnTo>
                    <a:pt x="234278" y="64798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8299" y="2368812"/>
              <a:ext cx="14497049" cy="7324723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559300" y="924559"/>
            <a:ext cx="9169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各實體之屬性－寄件者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0"/>
            <a:ext cx="18285460" cy="10287000"/>
            <a:chOff x="2885" y="0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2885" y="5596983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6"/>
                  </a:moveTo>
                  <a:lnTo>
                    <a:pt x="0" y="4690016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885" y="6535711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5" y="3751288"/>
                  </a:moveTo>
                  <a:lnTo>
                    <a:pt x="0" y="3751288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5" y="3751288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85" y="7474564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3" y="2812435"/>
                  </a:moveTo>
                  <a:lnTo>
                    <a:pt x="0" y="2812435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3" y="281243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85" y="8413425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3"/>
                  </a:moveTo>
                  <a:lnTo>
                    <a:pt x="0" y="1873573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3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85" y="9352489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0" y="934510"/>
                  </a:moveTo>
                  <a:lnTo>
                    <a:pt x="0" y="934510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0" y="934510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067339" y="0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59" y="3591098"/>
                  </a:moveTo>
                  <a:lnTo>
                    <a:pt x="2994905" y="3581794"/>
                  </a:lnTo>
                  <a:lnTo>
                    <a:pt x="2834433" y="3572384"/>
                  </a:lnTo>
                  <a:lnTo>
                    <a:pt x="2729036" y="3564349"/>
                  </a:lnTo>
                  <a:lnTo>
                    <a:pt x="2625186" y="3554594"/>
                  </a:lnTo>
                  <a:lnTo>
                    <a:pt x="2573916" y="3548989"/>
                  </a:lnTo>
                  <a:lnTo>
                    <a:pt x="2523123" y="3542854"/>
                  </a:lnTo>
                  <a:lnTo>
                    <a:pt x="2472837" y="3536157"/>
                  </a:lnTo>
                  <a:lnTo>
                    <a:pt x="2423087" y="3528863"/>
                  </a:lnTo>
                  <a:lnTo>
                    <a:pt x="2373903" y="3520940"/>
                  </a:lnTo>
                  <a:lnTo>
                    <a:pt x="2325316" y="3512354"/>
                  </a:lnTo>
                  <a:lnTo>
                    <a:pt x="2277356" y="3503072"/>
                  </a:lnTo>
                  <a:lnTo>
                    <a:pt x="2230051" y="3493061"/>
                  </a:lnTo>
                  <a:lnTo>
                    <a:pt x="2183433" y="3482287"/>
                  </a:lnTo>
                  <a:lnTo>
                    <a:pt x="2137532" y="3470718"/>
                  </a:lnTo>
                  <a:lnTo>
                    <a:pt x="2092376" y="3458319"/>
                  </a:lnTo>
                  <a:lnTo>
                    <a:pt x="2047996" y="3445059"/>
                  </a:lnTo>
                  <a:lnTo>
                    <a:pt x="2004423" y="3430903"/>
                  </a:lnTo>
                  <a:lnTo>
                    <a:pt x="1961685" y="3415818"/>
                  </a:lnTo>
                  <a:lnTo>
                    <a:pt x="1919814" y="3399771"/>
                  </a:lnTo>
                  <a:lnTo>
                    <a:pt x="1878838" y="3382729"/>
                  </a:lnTo>
                  <a:lnTo>
                    <a:pt x="1838789" y="3364659"/>
                  </a:lnTo>
                  <a:lnTo>
                    <a:pt x="1799695" y="3345526"/>
                  </a:lnTo>
                  <a:lnTo>
                    <a:pt x="1761587" y="3325299"/>
                  </a:lnTo>
                  <a:lnTo>
                    <a:pt x="1724494" y="3303943"/>
                  </a:lnTo>
                  <a:lnTo>
                    <a:pt x="1688448" y="3281426"/>
                  </a:lnTo>
                  <a:lnTo>
                    <a:pt x="1653476" y="3257714"/>
                  </a:lnTo>
                  <a:lnTo>
                    <a:pt x="1619611" y="3232774"/>
                  </a:lnTo>
                  <a:lnTo>
                    <a:pt x="1586881" y="3206572"/>
                  </a:lnTo>
                  <a:lnTo>
                    <a:pt x="1555316" y="3179076"/>
                  </a:lnTo>
                  <a:lnTo>
                    <a:pt x="1524947" y="3150252"/>
                  </a:lnTo>
                  <a:lnTo>
                    <a:pt x="1495078" y="3119309"/>
                  </a:lnTo>
                  <a:lnTo>
                    <a:pt x="1466448" y="3086988"/>
                  </a:lnTo>
                  <a:lnTo>
                    <a:pt x="1439009" y="3053340"/>
                  </a:lnTo>
                  <a:lnTo>
                    <a:pt x="1412715" y="3018419"/>
                  </a:lnTo>
                  <a:lnTo>
                    <a:pt x="1387520" y="2982274"/>
                  </a:lnTo>
                  <a:lnTo>
                    <a:pt x="1363376" y="2944959"/>
                  </a:lnTo>
                  <a:lnTo>
                    <a:pt x="1340238" y="2906524"/>
                  </a:lnTo>
                  <a:lnTo>
                    <a:pt x="1318059" y="2867023"/>
                  </a:lnTo>
                  <a:lnTo>
                    <a:pt x="1296792" y="2826506"/>
                  </a:lnTo>
                  <a:lnTo>
                    <a:pt x="1276392" y="2785026"/>
                  </a:lnTo>
                  <a:lnTo>
                    <a:pt x="1256810" y="2742634"/>
                  </a:lnTo>
                  <a:lnTo>
                    <a:pt x="1238002" y="2699382"/>
                  </a:lnTo>
                  <a:lnTo>
                    <a:pt x="1219920" y="2655323"/>
                  </a:lnTo>
                  <a:lnTo>
                    <a:pt x="1202517" y="2610508"/>
                  </a:lnTo>
                  <a:lnTo>
                    <a:pt x="1185748" y="2564988"/>
                  </a:lnTo>
                  <a:lnTo>
                    <a:pt x="1169566" y="2518816"/>
                  </a:lnTo>
                  <a:lnTo>
                    <a:pt x="1153924" y="2472044"/>
                  </a:lnTo>
                  <a:lnTo>
                    <a:pt x="1138775" y="2424722"/>
                  </a:lnTo>
                  <a:lnTo>
                    <a:pt x="1124074" y="2376904"/>
                  </a:lnTo>
                  <a:lnTo>
                    <a:pt x="1109774" y="2328641"/>
                  </a:lnTo>
                  <a:lnTo>
                    <a:pt x="1095827" y="2279985"/>
                  </a:lnTo>
                  <a:lnTo>
                    <a:pt x="1082189" y="2230988"/>
                  </a:lnTo>
                  <a:lnTo>
                    <a:pt x="1068811" y="2181701"/>
                  </a:lnTo>
                  <a:lnTo>
                    <a:pt x="1055648" y="2132177"/>
                  </a:lnTo>
                  <a:lnTo>
                    <a:pt x="1042654" y="2082467"/>
                  </a:lnTo>
                  <a:lnTo>
                    <a:pt x="1029780" y="2032623"/>
                  </a:lnTo>
                  <a:lnTo>
                    <a:pt x="991425" y="1882805"/>
                  </a:lnTo>
                  <a:lnTo>
                    <a:pt x="978573" y="1832944"/>
                  </a:lnTo>
                  <a:lnTo>
                    <a:pt x="965610" y="1783208"/>
                  </a:lnTo>
                  <a:lnTo>
                    <a:pt x="952489" y="1733650"/>
                  </a:lnTo>
                  <a:lnTo>
                    <a:pt x="939164" y="1684320"/>
                  </a:lnTo>
                  <a:lnTo>
                    <a:pt x="925589" y="1635271"/>
                  </a:lnTo>
                  <a:lnTo>
                    <a:pt x="911717" y="1586555"/>
                  </a:lnTo>
                  <a:lnTo>
                    <a:pt x="897501" y="1538223"/>
                  </a:lnTo>
                  <a:lnTo>
                    <a:pt x="882894" y="1490328"/>
                  </a:lnTo>
                  <a:lnTo>
                    <a:pt x="867851" y="1442921"/>
                  </a:lnTo>
                  <a:lnTo>
                    <a:pt x="852325" y="1396055"/>
                  </a:lnTo>
                  <a:lnTo>
                    <a:pt x="836270" y="1349780"/>
                  </a:lnTo>
                  <a:lnTo>
                    <a:pt x="817289" y="1297668"/>
                  </a:lnTo>
                  <a:lnTo>
                    <a:pt x="797579" y="1246374"/>
                  </a:lnTo>
                  <a:lnTo>
                    <a:pt x="777164" y="1195873"/>
                  </a:lnTo>
                  <a:lnTo>
                    <a:pt x="756063" y="1146140"/>
                  </a:lnTo>
                  <a:lnTo>
                    <a:pt x="734298" y="1097152"/>
                  </a:lnTo>
                  <a:lnTo>
                    <a:pt x="711890" y="1048885"/>
                  </a:lnTo>
                  <a:lnTo>
                    <a:pt x="688861" y="1001314"/>
                  </a:lnTo>
                  <a:lnTo>
                    <a:pt x="665231" y="954416"/>
                  </a:lnTo>
                  <a:lnTo>
                    <a:pt x="641023" y="908167"/>
                  </a:lnTo>
                  <a:lnTo>
                    <a:pt x="616257" y="862543"/>
                  </a:lnTo>
                  <a:lnTo>
                    <a:pt x="590956" y="817519"/>
                  </a:lnTo>
                  <a:lnTo>
                    <a:pt x="565139" y="773071"/>
                  </a:lnTo>
                  <a:lnTo>
                    <a:pt x="538829" y="729176"/>
                  </a:lnTo>
                  <a:lnTo>
                    <a:pt x="512046" y="685810"/>
                  </a:lnTo>
                  <a:lnTo>
                    <a:pt x="484813" y="642948"/>
                  </a:lnTo>
                  <a:lnTo>
                    <a:pt x="457150" y="600567"/>
                  </a:lnTo>
                  <a:lnTo>
                    <a:pt x="429079" y="558642"/>
                  </a:lnTo>
                  <a:lnTo>
                    <a:pt x="400621" y="517150"/>
                  </a:lnTo>
                  <a:lnTo>
                    <a:pt x="371797" y="476066"/>
                  </a:lnTo>
                  <a:lnTo>
                    <a:pt x="342628" y="435366"/>
                  </a:lnTo>
                  <a:lnTo>
                    <a:pt x="313137" y="395027"/>
                  </a:lnTo>
                  <a:lnTo>
                    <a:pt x="283344" y="355024"/>
                  </a:lnTo>
                  <a:lnTo>
                    <a:pt x="253270" y="315334"/>
                  </a:lnTo>
                  <a:lnTo>
                    <a:pt x="222937" y="275932"/>
                  </a:lnTo>
                  <a:lnTo>
                    <a:pt x="192367" y="236794"/>
                  </a:lnTo>
                  <a:lnTo>
                    <a:pt x="161580" y="197896"/>
                  </a:lnTo>
                  <a:lnTo>
                    <a:pt x="130597" y="159214"/>
                  </a:lnTo>
                  <a:lnTo>
                    <a:pt x="99441" y="120725"/>
                  </a:lnTo>
                  <a:lnTo>
                    <a:pt x="68132" y="82404"/>
                  </a:lnTo>
                  <a:lnTo>
                    <a:pt x="0" y="0"/>
                  </a:lnTo>
                  <a:lnTo>
                    <a:pt x="3220659" y="0"/>
                  </a:lnTo>
                  <a:lnTo>
                    <a:pt x="3220659" y="3591098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778683" y="0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6" y="2845238"/>
                  </a:moveTo>
                  <a:lnTo>
                    <a:pt x="2448155" y="2842867"/>
                  </a:lnTo>
                  <a:lnTo>
                    <a:pt x="2287596" y="2834774"/>
                  </a:lnTo>
                  <a:lnTo>
                    <a:pt x="2182315" y="2827422"/>
                  </a:lnTo>
                  <a:lnTo>
                    <a:pt x="2130338" y="2823007"/>
                  </a:lnTo>
                  <a:lnTo>
                    <a:pt x="2078867" y="2818029"/>
                  </a:lnTo>
                  <a:lnTo>
                    <a:pt x="2027945" y="2812440"/>
                  </a:lnTo>
                  <a:lnTo>
                    <a:pt x="1977620" y="2806187"/>
                  </a:lnTo>
                  <a:lnTo>
                    <a:pt x="1927937" y="2799220"/>
                  </a:lnTo>
                  <a:lnTo>
                    <a:pt x="1878942" y="2791487"/>
                  </a:lnTo>
                  <a:lnTo>
                    <a:pt x="1830680" y="2782938"/>
                  </a:lnTo>
                  <a:lnTo>
                    <a:pt x="1783198" y="2773521"/>
                  </a:lnTo>
                  <a:lnTo>
                    <a:pt x="1736542" y="2763186"/>
                  </a:lnTo>
                  <a:lnTo>
                    <a:pt x="1690758" y="2751881"/>
                  </a:lnTo>
                  <a:lnTo>
                    <a:pt x="1645890" y="2739555"/>
                  </a:lnTo>
                  <a:lnTo>
                    <a:pt x="1601986" y="2726158"/>
                  </a:lnTo>
                  <a:lnTo>
                    <a:pt x="1559092" y="2711639"/>
                  </a:lnTo>
                  <a:lnTo>
                    <a:pt x="1517252" y="2695945"/>
                  </a:lnTo>
                  <a:lnTo>
                    <a:pt x="1476513" y="2679027"/>
                  </a:lnTo>
                  <a:lnTo>
                    <a:pt x="1436921" y="2660833"/>
                  </a:lnTo>
                  <a:lnTo>
                    <a:pt x="1398522" y="2641313"/>
                  </a:lnTo>
                  <a:lnTo>
                    <a:pt x="1361361" y="2620415"/>
                  </a:lnTo>
                  <a:lnTo>
                    <a:pt x="1325485" y="2598087"/>
                  </a:lnTo>
                  <a:lnTo>
                    <a:pt x="1290939" y="2574280"/>
                  </a:lnTo>
                  <a:lnTo>
                    <a:pt x="1257770" y="2548943"/>
                  </a:lnTo>
                  <a:lnTo>
                    <a:pt x="1226022" y="2522023"/>
                  </a:lnTo>
                  <a:lnTo>
                    <a:pt x="1195743" y="2493470"/>
                  </a:lnTo>
                  <a:lnTo>
                    <a:pt x="1166015" y="2462288"/>
                  </a:lnTo>
                  <a:lnTo>
                    <a:pt x="1137821" y="2429403"/>
                  </a:lnTo>
                  <a:lnTo>
                    <a:pt x="1111088" y="2394898"/>
                  </a:lnTo>
                  <a:lnTo>
                    <a:pt x="1085744" y="2358852"/>
                  </a:lnTo>
                  <a:lnTo>
                    <a:pt x="1061717" y="2321346"/>
                  </a:lnTo>
                  <a:lnTo>
                    <a:pt x="1038932" y="2282462"/>
                  </a:lnTo>
                  <a:lnTo>
                    <a:pt x="1017320" y="2242279"/>
                  </a:lnTo>
                  <a:lnTo>
                    <a:pt x="996805" y="2200878"/>
                  </a:lnTo>
                  <a:lnTo>
                    <a:pt x="977317" y="2158341"/>
                  </a:lnTo>
                  <a:lnTo>
                    <a:pt x="958782" y="2114748"/>
                  </a:lnTo>
                  <a:lnTo>
                    <a:pt x="941129" y="2070179"/>
                  </a:lnTo>
                  <a:lnTo>
                    <a:pt x="924284" y="2024715"/>
                  </a:lnTo>
                  <a:lnTo>
                    <a:pt x="908175" y="1978438"/>
                  </a:lnTo>
                  <a:lnTo>
                    <a:pt x="892729" y="1931427"/>
                  </a:lnTo>
                  <a:lnTo>
                    <a:pt x="877874" y="1883764"/>
                  </a:lnTo>
                  <a:lnTo>
                    <a:pt x="863538" y="1835529"/>
                  </a:lnTo>
                  <a:lnTo>
                    <a:pt x="849647" y="1786803"/>
                  </a:lnTo>
                  <a:lnTo>
                    <a:pt x="836130" y="1737667"/>
                  </a:lnTo>
                  <a:lnTo>
                    <a:pt x="822914" y="1688201"/>
                  </a:lnTo>
                  <a:lnTo>
                    <a:pt x="809926" y="1638486"/>
                  </a:lnTo>
                  <a:lnTo>
                    <a:pt x="797094" y="1588603"/>
                  </a:lnTo>
                  <a:lnTo>
                    <a:pt x="771607" y="1488656"/>
                  </a:lnTo>
                  <a:lnTo>
                    <a:pt x="758807" y="1438753"/>
                  </a:lnTo>
                  <a:lnTo>
                    <a:pt x="745873" y="1389005"/>
                  </a:lnTo>
                  <a:lnTo>
                    <a:pt x="732731" y="1339492"/>
                  </a:lnTo>
                  <a:lnTo>
                    <a:pt x="719311" y="1290296"/>
                  </a:lnTo>
                  <a:lnTo>
                    <a:pt x="705538" y="1241496"/>
                  </a:lnTo>
                  <a:lnTo>
                    <a:pt x="691341" y="1193174"/>
                  </a:lnTo>
                  <a:lnTo>
                    <a:pt x="676647" y="1145411"/>
                  </a:lnTo>
                  <a:lnTo>
                    <a:pt x="661384" y="1098287"/>
                  </a:lnTo>
                  <a:lnTo>
                    <a:pt x="645478" y="1051882"/>
                  </a:lnTo>
                  <a:lnTo>
                    <a:pt x="626369" y="999812"/>
                  </a:lnTo>
                  <a:lnTo>
                    <a:pt x="606356" y="948759"/>
                  </a:lnTo>
                  <a:lnTo>
                    <a:pt x="585471" y="898688"/>
                  </a:lnTo>
                  <a:lnTo>
                    <a:pt x="563749" y="849559"/>
                  </a:lnTo>
                  <a:lnTo>
                    <a:pt x="541224" y="801335"/>
                  </a:lnTo>
                  <a:lnTo>
                    <a:pt x="517929" y="753978"/>
                  </a:lnTo>
                  <a:lnTo>
                    <a:pt x="493898" y="707449"/>
                  </a:lnTo>
                  <a:lnTo>
                    <a:pt x="469165" y="661712"/>
                  </a:lnTo>
                  <a:lnTo>
                    <a:pt x="443763" y="616727"/>
                  </a:lnTo>
                  <a:lnTo>
                    <a:pt x="417726" y="572458"/>
                  </a:lnTo>
                  <a:lnTo>
                    <a:pt x="391088" y="528866"/>
                  </a:lnTo>
                  <a:lnTo>
                    <a:pt x="363882" y="485913"/>
                  </a:lnTo>
                  <a:lnTo>
                    <a:pt x="336142" y="443561"/>
                  </a:lnTo>
                  <a:lnTo>
                    <a:pt x="307902" y="401773"/>
                  </a:lnTo>
                  <a:lnTo>
                    <a:pt x="279196" y="360511"/>
                  </a:lnTo>
                  <a:lnTo>
                    <a:pt x="250057" y="319736"/>
                  </a:lnTo>
                  <a:lnTo>
                    <a:pt x="220519" y="279410"/>
                  </a:lnTo>
                  <a:lnTo>
                    <a:pt x="190615" y="239497"/>
                  </a:lnTo>
                  <a:lnTo>
                    <a:pt x="160380" y="199957"/>
                  </a:lnTo>
                  <a:lnTo>
                    <a:pt x="129847" y="160753"/>
                  </a:lnTo>
                  <a:lnTo>
                    <a:pt x="99050" y="121847"/>
                  </a:lnTo>
                  <a:lnTo>
                    <a:pt x="68022" y="83201"/>
                  </a:lnTo>
                  <a:lnTo>
                    <a:pt x="36797" y="44777"/>
                  </a:lnTo>
                  <a:lnTo>
                    <a:pt x="0" y="0"/>
                  </a:lnTo>
                  <a:lnTo>
                    <a:pt x="2509316" y="0"/>
                  </a:lnTo>
                  <a:lnTo>
                    <a:pt x="2509316" y="2845238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490409" y="0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1" y="2091900"/>
                  </a:moveTo>
                  <a:lnTo>
                    <a:pt x="1674366" y="2085506"/>
                  </a:lnTo>
                  <a:lnTo>
                    <a:pt x="1620113" y="2081736"/>
                  </a:lnTo>
                  <a:lnTo>
                    <a:pt x="1566483" y="2077272"/>
                  </a:lnTo>
                  <a:lnTo>
                    <a:pt x="1513568" y="2072015"/>
                  </a:lnTo>
                  <a:lnTo>
                    <a:pt x="1461454" y="2065865"/>
                  </a:lnTo>
                  <a:lnTo>
                    <a:pt x="1410233" y="2058723"/>
                  </a:lnTo>
                  <a:lnTo>
                    <a:pt x="1359994" y="2050491"/>
                  </a:lnTo>
                  <a:lnTo>
                    <a:pt x="1310825" y="2041068"/>
                  </a:lnTo>
                  <a:lnTo>
                    <a:pt x="1262815" y="2030356"/>
                  </a:lnTo>
                  <a:lnTo>
                    <a:pt x="1216055" y="2018255"/>
                  </a:lnTo>
                  <a:lnTo>
                    <a:pt x="1170634" y="2004666"/>
                  </a:lnTo>
                  <a:lnTo>
                    <a:pt x="1126640" y="1989491"/>
                  </a:lnTo>
                  <a:lnTo>
                    <a:pt x="1084163" y="1972629"/>
                  </a:lnTo>
                  <a:lnTo>
                    <a:pt x="1043292" y="1953982"/>
                  </a:lnTo>
                  <a:lnTo>
                    <a:pt x="1004117" y="1933451"/>
                  </a:lnTo>
                  <a:lnTo>
                    <a:pt x="966727" y="1910936"/>
                  </a:lnTo>
                  <a:lnTo>
                    <a:pt x="931211" y="1886338"/>
                  </a:lnTo>
                  <a:lnTo>
                    <a:pt x="897658" y="1859558"/>
                  </a:lnTo>
                  <a:lnTo>
                    <a:pt x="866158" y="1830497"/>
                  </a:lnTo>
                  <a:lnTo>
                    <a:pt x="836670" y="1799098"/>
                  </a:lnTo>
                  <a:lnTo>
                    <a:pt x="809202" y="1765470"/>
                  </a:lnTo>
                  <a:lnTo>
                    <a:pt x="783624" y="1729755"/>
                  </a:lnTo>
                  <a:lnTo>
                    <a:pt x="759807" y="1692096"/>
                  </a:lnTo>
                  <a:lnTo>
                    <a:pt x="737620" y="1652637"/>
                  </a:lnTo>
                  <a:lnTo>
                    <a:pt x="716935" y="1611520"/>
                  </a:lnTo>
                  <a:lnTo>
                    <a:pt x="697622" y="1568889"/>
                  </a:lnTo>
                  <a:lnTo>
                    <a:pt x="679551" y="1524887"/>
                  </a:lnTo>
                  <a:lnTo>
                    <a:pt x="662593" y="1479657"/>
                  </a:lnTo>
                  <a:lnTo>
                    <a:pt x="646618" y="1433342"/>
                  </a:lnTo>
                  <a:lnTo>
                    <a:pt x="631497" y="1386085"/>
                  </a:lnTo>
                  <a:lnTo>
                    <a:pt x="617099" y="1338030"/>
                  </a:lnTo>
                  <a:lnTo>
                    <a:pt x="603296" y="1289319"/>
                  </a:lnTo>
                  <a:lnTo>
                    <a:pt x="589958" y="1240096"/>
                  </a:lnTo>
                  <a:lnTo>
                    <a:pt x="576955" y="1190503"/>
                  </a:lnTo>
                  <a:lnTo>
                    <a:pt x="564158" y="1140684"/>
                  </a:lnTo>
                  <a:lnTo>
                    <a:pt x="551436" y="1090783"/>
                  </a:lnTo>
                  <a:lnTo>
                    <a:pt x="538662" y="1040941"/>
                  </a:lnTo>
                  <a:lnTo>
                    <a:pt x="525704" y="991303"/>
                  </a:lnTo>
                  <a:lnTo>
                    <a:pt x="512434" y="942011"/>
                  </a:lnTo>
                  <a:lnTo>
                    <a:pt x="498722" y="893209"/>
                  </a:lnTo>
                  <a:lnTo>
                    <a:pt x="484437" y="845039"/>
                  </a:lnTo>
                  <a:lnTo>
                    <a:pt x="469452" y="797645"/>
                  </a:lnTo>
                  <a:lnTo>
                    <a:pt x="453636" y="751170"/>
                  </a:lnTo>
                  <a:lnTo>
                    <a:pt x="434408" y="699327"/>
                  </a:lnTo>
                  <a:lnTo>
                    <a:pt x="413987" y="648824"/>
                  </a:lnTo>
                  <a:lnTo>
                    <a:pt x="392431" y="599593"/>
                  </a:lnTo>
                  <a:lnTo>
                    <a:pt x="369802" y="551567"/>
                  </a:lnTo>
                  <a:lnTo>
                    <a:pt x="346159" y="504680"/>
                  </a:lnTo>
                  <a:lnTo>
                    <a:pt x="321562" y="458864"/>
                  </a:lnTo>
                  <a:lnTo>
                    <a:pt x="296073" y="414052"/>
                  </a:lnTo>
                  <a:lnTo>
                    <a:pt x="269750" y="370179"/>
                  </a:lnTo>
                  <a:lnTo>
                    <a:pt x="242655" y="327175"/>
                  </a:lnTo>
                  <a:lnTo>
                    <a:pt x="214847" y="284975"/>
                  </a:lnTo>
                  <a:lnTo>
                    <a:pt x="186386" y="243512"/>
                  </a:lnTo>
                  <a:lnTo>
                    <a:pt x="157334" y="202719"/>
                  </a:lnTo>
                  <a:lnTo>
                    <a:pt x="127749" y="162528"/>
                  </a:lnTo>
                  <a:lnTo>
                    <a:pt x="97693" y="122873"/>
                  </a:lnTo>
                  <a:lnTo>
                    <a:pt x="67225" y="83687"/>
                  </a:lnTo>
                  <a:lnTo>
                    <a:pt x="36406" y="44902"/>
                  </a:lnTo>
                  <a:lnTo>
                    <a:pt x="5296" y="6453"/>
                  </a:lnTo>
                  <a:lnTo>
                    <a:pt x="0" y="0"/>
                  </a:lnTo>
                  <a:lnTo>
                    <a:pt x="1797591" y="0"/>
                  </a:lnTo>
                  <a:lnTo>
                    <a:pt x="1797591" y="209190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194009" y="0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0" y="1344857"/>
                  </a:moveTo>
                  <a:lnTo>
                    <a:pt x="1027015" y="1340215"/>
                  </a:lnTo>
                  <a:lnTo>
                    <a:pt x="973719" y="1335163"/>
                  </a:lnTo>
                  <a:lnTo>
                    <a:pt x="921622" y="1328772"/>
                  </a:lnTo>
                  <a:lnTo>
                    <a:pt x="870928" y="1320816"/>
                  </a:lnTo>
                  <a:lnTo>
                    <a:pt x="821839" y="1311069"/>
                  </a:lnTo>
                  <a:lnTo>
                    <a:pt x="774558" y="1299305"/>
                  </a:lnTo>
                  <a:lnTo>
                    <a:pt x="729287" y="1285298"/>
                  </a:lnTo>
                  <a:lnTo>
                    <a:pt x="686230" y="1268822"/>
                  </a:lnTo>
                  <a:lnTo>
                    <a:pt x="645589" y="1249652"/>
                  </a:lnTo>
                  <a:lnTo>
                    <a:pt x="607566" y="1227561"/>
                  </a:lnTo>
                  <a:lnTo>
                    <a:pt x="572364" y="1202324"/>
                  </a:lnTo>
                  <a:lnTo>
                    <a:pt x="540186" y="1173715"/>
                  </a:lnTo>
                  <a:lnTo>
                    <a:pt x="511154" y="1141740"/>
                  </a:lnTo>
                  <a:lnTo>
                    <a:pt x="485061" y="1106509"/>
                  </a:lnTo>
                  <a:lnTo>
                    <a:pt x="461613" y="1068345"/>
                  </a:lnTo>
                  <a:lnTo>
                    <a:pt x="440519" y="1027575"/>
                  </a:lnTo>
                  <a:lnTo>
                    <a:pt x="421486" y="984522"/>
                  </a:lnTo>
                  <a:lnTo>
                    <a:pt x="404224" y="939513"/>
                  </a:lnTo>
                  <a:lnTo>
                    <a:pt x="388440" y="892871"/>
                  </a:lnTo>
                  <a:lnTo>
                    <a:pt x="373841" y="844923"/>
                  </a:lnTo>
                  <a:lnTo>
                    <a:pt x="360137" y="795992"/>
                  </a:lnTo>
                  <a:lnTo>
                    <a:pt x="347034" y="746404"/>
                  </a:lnTo>
                  <a:lnTo>
                    <a:pt x="321465" y="646556"/>
                  </a:lnTo>
                  <a:lnTo>
                    <a:pt x="308416" y="596946"/>
                  </a:lnTo>
                  <a:lnTo>
                    <a:pt x="294800" y="547979"/>
                  </a:lnTo>
                  <a:lnTo>
                    <a:pt x="280325" y="499979"/>
                  </a:lnTo>
                  <a:lnTo>
                    <a:pt x="264701" y="453272"/>
                  </a:lnTo>
                  <a:lnTo>
                    <a:pt x="245032" y="401776"/>
                  </a:lnTo>
                  <a:lnTo>
                    <a:pt x="223636" y="352222"/>
                  </a:lnTo>
                  <a:lnTo>
                    <a:pt x="200644" y="304460"/>
                  </a:lnTo>
                  <a:lnTo>
                    <a:pt x="176191" y="258342"/>
                  </a:lnTo>
                  <a:lnTo>
                    <a:pt x="150409" y="213717"/>
                  </a:lnTo>
                  <a:lnTo>
                    <a:pt x="123430" y="170436"/>
                  </a:lnTo>
                  <a:lnTo>
                    <a:pt x="95387" y="128350"/>
                  </a:lnTo>
                  <a:lnTo>
                    <a:pt x="66413" y="87310"/>
                  </a:lnTo>
                  <a:lnTo>
                    <a:pt x="36640" y="47167"/>
                  </a:lnTo>
                  <a:lnTo>
                    <a:pt x="6202" y="7770"/>
                  </a:lnTo>
                  <a:lnTo>
                    <a:pt x="0" y="0"/>
                  </a:lnTo>
                  <a:lnTo>
                    <a:pt x="1093990" y="0"/>
                  </a:lnTo>
                  <a:lnTo>
                    <a:pt x="1093990" y="1344857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899898" y="0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0" y="585224"/>
                  </a:moveTo>
                  <a:lnTo>
                    <a:pt x="333658" y="573616"/>
                  </a:lnTo>
                  <a:lnTo>
                    <a:pt x="289537" y="558472"/>
                  </a:lnTo>
                  <a:lnTo>
                    <a:pt x="250202" y="538038"/>
                  </a:lnTo>
                  <a:lnTo>
                    <a:pt x="216437" y="511443"/>
                  </a:lnTo>
                  <a:lnTo>
                    <a:pt x="188978" y="477882"/>
                  </a:lnTo>
                  <a:lnTo>
                    <a:pt x="166781" y="438513"/>
                  </a:lnTo>
                  <a:lnTo>
                    <a:pt x="148679" y="394626"/>
                  </a:lnTo>
                  <a:lnTo>
                    <a:pt x="133502" y="347511"/>
                  </a:lnTo>
                  <a:lnTo>
                    <a:pt x="120084" y="298458"/>
                  </a:lnTo>
                  <a:lnTo>
                    <a:pt x="107255" y="248756"/>
                  </a:lnTo>
                  <a:lnTo>
                    <a:pt x="93848" y="199694"/>
                  </a:lnTo>
                  <a:lnTo>
                    <a:pt x="78694" y="152563"/>
                  </a:lnTo>
                  <a:lnTo>
                    <a:pt x="58161" y="102256"/>
                  </a:lnTo>
                  <a:lnTo>
                    <a:pt x="34438" y="55494"/>
                  </a:lnTo>
                  <a:lnTo>
                    <a:pt x="8056" y="11698"/>
                  </a:lnTo>
                  <a:lnTo>
                    <a:pt x="0" y="0"/>
                  </a:lnTo>
                  <a:lnTo>
                    <a:pt x="388100" y="0"/>
                  </a:lnTo>
                  <a:lnTo>
                    <a:pt x="388100" y="585224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739939" y="9100115"/>
              <a:ext cx="1118235" cy="584835"/>
            </a:xfrm>
            <a:custGeom>
              <a:avLst/>
              <a:gdLst/>
              <a:ahLst/>
              <a:cxnLst/>
              <a:rect l="l" t="t" r="r" b="b"/>
              <a:pathLst>
                <a:path w="1118234" h="584834">
                  <a:moveTo>
                    <a:pt x="145456" y="557576"/>
                  </a:moveTo>
                  <a:lnTo>
                    <a:pt x="97943" y="555101"/>
                  </a:lnTo>
                  <a:lnTo>
                    <a:pt x="56235" y="546216"/>
                  </a:lnTo>
                  <a:lnTo>
                    <a:pt x="22774" y="531485"/>
                  </a:lnTo>
                  <a:lnTo>
                    <a:pt x="0" y="511472"/>
                  </a:lnTo>
                  <a:lnTo>
                    <a:pt x="3221" y="497735"/>
                  </a:lnTo>
                  <a:lnTo>
                    <a:pt x="25398" y="478779"/>
                  </a:lnTo>
                  <a:lnTo>
                    <a:pt x="61440" y="455618"/>
                  </a:lnTo>
                  <a:lnTo>
                    <a:pt x="154751" y="400734"/>
                  </a:lnTo>
                  <a:lnTo>
                    <a:pt x="201837" y="371039"/>
                  </a:lnTo>
                  <a:lnTo>
                    <a:pt x="242423" y="341192"/>
                  </a:lnTo>
                  <a:lnTo>
                    <a:pt x="271416" y="312208"/>
                  </a:lnTo>
                  <a:lnTo>
                    <a:pt x="305047" y="243408"/>
                  </a:lnTo>
                  <a:lnTo>
                    <a:pt x="327339" y="159928"/>
                  </a:lnTo>
                  <a:lnTo>
                    <a:pt x="339689" y="89501"/>
                  </a:lnTo>
                  <a:lnTo>
                    <a:pt x="343495" y="59861"/>
                  </a:lnTo>
                  <a:lnTo>
                    <a:pt x="484837" y="69453"/>
                  </a:lnTo>
                  <a:lnTo>
                    <a:pt x="483428" y="84992"/>
                  </a:lnTo>
                  <a:lnTo>
                    <a:pt x="481150" y="125925"/>
                  </a:lnTo>
                  <a:lnTo>
                    <a:pt x="480922" y="183725"/>
                  </a:lnTo>
                  <a:lnTo>
                    <a:pt x="485665" y="249865"/>
                  </a:lnTo>
                  <a:lnTo>
                    <a:pt x="494541" y="306222"/>
                  </a:lnTo>
                  <a:lnTo>
                    <a:pt x="505056" y="359959"/>
                  </a:lnTo>
                  <a:lnTo>
                    <a:pt x="513916" y="408338"/>
                  </a:lnTo>
                  <a:lnTo>
                    <a:pt x="517829" y="448620"/>
                  </a:lnTo>
                  <a:lnTo>
                    <a:pt x="513503" y="478069"/>
                  </a:lnTo>
                  <a:lnTo>
                    <a:pt x="500969" y="494948"/>
                  </a:lnTo>
                  <a:lnTo>
                    <a:pt x="407578" y="494948"/>
                  </a:lnTo>
                  <a:lnTo>
                    <a:pt x="358969" y="499099"/>
                  </a:lnTo>
                  <a:lnTo>
                    <a:pt x="298425" y="520898"/>
                  </a:lnTo>
                  <a:lnTo>
                    <a:pt x="248137" y="541038"/>
                  </a:lnTo>
                  <a:lnTo>
                    <a:pt x="196334" y="553076"/>
                  </a:lnTo>
                  <a:lnTo>
                    <a:pt x="145456" y="557576"/>
                  </a:lnTo>
                  <a:close/>
                </a:path>
                <a:path w="1118234" h="584834">
                  <a:moveTo>
                    <a:pt x="475159" y="504239"/>
                  </a:moveTo>
                  <a:lnTo>
                    <a:pt x="445794" y="499607"/>
                  </a:lnTo>
                  <a:lnTo>
                    <a:pt x="407578" y="494948"/>
                  </a:lnTo>
                  <a:lnTo>
                    <a:pt x="500969" y="494948"/>
                  </a:lnTo>
                  <a:lnTo>
                    <a:pt x="497214" y="500005"/>
                  </a:lnTo>
                  <a:lnTo>
                    <a:pt x="475159" y="504239"/>
                  </a:lnTo>
                  <a:close/>
                </a:path>
                <a:path w="1118234" h="584834">
                  <a:moveTo>
                    <a:pt x="948405" y="584317"/>
                  </a:moveTo>
                  <a:lnTo>
                    <a:pt x="900623" y="581066"/>
                  </a:lnTo>
                  <a:lnTo>
                    <a:pt x="861154" y="569591"/>
                  </a:lnTo>
                  <a:lnTo>
                    <a:pt x="838108" y="552813"/>
                  </a:lnTo>
                  <a:lnTo>
                    <a:pt x="838881" y="527824"/>
                  </a:lnTo>
                  <a:lnTo>
                    <a:pt x="857047" y="487341"/>
                  </a:lnTo>
                  <a:lnTo>
                    <a:pt x="885561" y="436707"/>
                  </a:lnTo>
                  <a:lnTo>
                    <a:pt x="917374" y="381263"/>
                  </a:lnTo>
                  <a:lnTo>
                    <a:pt x="945441" y="326352"/>
                  </a:lnTo>
                  <a:lnTo>
                    <a:pt x="962714" y="277316"/>
                  </a:lnTo>
                  <a:lnTo>
                    <a:pt x="968659" y="201915"/>
                  </a:lnTo>
                  <a:lnTo>
                    <a:pt x="964289" y="117615"/>
                  </a:lnTo>
                  <a:lnTo>
                    <a:pt x="956563" y="49004"/>
                  </a:lnTo>
                  <a:lnTo>
                    <a:pt x="952441" y="20670"/>
                  </a:lnTo>
                  <a:lnTo>
                    <a:pt x="1099748" y="0"/>
                  </a:lnTo>
                  <a:lnTo>
                    <a:pt x="1103269" y="41852"/>
                  </a:lnTo>
                  <a:lnTo>
                    <a:pt x="1110643" y="139857"/>
                  </a:lnTo>
                  <a:lnTo>
                    <a:pt x="1117084" y="252682"/>
                  </a:lnTo>
                  <a:lnTo>
                    <a:pt x="1117809" y="338997"/>
                  </a:lnTo>
                  <a:lnTo>
                    <a:pt x="1112768" y="386965"/>
                  </a:lnTo>
                  <a:lnTo>
                    <a:pt x="1103010" y="434607"/>
                  </a:lnTo>
                  <a:lnTo>
                    <a:pt x="1087637" y="479812"/>
                  </a:lnTo>
                  <a:lnTo>
                    <a:pt x="1065750" y="520469"/>
                  </a:lnTo>
                  <a:lnTo>
                    <a:pt x="1036451" y="554467"/>
                  </a:lnTo>
                  <a:lnTo>
                    <a:pt x="996385" y="576425"/>
                  </a:lnTo>
                  <a:lnTo>
                    <a:pt x="948405" y="584317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6900835" y="7306570"/>
              <a:ext cx="977265" cy="1950085"/>
            </a:xfrm>
            <a:custGeom>
              <a:avLst/>
              <a:gdLst/>
              <a:ahLst/>
              <a:cxnLst/>
              <a:rect l="l" t="t" r="r" b="b"/>
              <a:pathLst>
                <a:path w="977265" h="1950084">
                  <a:moveTo>
                    <a:pt x="247915" y="1949992"/>
                  </a:moveTo>
                  <a:lnTo>
                    <a:pt x="178435" y="1943235"/>
                  </a:lnTo>
                  <a:lnTo>
                    <a:pt x="105384" y="1920213"/>
                  </a:lnTo>
                  <a:lnTo>
                    <a:pt x="0" y="131795"/>
                  </a:lnTo>
                  <a:lnTo>
                    <a:pt x="21872" y="0"/>
                  </a:lnTo>
                  <a:lnTo>
                    <a:pt x="776468" y="25300"/>
                  </a:lnTo>
                  <a:lnTo>
                    <a:pt x="976799" y="1897393"/>
                  </a:lnTo>
                  <a:lnTo>
                    <a:pt x="933903" y="1919324"/>
                  </a:lnTo>
                  <a:lnTo>
                    <a:pt x="896758" y="1934995"/>
                  </a:lnTo>
                  <a:lnTo>
                    <a:pt x="832094" y="1939829"/>
                  </a:lnTo>
                  <a:lnTo>
                    <a:pt x="758904" y="1913598"/>
                  </a:lnTo>
                  <a:lnTo>
                    <a:pt x="385251" y="520733"/>
                  </a:lnTo>
                  <a:lnTo>
                    <a:pt x="345152" y="1943364"/>
                  </a:lnTo>
                  <a:lnTo>
                    <a:pt x="292521" y="1947767"/>
                  </a:lnTo>
                  <a:lnTo>
                    <a:pt x="247915" y="1949992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57837" y="5569746"/>
              <a:ext cx="1605960" cy="227062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53238" y="9330302"/>
              <a:ext cx="1166318" cy="34034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018652" y="9124754"/>
              <a:ext cx="858519" cy="69850"/>
            </a:xfrm>
            <a:custGeom>
              <a:avLst/>
              <a:gdLst/>
              <a:ahLst/>
              <a:cxnLst/>
              <a:rect l="l" t="t" r="r" b="b"/>
              <a:pathLst>
                <a:path w="858519" h="69850">
                  <a:moveTo>
                    <a:pt x="733296" y="40604"/>
                  </a:moveTo>
                  <a:lnTo>
                    <a:pt x="658086" y="40604"/>
                  </a:lnTo>
                  <a:lnTo>
                    <a:pt x="666728" y="40410"/>
                  </a:lnTo>
                  <a:lnTo>
                    <a:pt x="676302" y="39814"/>
                  </a:lnTo>
                  <a:lnTo>
                    <a:pt x="722610" y="33899"/>
                  </a:lnTo>
                  <a:lnTo>
                    <a:pt x="729735" y="32907"/>
                  </a:lnTo>
                  <a:lnTo>
                    <a:pt x="776462" y="24143"/>
                  </a:lnTo>
                  <a:lnTo>
                    <a:pt x="824267" y="12402"/>
                  </a:lnTo>
                  <a:lnTo>
                    <a:pt x="855336" y="0"/>
                  </a:lnTo>
                  <a:lnTo>
                    <a:pt x="856992" y="165"/>
                  </a:lnTo>
                  <a:lnTo>
                    <a:pt x="857821" y="1322"/>
                  </a:lnTo>
                  <a:lnTo>
                    <a:pt x="858484" y="2480"/>
                  </a:lnTo>
                  <a:lnTo>
                    <a:pt x="858152" y="4134"/>
                  </a:lnTo>
                  <a:lnTo>
                    <a:pt x="804005" y="24957"/>
                  </a:lnTo>
                  <a:lnTo>
                    <a:pt x="762129" y="35160"/>
                  </a:lnTo>
                  <a:lnTo>
                    <a:pt x="753932" y="36816"/>
                  </a:lnTo>
                  <a:lnTo>
                    <a:pt x="733296" y="40604"/>
                  </a:lnTo>
                  <a:close/>
                </a:path>
                <a:path w="858519" h="69850">
                  <a:moveTo>
                    <a:pt x="666686" y="46694"/>
                  </a:moveTo>
                  <a:lnTo>
                    <a:pt x="631061" y="36710"/>
                  </a:lnTo>
                  <a:lnTo>
                    <a:pt x="631310" y="35718"/>
                  </a:lnTo>
                  <a:lnTo>
                    <a:pt x="632304" y="35057"/>
                  </a:lnTo>
                  <a:lnTo>
                    <a:pt x="633464" y="34395"/>
                  </a:lnTo>
                  <a:lnTo>
                    <a:pt x="634789" y="34726"/>
                  </a:lnTo>
                  <a:lnTo>
                    <a:pt x="635452" y="35884"/>
                  </a:lnTo>
                  <a:lnTo>
                    <a:pt x="636115" y="36710"/>
                  </a:lnTo>
                  <a:lnTo>
                    <a:pt x="658086" y="40604"/>
                  </a:lnTo>
                  <a:lnTo>
                    <a:pt x="733296" y="40604"/>
                  </a:lnTo>
                  <a:lnTo>
                    <a:pt x="731061" y="41010"/>
                  </a:lnTo>
                  <a:lnTo>
                    <a:pt x="687316" y="45971"/>
                  </a:lnTo>
                  <a:lnTo>
                    <a:pt x="676551" y="46526"/>
                  </a:lnTo>
                  <a:lnTo>
                    <a:pt x="666686" y="46694"/>
                  </a:lnTo>
                  <a:close/>
                </a:path>
                <a:path w="858519" h="69850">
                  <a:moveTo>
                    <a:pt x="2314" y="32576"/>
                  </a:moveTo>
                  <a:lnTo>
                    <a:pt x="822" y="31915"/>
                  </a:lnTo>
                  <a:lnTo>
                    <a:pt x="456" y="30840"/>
                  </a:lnTo>
                  <a:lnTo>
                    <a:pt x="0" y="29778"/>
                  </a:lnTo>
                  <a:lnTo>
                    <a:pt x="491" y="28277"/>
                  </a:lnTo>
                  <a:lnTo>
                    <a:pt x="1651" y="27946"/>
                  </a:lnTo>
                  <a:lnTo>
                    <a:pt x="12010" y="24489"/>
                  </a:lnTo>
                  <a:lnTo>
                    <a:pt x="23378" y="23109"/>
                  </a:lnTo>
                  <a:lnTo>
                    <a:pt x="35648" y="23528"/>
                  </a:lnTo>
                  <a:lnTo>
                    <a:pt x="48710" y="25466"/>
                  </a:lnTo>
                  <a:lnTo>
                    <a:pt x="59478" y="27827"/>
                  </a:lnTo>
                  <a:lnTo>
                    <a:pt x="63046" y="28794"/>
                  </a:lnTo>
                  <a:lnTo>
                    <a:pt x="23855" y="28794"/>
                  </a:lnTo>
                  <a:lnTo>
                    <a:pt x="13177" y="29452"/>
                  </a:lnTo>
                  <a:lnTo>
                    <a:pt x="3308" y="32080"/>
                  </a:lnTo>
                  <a:lnTo>
                    <a:pt x="2314" y="32576"/>
                  </a:lnTo>
                  <a:close/>
                </a:path>
                <a:path w="858519" h="69850">
                  <a:moveTo>
                    <a:pt x="193459" y="69672"/>
                  </a:moveTo>
                  <a:lnTo>
                    <a:pt x="149641" y="64492"/>
                  </a:lnTo>
                  <a:lnTo>
                    <a:pt x="110630" y="52805"/>
                  </a:lnTo>
                  <a:lnTo>
                    <a:pt x="90963" y="45805"/>
                  </a:lnTo>
                  <a:lnTo>
                    <a:pt x="79633" y="41870"/>
                  </a:lnTo>
                  <a:lnTo>
                    <a:pt x="35278" y="29778"/>
                  </a:lnTo>
                  <a:lnTo>
                    <a:pt x="23855" y="28794"/>
                  </a:lnTo>
                  <a:lnTo>
                    <a:pt x="63046" y="28794"/>
                  </a:lnTo>
                  <a:lnTo>
                    <a:pt x="70603" y="30840"/>
                  </a:lnTo>
                  <a:lnTo>
                    <a:pt x="82008" y="34349"/>
                  </a:lnTo>
                  <a:lnTo>
                    <a:pt x="93614" y="38199"/>
                  </a:lnTo>
                  <a:lnTo>
                    <a:pt x="119782" y="47338"/>
                  </a:lnTo>
                  <a:lnTo>
                    <a:pt x="128577" y="50270"/>
                  </a:lnTo>
                  <a:lnTo>
                    <a:pt x="168632" y="61153"/>
                  </a:lnTo>
                  <a:lnTo>
                    <a:pt x="193143" y="63463"/>
                  </a:lnTo>
                  <a:lnTo>
                    <a:pt x="222193" y="63463"/>
                  </a:lnTo>
                  <a:lnTo>
                    <a:pt x="216802" y="65709"/>
                  </a:lnTo>
                  <a:lnTo>
                    <a:pt x="205379" y="68481"/>
                  </a:lnTo>
                  <a:lnTo>
                    <a:pt x="193459" y="69672"/>
                  </a:lnTo>
                  <a:close/>
                </a:path>
                <a:path w="858519" h="69850">
                  <a:moveTo>
                    <a:pt x="222193" y="63463"/>
                  </a:moveTo>
                  <a:lnTo>
                    <a:pt x="193143" y="63463"/>
                  </a:lnTo>
                  <a:lnTo>
                    <a:pt x="204343" y="62714"/>
                  </a:lnTo>
                  <a:lnTo>
                    <a:pt x="215150" y="60523"/>
                  </a:lnTo>
                  <a:lnTo>
                    <a:pt x="225345" y="56720"/>
                  </a:lnTo>
                  <a:lnTo>
                    <a:pt x="226671" y="56058"/>
                  </a:lnTo>
                  <a:lnTo>
                    <a:pt x="228162" y="56554"/>
                  </a:lnTo>
                  <a:lnTo>
                    <a:pt x="228659" y="57712"/>
                  </a:lnTo>
                  <a:lnTo>
                    <a:pt x="229322" y="59035"/>
                  </a:lnTo>
                  <a:lnTo>
                    <a:pt x="228825" y="60523"/>
                  </a:lnTo>
                  <a:lnTo>
                    <a:pt x="227665" y="61184"/>
                  </a:lnTo>
                  <a:lnTo>
                    <a:pt x="222193" y="63463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3499" y="2444001"/>
              <a:ext cx="14620874" cy="7238999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559300" y="924559"/>
            <a:ext cx="9169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各實體之屬性－收件者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85" y="3"/>
            <a:ext cx="18285460" cy="10287000"/>
            <a:chOff x="2885" y="3"/>
            <a:chExt cx="18285460" cy="10287000"/>
          </a:xfrm>
        </p:grpSpPr>
        <p:sp>
          <p:nvSpPr>
            <p:cNvPr id="4" name="object 4"/>
            <p:cNvSpPr/>
            <p:nvPr/>
          </p:nvSpPr>
          <p:spPr>
            <a:xfrm>
              <a:off x="320002" y="291143"/>
              <a:ext cx="17649825" cy="9705975"/>
            </a:xfrm>
            <a:custGeom>
              <a:avLst/>
              <a:gdLst/>
              <a:ahLst/>
              <a:cxnLst/>
              <a:rect l="l" t="t" r="r" b="b"/>
              <a:pathLst>
                <a:path w="17649825" h="9705975">
                  <a:moveTo>
                    <a:pt x="17649725" y="9705974"/>
                  </a:moveTo>
                  <a:lnTo>
                    <a:pt x="0" y="9705974"/>
                  </a:lnTo>
                  <a:lnTo>
                    <a:pt x="0" y="0"/>
                  </a:lnTo>
                  <a:lnTo>
                    <a:pt x="17649725" y="0"/>
                  </a:lnTo>
                  <a:lnTo>
                    <a:pt x="17649725" y="970597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85" y="5596989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3" y="4690010"/>
                  </a:moveTo>
                  <a:lnTo>
                    <a:pt x="0" y="4690010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3" y="469001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85" y="6535716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7" y="3751282"/>
                  </a:moveTo>
                  <a:lnTo>
                    <a:pt x="0" y="3751282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7" y="3751282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85" y="7474570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4" y="2812429"/>
                  </a:moveTo>
                  <a:lnTo>
                    <a:pt x="0" y="2812429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4" y="2812429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885" y="8413431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80" y="1873567"/>
                  </a:moveTo>
                  <a:lnTo>
                    <a:pt x="0" y="1873567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80" y="187356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885" y="9352495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1" y="934504"/>
                  </a:moveTo>
                  <a:lnTo>
                    <a:pt x="0" y="934504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1" y="93450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067337" y="3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2" y="3591100"/>
                  </a:moveTo>
                  <a:lnTo>
                    <a:pt x="2994907" y="3581797"/>
                  </a:lnTo>
                  <a:lnTo>
                    <a:pt x="2834435" y="3572386"/>
                  </a:lnTo>
                  <a:lnTo>
                    <a:pt x="2729038" y="3564351"/>
                  </a:lnTo>
                  <a:lnTo>
                    <a:pt x="2625188" y="3554597"/>
                  </a:lnTo>
                  <a:lnTo>
                    <a:pt x="2573919" y="3548992"/>
                  </a:lnTo>
                  <a:lnTo>
                    <a:pt x="2523125" y="3542857"/>
                  </a:lnTo>
                  <a:lnTo>
                    <a:pt x="2472839" y="3536159"/>
                  </a:lnTo>
                  <a:lnTo>
                    <a:pt x="2423089" y="3528865"/>
                  </a:lnTo>
                  <a:lnTo>
                    <a:pt x="2373906" y="3520942"/>
                  </a:lnTo>
                  <a:lnTo>
                    <a:pt x="2325319" y="3512356"/>
                  </a:lnTo>
                  <a:lnTo>
                    <a:pt x="2277358" y="3503074"/>
                  </a:lnTo>
                  <a:lnTo>
                    <a:pt x="2230054" y="3493063"/>
                  </a:lnTo>
                  <a:lnTo>
                    <a:pt x="2183436" y="3482290"/>
                  </a:lnTo>
                  <a:lnTo>
                    <a:pt x="2137534" y="3470720"/>
                  </a:lnTo>
                  <a:lnTo>
                    <a:pt x="2092378" y="3458322"/>
                  </a:lnTo>
                  <a:lnTo>
                    <a:pt x="2047999" y="3445062"/>
                  </a:lnTo>
                  <a:lnTo>
                    <a:pt x="2004425" y="3430906"/>
                  </a:lnTo>
                  <a:lnTo>
                    <a:pt x="1961688" y="3415821"/>
                  </a:lnTo>
                  <a:lnTo>
                    <a:pt x="1919816" y="3399774"/>
                  </a:lnTo>
                  <a:lnTo>
                    <a:pt x="1878841" y="3382732"/>
                  </a:lnTo>
                  <a:lnTo>
                    <a:pt x="1838791" y="3364661"/>
                  </a:lnTo>
                  <a:lnTo>
                    <a:pt x="1799697" y="3345529"/>
                  </a:lnTo>
                  <a:lnTo>
                    <a:pt x="1761589" y="3325302"/>
                  </a:lnTo>
                  <a:lnTo>
                    <a:pt x="1724497" y="3303946"/>
                  </a:lnTo>
                  <a:lnTo>
                    <a:pt x="1688450" y="3281429"/>
                  </a:lnTo>
                  <a:lnTo>
                    <a:pt x="1653479" y="3257717"/>
                  </a:lnTo>
                  <a:lnTo>
                    <a:pt x="1619613" y="3232776"/>
                  </a:lnTo>
                  <a:lnTo>
                    <a:pt x="1586883" y="3206575"/>
                  </a:lnTo>
                  <a:lnTo>
                    <a:pt x="1555318" y="3179079"/>
                  </a:lnTo>
                  <a:lnTo>
                    <a:pt x="1524949" y="3150254"/>
                  </a:lnTo>
                  <a:lnTo>
                    <a:pt x="1495080" y="3119312"/>
                  </a:lnTo>
                  <a:lnTo>
                    <a:pt x="1466450" y="3086990"/>
                  </a:lnTo>
                  <a:lnTo>
                    <a:pt x="1439011" y="3053343"/>
                  </a:lnTo>
                  <a:lnTo>
                    <a:pt x="1412717" y="3018421"/>
                  </a:lnTo>
                  <a:lnTo>
                    <a:pt x="1387522" y="2982277"/>
                  </a:lnTo>
                  <a:lnTo>
                    <a:pt x="1363378" y="2944961"/>
                  </a:lnTo>
                  <a:lnTo>
                    <a:pt x="1340240" y="2906527"/>
                  </a:lnTo>
                  <a:lnTo>
                    <a:pt x="1318061" y="2867025"/>
                  </a:lnTo>
                  <a:lnTo>
                    <a:pt x="1296795" y="2826509"/>
                  </a:lnTo>
                  <a:lnTo>
                    <a:pt x="1276394" y="2785028"/>
                  </a:lnTo>
                  <a:lnTo>
                    <a:pt x="1256812" y="2742637"/>
                  </a:lnTo>
                  <a:lnTo>
                    <a:pt x="1238004" y="2699385"/>
                  </a:lnTo>
                  <a:lnTo>
                    <a:pt x="1219922" y="2655326"/>
                  </a:lnTo>
                  <a:lnTo>
                    <a:pt x="1202519" y="2610510"/>
                  </a:lnTo>
                  <a:lnTo>
                    <a:pt x="1185750" y="2564991"/>
                  </a:lnTo>
                  <a:lnTo>
                    <a:pt x="1169568" y="2518819"/>
                  </a:lnTo>
                  <a:lnTo>
                    <a:pt x="1153926" y="2472046"/>
                  </a:lnTo>
                  <a:lnTo>
                    <a:pt x="1138777" y="2424725"/>
                  </a:lnTo>
                  <a:lnTo>
                    <a:pt x="1124076" y="2376907"/>
                  </a:lnTo>
                  <a:lnTo>
                    <a:pt x="1109776" y="2328644"/>
                  </a:lnTo>
                  <a:lnTo>
                    <a:pt x="1095830" y="2279988"/>
                  </a:lnTo>
                  <a:lnTo>
                    <a:pt x="1082191" y="2230991"/>
                  </a:lnTo>
                  <a:lnTo>
                    <a:pt x="1068813" y="2181704"/>
                  </a:lnTo>
                  <a:lnTo>
                    <a:pt x="1055651" y="2132179"/>
                  </a:lnTo>
                  <a:lnTo>
                    <a:pt x="1042656" y="2082469"/>
                  </a:lnTo>
                  <a:lnTo>
                    <a:pt x="1029783" y="2032625"/>
                  </a:lnTo>
                  <a:lnTo>
                    <a:pt x="991427" y="1882808"/>
                  </a:lnTo>
                  <a:lnTo>
                    <a:pt x="978575" y="1832947"/>
                  </a:lnTo>
                  <a:lnTo>
                    <a:pt x="965612" y="1783211"/>
                  </a:lnTo>
                  <a:lnTo>
                    <a:pt x="952491" y="1733652"/>
                  </a:lnTo>
                  <a:lnTo>
                    <a:pt x="939167" y="1684323"/>
                  </a:lnTo>
                  <a:lnTo>
                    <a:pt x="925591" y="1635274"/>
                  </a:lnTo>
                  <a:lnTo>
                    <a:pt x="911719" y="1586558"/>
                  </a:lnTo>
                  <a:lnTo>
                    <a:pt x="897503" y="1538226"/>
                  </a:lnTo>
                  <a:lnTo>
                    <a:pt x="882896" y="1490331"/>
                  </a:lnTo>
                  <a:lnTo>
                    <a:pt x="867854" y="1442924"/>
                  </a:lnTo>
                  <a:lnTo>
                    <a:pt x="852328" y="1396057"/>
                  </a:lnTo>
                  <a:lnTo>
                    <a:pt x="836272" y="1349782"/>
                  </a:lnTo>
                  <a:lnTo>
                    <a:pt x="817291" y="1297671"/>
                  </a:lnTo>
                  <a:lnTo>
                    <a:pt x="797582" y="1246377"/>
                  </a:lnTo>
                  <a:lnTo>
                    <a:pt x="777166" y="1195875"/>
                  </a:lnTo>
                  <a:lnTo>
                    <a:pt x="756065" y="1146142"/>
                  </a:lnTo>
                  <a:lnTo>
                    <a:pt x="734300" y="1097155"/>
                  </a:lnTo>
                  <a:lnTo>
                    <a:pt x="711892" y="1048887"/>
                  </a:lnTo>
                  <a:lnTo>
                    <a:pt x="688863" y="1001317"/>
                  </a:lnTo>
                  <a:lnTo>
                    <a:pt x="665233" y="954419"/>
                  </a:lnTo>
                  <a:lnTo>
                    <a:pt x="641025" y="908170"/>
                  </a:lnTo>
                  <a:lnTo>
                    <a:pt x="616260" y="862545"/>
                  </a:lnTo>
                  <a:lnTo>
                    <a:pt x="590958" y="817521"/>
                  </a:lnTo>
                  <a:lnTo>
                    <a:pt x="565141" y="773074"/>
                  </a:lnTo>
                  <a:lnTo>
                    <a:pt x="538831" y="729179"/>
                  </a:lnTo>
                  <a:lnTo>
                    <a:pt x="512049" y="685813"/>
                  </a:lnTo>
                  <a:lnTo>
                    <a:pt x="484815" y="642951"/>
                  </a:lnTo>
                  <a:lnTo>
                    <a:pt x="457152" y="600570"/>
                  </a:lnTo>
                  <a:lnTo>
                    <a:pt x="429081" y="558645"/>
                  </a:lnTo>
                  <a:lnTo>
                    <a:pt x="400623" y="517153"/>
                  </a:lnTo>
                  <a:lnTo>
                    <a:pt x="371799" y="476069"/>
                  </a:lnTo>
                  <a:lnTo>
                    <a:pt x="342630" y="435369"/>
                  </a:lnTo>
                  <a:lnTo>
                    <a:pt x="313139" y="395030"/>
                  </a:lnTo>
                  <a:lnTo>
                    <a:pt x="283346" y="355027"/>
                  </a:lnTo>
                  <a:lnTo>
                    <a:pt x="253272" y="315337"/>
                  </a:lnTo>
                  <a:lnTo>
                    <a:pt x="222940" y="275934"/>
                  </a:lnTo>
                  <a:lnTo>
                    <a:pt x="192369" y="236796"/>
                  </a:lnTo>
                  <a:lnTo>
                    <a:pt x="161582" y="197899"/>
                  </a:lnTo>
                  <a:lnTo>
                    <a:pt x="130600" y="159217"/>
                  </a:lnTo>
                  <a:lnTo>
                    <a:pt x="99443" y="120728"/>
                  </a:lnTo>
                  <a:lnTo>
                    <a:pt x="68135" y="82406"/>
                  </a:lnTo>
                  <a:lnTo>
                    <a:pt x="0" y="0"/>
                  </a:lnTo>
                  <a:lnTo>
                    <a:pt x="3220662" y="0"/>
                  </a:lnTo>
                  <a:lnTo>
                    <a:pt x="3220662" y="359110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778682" y="3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8" y="2845240"/>
                  </a:moveTo>
                  <a:lnTo>
                    <a:pt x="2448157" y="2842870"/>
                  </a:lnTo>
                  <a:lnTo>
                    <a:pt x="2287599" y="2834777"/>
                  </a:lnTo>
                  <a:lnTo>
                    <a:pt x="2182317" y="2827425"/>
                  </a:lnTo>
                  <a:lnTo>
                    <a:pt x="2130341" y="2823009"/>
                  </a:lnTo>
                  <a:lnTo>
                    <a:pt x="2078869" y="2818032"/>
                  </a:lnTo>
                  <a:lnTo>
                    <a:pt x="2027947" y="2812443"/>
                  </a:lnTo>
                  <a:lnTo>
                    <a:pt x="1977622" y="2806190"/>
                  </a:lnTo>
                  <a:lnTo>
                    <a:pt x="1927939" y="2799222"/>
                  </a:lnTo>
                  <a:lnTo>
                    <a:pt x="1878944" y="2791490"/>
                  </a:lnTo>
                  <a:lnTo>
                    <a:pt x="1830682" y="2782940"/>
                  </a:lnTo>
                  <a:lnTo>
                    <a:pt x="1783200" y="2773524"/>
                  </a:lnTo>
                  <a:lnTo>
                    <a:pt x="1736544" y="2763188"/>
                  </a:lnTo>
                  <a:lnTo>
                    <a:pt x="1690760" y="2751884"/>
                  </a:lnTo>
                  <a:lnTo>
                    <a:pt x="1645892" y="2739558"/>
                  </a:lnTo>
                  <a:lnTo>
                    <a:pt x="1601988" y="2726161"/>
                  </a:lnTo>
                  <a:lnTo>
                    <a:pt x="1559094" y="2711641"/>
                  </a:lnTo>
                  <a:lnTo>
                    <a:pt x="1517254" y="2695948"/>
                  </a:lnTo>
                  <a:lnTo>
                    <a:pt x="1476515" y="2679030"/>
                  </a:lnTo>
                  <a:lnTo>
                    <a:pt x="1436923" y="2660836"/>
                  </a:lnTo>
                  <a:lnTo>
                    <a:pt x="1398524" y="2641315"/>
                  </a:lnTo>
                  <a:lnTo>
                    <a:pt x="1361363" y="2620417"/>
                  </a:lnTo>
                  <a:lnTo>
                    <a:pt x="1325487" y="2598090"/>
                  </a:lnTo>
                  <a:lnTo>
                    <a:pt x="1290941" y="2574283"/>
                  </a:lnTo>
                  <a:lnTo>
                    <a:pt x="1257772" y="2548945"/>
                  </a:lnTo>
                  <a:lnTo>
                    <a:pt x="1226024" y="2522025"/>
                  </a:lnTo>
                  <a:lnTo>
                    <a:pt x="1195745" y="2493473"/>
                  </a:lnTo>
                  <a:lnTo>
                    <a:pt x="1166017" y="2462290"/>
                  </a:lnTo>
                  <a:lnTo>
                    <a:pt x="1137823" y="2429406"/>
                  </a:lnTo>
                  <a:lnTo>
                    <a:pt x="1111091" y="2394901"/>
                  </a:lnTo>
                  <a:lnTo>
                    <a:pt x="1085747" y="2358855"/>
                  </a:lnTo>
                  <a:lnTo>
                    <a:pt x="1061719" y="2321349"/>
                  </a:lnTo>
                  <a:lnTo>
                    <a:pt x="1038935" y="2282464"/>
                  </a:lnTo>
                  <a:lnTo>
                    <a:pt x="1017322" y="2242282"/>
                  </a:lnTo>
                  <a:lnTo>
                    <a:pt x="996807" y="2200881"/>
                  </a:lnTo>
                  <a:lnTo>
                    <a:pt x="977319" y="2158344"/>
                  </a:lnTo>
                  <a:lnTo>
                    <a:pt x="958784" y="2114750"/>
                  </a:lnTo>
                  <a:lnTo>
                    <a:pt x="941131" y="2070181"/>
                  </a:lnTo>
                  <a:lnTo>
                    <a:pt x="924286" y="2024718"/>
                  </a:lnTo>
                  <a:lnTo>
                    <a:pt x="908177" y="1978440"/>
                  </a:lnTo>
                  <a:lnTo>
                    <a:pt x="892731" y="1931430"/>
                  </a:lnTo>
                  <a:lnTo>
                    <a:pt x="877876" y="1883767"/>
                  </a:lnTo>
                  <a:lnTo>
                    <a:pt x="863540" y="1835532"/>
                  </a:lnTo>
                  <a:lnTo>
                    <a:pt x="849650" y="1786806"/>
                  </a:lnTo>
                  <a:lnTo>
                    <a:pt x="836133" y="1737669"/>
                  </a:lnTo>
                  <a:lnTo>
                    <a:pt x="822916" y="1688204"/>
                  </a:lnTo>
                  <a:lnTo>
                    <a:pt x="809928" y="1638489"/>
                  </a:lnTo>
                  <a:lnTo>
                    <a:pt x="797096" y="1588606"/>
                  </a:lnTo>
                  <a:lnTo>
                    <a:pt x="771609" y="1488659"/>
                  </a:lnTo>
                  <a:lnTo>
                    <a:pt x="758809" y="1438756"/>
                  </a:lnTo>
                  <a:lnTo>
                    <a:pt x="745875" y="1389008"/>
                  </a:lnTo>
                  <a:lnTo>
                    <a:pt x="732734" y="1339495"/>
                  </a:lnTo>
                  <a:lnTo>
                    <a:pt x="719313" y="1290298"/>
                  </a:lnTo>
                  <a:lnTo>
                    <a:pt x="705540" y="1241499"/>
                  </a:lnTo>
                  <a:lnTo>
                    <a:pt x="691343" y="1193177"/>
                  </a:lnTo>
                  <a:lnTo>
                    <a:pt x="676649" y="1145414"/>
                  </a:lnTo>
                  <a:lnTo>
                    <a:pt x="661386" y="1098289"/>
                  </a:lnTo>
                  <a:lnTo>
                    <a:pt x="645480" y="1051885"/>
                  </a:lnTo>
                  <a:lnTo>
                    <a:pt x="626371" y="999814"/>
                  </a:lnTo>
                  <a:lnTo>
                    <a:pt x="606358" y="948762"/>
                  </a:lnTo>
                  <a:lnTo>
                    <a:pt x="585473" y="898691"/>
                  </a:lnTo>
                  <a:lnTo>
                    <a:pt x="563752" y="849562"/>
                  </a:lnTo>
                  <a:lnTo>
                    <a:pt x="541226" y="801338"/>
                  </a:lnTo>
                  <a:lnTo>
                    <a:pt x="517931" y="753980"/>
                  </a:lnTo>
                  <a:lnTo>
                    <a:pt x="493901" y="707452"/>
                  </a:lnTo>
                  <a:lnTo>
                    <a:pt x="469167" y="661714"/>
                  </a:lnTo>
                  <a:lnTo>
                    <a:pt x="443765" y="616730"/>
                  </a:lnTo>
                  <a:lnTo>
                    <a:pt x="417728" y="572461"/>
                  </a:lnTo>
                  <a:lnTo>
                    <a:pt x="391090" y="528868"/>
                  </a:lnTo>
                  <a:lnTo>
                    <a:pt x="363884" y="485916"/>
                  </a:lnTo>
                  <a:lnTo>
                    <a:pt x="336144" y="443564"/>
                  </a:lnTo>
                  <a:lnTo>
                    <a:pt x="307905" y="401776"/>
                  </a:lnTo>
                  <a:lnTo>
                    <a:pt x="279198" y="360513"/>
                  </a:lnTo>
                  <a:lnTo>
                    <a:pt x="250059" y="319738"/>
                  </a:lnTo>
                  <a:lnTo>
                    <a:pt x="220521" y="279413"/>
                  </a:lnTo>
                  <a:lnTo>
                    <a:pt x="190618" y="239499"/>
                  </a:lnTo>
                  <a:lnTo>
                    <a:pt x="160382" y="199959"/>
                  </a:lnTo>
                  <a:lnTo>
                    <a:pt x="129849" y="160756"/>
                  </a:lnTo>
                  <a:lnTo>
                    <a:pt x="99052" y="121850"/>
                  </a:lnTo>
                  <a:lnTo>
                    <a:pt x="68024" y="83204"/>
                  </a:lnTo>
                  <a:lnTo>
                    <a:pt x="36799" y="44780"/>
                  </a:lnTo>
                  <a:lnTo>
                    <a:pt x="0" y="0"/>
                  </a:lnTo>
                  <a:lnTo>
                    <a:pt x="2509318" y="0"/>
                  </a:lnTo>
                  <a:lnTo>
                    <a:pt x="2509318" y="2845240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490406" y="3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3" y="2091903"/>
                  </a:moveTo>
                  <a:lnTo>
                    <a:pt x="1674368" y="2085508"/>
                  </a:lnTo>
                  <a:lnTo>
                    <a:pt x="1620115" y="2081739"/>
                  </a:lnTo>
                  <a:lnTo>
                    <a:pt x="1566486" y="2077275"/>
                  </a:lnTo>
                  <a:lnTo>
                    <a:pt x="1513570" y="2072018"/>
                  </a:lnTo>
                  <a:lnTo>
                    <a:pt x="1461457" y="2065868"/>
                  </a:lnTo>
                  <a:lnTo>
                    <a:pt x="1410236" y="2058726"/>
                  </a:lnTo>
                  <a:lnTo>
                    <a:pt x="1359996" y="2050493"/>
                  </a:lnTo>
                  <a:lnTo>
                    <a:pt x="1310827" y="2041070"/>
                  </a:lnTo>
                  <a:lnTo>
                    <a:pt x="1262818" y="2030358"/>
                  </a:lnTo>
                  <a:lnTo>
                    <a:pt x="1216058" y="2018257"/>
                  </a:lnTo>
                  <a:lnTo>
                    <a:pt x="1170636" y="2004669"/>
                  </a:lnTo>
                  <a:lnTo>
                    <a:pt x="1126642" y="1989493"/>
                  </a:lnTo>
                  <a:lnTo>
                    <a:pt x="1084165" y="1972632"/>
                  </a:lnTo>
                  <a:lnTo>
                    <a:pt x="1043295" y="1953985"/>
                  </a:lnTo>
                  <a:lnTo>
                    <a:pt x="1004119" y="1933453"/>
                  </a:lnTo>
                  <a:lnTo>
                    <a:pt x="966729" y="1910938"/>
                  </a:lnTo>
                  <a:lnTo>
                    <a:pt x="931213" y="1886340"/>
                  </a:lnTo>
                  <a:lnTo>
                    <a:pt x="897660" y="1859560"/>
                  </a:lnTo>
                  <a:lnTo>
                    <a:pt x="866160" y="1830499"/>
                  </a:lnTo>
                  <a:lnTo>
                    <a:pt x="836672" y="1799101"/>
                  </a:lnTo>
                  <a:lnTo>
                    <a:pt x="809204" y="1765473"/>
                  </a:lnTo>
                  <a:lnTo>
                    <a:pt x="783626" y="1729758"/>
                  </a:lnTo>
                  <a:lnTo>
                    <a:pt x="759809" y="1692099"/>
                  </a:lnTo>
                  <a:lnTo>
                    <a:pt x="737622" y="1652640"/>
                  </a:lnTo>
                  <a:lnTo>
                    <a:pt x="716937" y="1611523"/>
                  </a:lnTo>
                  <a:lnTo>
                    <a:pt x="697624" y="1568892"/>
                  </a:lnTo>
                  <a:lnTo>
                    <a:pt x="679553" y="1524890"/>
                  </a:lnTo>
                  <a:lnTo>
                    <a:pt x="662595" y="1479660"/>
                  </a:lnTo>
                  <a:lnTo>
                    <a:pt x="646620" y="1433345"/>
                  </a:lnTo>
                  <a:lnTo>
                    <a:pt x="631499" y="1386088"/>
                  </a:lnTo>
                  <a:lnTo>
                    <a:pt x="617101" y="1338032"/>
                  </a:lnTo>
                  <a:lnTo>
                    <a:pt x="603298" y="1289321"/>
                  </a:lnTo>
                  <a:lnTo>
                    <a:pt x="589960" y="1240098"/>
                  </a:lnTo>
                  <a:lnTo>
                    <a:pt x="576957" y="1190506"/>
                  </a:lnTo>
                  <a:lnTo>
                    <a:pt x="564160" y="1140687"/>
                  </a:lnTo>
                  <a:lnTo>
                    <a:pt x="551439" y="1090785"/>
                  </a:lnTo>
                  <a:lnTo>
                    <a:pt x="538664" y="1040944"/>
                  </a:lnTo>
                  <a:lnTo>
                    <a:pt x="525706" y="991305"/>
                  </a:lnTo>
                  <a:lnTo>
                    <a:pt x="512436" y="942014"/>
                  </a:lnTo>
                  <a:lnTo>
                    <a:pt x="498724" y="893211"/>
                  </a:lnTo>
                  <a:lnTo>
                    <a:pt x="484440" y="845042"/>
                  </a:lnTo>
                  <a:lnTo>
                    <a:pt x="469454" y="797648"/>
                  </a:lnTo>
                  <a:lnTo>
                    <a:pt x="453638" y="751173"/>
                  </a:lnTo>
                  <a:lnTo>
                    <a:pt x="434410" y="699330"/>
                  </a:lnTo>
                  <a:lnTo>
                    <a:pt x="413989" y="648827"/>
                  </a:lnTo>
                  <a:lnTo>
                    <a:pt x="392433" y="599595"/>
                  </a:lnTo>
                  <a:lnTo>
                    <a:pt x="369804" y="551570"/>
                  </a:lnTo>
                  <a:lnTo>
                    <a:pt x="346161" y="504682"/>
                  </a:lnTo>
                  <a:lnTo>
                    <a:pt x="321565" y="458866"/>
                  </a:lnTo>
                  <a:lnTo>
                    <a:pt x="296075" y="414055"/>
                  </a:lnTo>
                  <a:lnTo>
                    <a:pt x="269752" y="370181"/>
                  </a:lnTo>
                  <a:lnTo>
                    <a:pt x="242657" y="327178"/>
                  </a:lnTo>
                  <a:lnTo>
                    <a:pt x="214849" y="284978"/>
                  </a:lnTo>
                  <a:lnTo>
                    <a:pt x="186388" y="243515"/>
                  </a:lnTo>
                  <a:lnTo>
                    <a:pt x="157336" y="202721"/>
                  </a:lnTo>
                  <a:lnTo>
                    <a:pt x="127751" y="162531"/>
                  </a:lnTo>
                  <a:lnTo>
                    <a:pt x="97695" y="122876"/>
                  </a:lnTo>
                  <a:lnTo>
                    <a:pt x="67228" y="83689"/>
                  </a:lnTo>
                  <a:lnTo>
                    <a:pt x="36409" y="44905"/>
                  </a:lnTo>
                  <a:lnTo>
                    <a:pt x="5299" y="6455"/>
                  </a:lnTo>
                  <a:lnTo>
                    <a:pt x="0" y="0"/>
                  </a:lnTo>
                  <a:lnTo>
                    <a:pt x="1797593" y="0"/>
                  </a:lnTo>
                  <a:lnTo>
                    <a:pt x="1797593" y="2091903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7194006" y="3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2" y="1344860"/>
                  </a:moveTo>
                  <a:lnTo>
                    <a:pt x="1027017" y="1340218"/>
                  </a:lnTo>
                  <a:lnTo>
                    <a:pt x="973721" y="1335166"/>
                  </a:lnTo>
                  <a:lnTo>
                    <a:pt x="921624" y="1328775"/>
                  </a:lnTo>
                  <a:lnTo>
                    <a:pt x="870930" y="1320818"/>
                  </a:lnTo>
                  <a:lnTo>
                    <a:pt x="821841" y="1311071"/>
                  </a:lnTo>
                  <a:lnTo>
                    <a:pt x="774560" y="1299307"/>
                  </a:lnTo>
                  <a:lnTo>
                    <a:pt x="729290" y="1285300"/>
                  </a:lnTo>
                  <a:lnTo>
                    <a:pt x="686232" y="1268825"/>
                  </a:lnTo>
                  <a:lnTo>
                    <a:pt x="645591" y="1249655"/>
                  </a:lnTo>
                  <a:lnTo>
                    <a:pt x="607568" y="1227564"/>
                  </a:lnTo>
                  <a:lnTo>
                    <a:pt x="572366" y="1202327"/>
                  </a:lnTo>
                  <a:lnTo>
                    <a:pt x="540188" y="1173717"/>
                  </a:lnTo>
                  <a:lnTo>
                    <a:pt x="511157" y="1141743"/>
                  </a:lnTo>
                  <a:lnTo>
                    <a:pt x="485063" y="1106511"/>
                  </a:lnTo>
                  <a:lnTo>
                    <a:pt x="461615" y="1068348"/>
                  </a:lnTo>
                  <a:lnTo>
                    <a:pt x="440521" y="1027577"/>
                  </a:lnTo>
                  <a:lnTo>
                    <a:pt x="421489" y="984525"/>
                  </a:lnTo>
                  <a:lnTo>
                    <a:pt x="404226" y="939515"/>
                  </a:lnTo>
                  <a:lnTo>
                    <a:pt x="388442" y="892874"/>
                  </a:lnTo>
                  <a:lnTo>
                    <a:pt x="373843" y="844925"/>
                  </a:lnTo>
                  <a:lnTo>
                    <a:pt x="360139" y="795994"/>
                  </a:lnTo>
                  <a:lnTo>
                    <a:pt x="347036" y="746406"/>
                  </a:lnTo>
                  <a:lnTo>
                    <a:pt x="321467" y="646558"/>
                  </a:lnTo>
                  <a:lnTo>
                    <a:pt x="308418" y="596949"/>
                  </a:lnTo>
                  <a:lnTo>
                    <a:pt x="294802" y="547981"/>
                  </a:lnTo>
                  <a:lnTo>
                    <a:pt x="280328" y="499982"/>
                  </a:lnTo>
                  <a:lnTo>
                    <a:pt x="264703" y="453274"/>
                  </a:lnTo>
                  <a:lnTo>
                    <a:pt x="245034" y="401779"/>
                  </a:lnTo>
                  <a:lnTo>
                    <a:pt x="223638" y="352224"/>
                  </a:lnTo>
                  <a:lnTo>
                    <a:pt x="200647" y="304463"/>
                  </a:lnTo>
                  <a:lnTo>
                    <a:pt x="176193" y="258344"/>
                  </a:lnTo>
                  <a:lnTo>
                    <a:pt x="150411" y="213719"/>
                  </a:lnTo>
                  <a:lnTo>
                    <a:pt x="123432" y="170439"/>
                  </a:lnTo>
                  <a:lnTo>
                    <a:pt x="95389" y="128353"/>
                  </a:lnTo>
                  <a:lnTo>
                    <a:pt x="66415" y="87313"/>
                  </a:lnTo>
                  <a:lnTo>
                    <a:pt x="36642" y="47169"/>
                  </a:lnTo>
                  <a:lnTo>
                    <a:pt x="6204" y="7772"/>
                  </a:lnTo>
                  <a:lnTo>
                    <a:pt x="0" y="0"/>
                  </a:lnTo>
                  <a:lnTo>
                    <a:pt x="1093992" y="0"/>
                  </a:lnTo>
                  <a:lnTo>
                    <a:pt x="1093992" y="1344860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899896" y="3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2" y="585227"/>
                  </a:moveTo>
                  <a:lnTo>
                    <a:pt x="333660" y="573618"/>
                  </a:lnTo>
                  <a:lnTo>
                    <a:pt x="289539" y="558475"/>
                  </a:lnTo>
                  <a:lnTo>
                    <a:pt x="250203" y="538041"/>
                  </a:lnTo>
                  <a:lnTo>
                    <a:pt x="216438" y="511446"/>
                  </a:lnTo>
                  <a:lnTo>
                    <a:pt x="188980" y="477884"/>
                  </a:lnTo>
                  <a:lnTo>
                    <a:pt x="166783" y="438515"/>
                  </a:lnTo>
                  <a:lnTo>
                    <a:pt x="148681" y="394629"/>
                  </a:lnTo>
                  <a:lnTo>
                    <a:pt x="133504" y="347514"/>
                  </a:lnTo>
                  <a:lnTo>
                    <a:pt x="120085" y="298461"/>
                  </a:lnTo>
                  <a:lnTo>
                    <a:pt x="107257" y="248758"/>
                  </a:lnTo>
                  <a:lnTo>
                    <a:pt x="93849" y="199697"/>
                  </a:lnTo>
                  <a:lnTo>
                    <a:pt x="78696" y="152565"/>
                  </a:lnTo>
                  <a:lnTo>
                    <a:pt x="58163" y="102259"/>
                  </a:lnTo>
                  <a:lnTo>
                    <a:pt x="34440" y="55496"/>
                  </a:lnTo>
                  <a:lnTo>
                    <a:pt x="8057" y="11701"/>
                  </a:lnTo>
                  <a:lnTo>
                    <a:pt x="0" y="0"/>
                  </a:lnTo>
                  <a:lnTo>
                    <a:pt x="388102" y="0"/>
                  </a:lnTo>
                  <a:lnTo>
                    <a:pt x="388102" y="58522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104" y="489141"/>
              <a:ext cx="2733115" cy="19590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8018" y="292489"/>
              <a:ext cx="2733115" cy="19590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3648" y="2122169"/>
              <a:ext cx="10820399" cy="26193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3648" y="4805091"/>
              <a:ext cx="10820399" cy="540067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016499" y="924562"/>
            <a:ext cx="82550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各實體之屬性－訂單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8126" y="2807636"/>
            <a:ext cx="4791710" cy="4511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6300"/>
              </a:lnSpc>
              <a:spcBef>
                <a:spcPts val="100"/>
              </a:spcBef>
            </a:pPr>
            <a:r>
              <a:rPr sz="3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訂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單 </a:t>
            </a:r>
            <a:r>
              <a:rPr sz="3600" spc="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600" spc="4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ORDER_INFORM</a:t>
            </a:r>
            <a:r>
              <a:rPr lang="en-US" sz="3600" spc="4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A</a:t>
            </a:r>
            <a:r>
              <a:rPr sz="3600" spc="4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TIO</a:t>
            </a:r>
            <a:r>
              <a:rPr sz="3600" spc="83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N</a:t>
            </a:r>
            <a:r>
              <a:rPr sz="3600" spc="-66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sz="3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600" spc="-97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:</a:t>
            </a:r>
            <a:r>
              <a:rPr sz="3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6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訂單編號、</a:t>
            </a:r>
            <a:r>
              <a:rPr sz="36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訂單</a:t>
            </a:r>
            <a:r>
              <a:rPr sz="36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時</a:t>
            </a:r>
            <a:r>
              <a:rPr sz="36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間</a:t>
            </a:r>
            <a:r>
              <a:rPr sz="36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、寄件人編號、</a:t>
            </a:r>
            <a:r>
              <a:rPr sz="36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</a:t>
            </a:r>
            <a:r>
              <a:rPr sz="36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件</a:t>
            </a:r>
            <a:r>
              <a:rPr sz="36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人編號</a:t>
            </a:r>
            <a:r>
              <a:rPr sz="36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、收件人名稱</a:t>
            </a:r>
            <a:r>
              <a:rPr sz="36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</a:t>
            </a:r>
            <a:r>
              <a:rPr sz="36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收件人電話</a:t>
            </a:r>
            <a:r>
              <a:rPr sz="36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</a:t>
            </a:r>
            <a:r>
              <a:rPr sz="36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收件</a:t>
            </a:r>
            <a:r>
              <a:rPr sz="36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地</a:t>
            </a:r>
            <a:r>
              <a:rPr sz="36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址</a:t>
            </a:r>
            <a:r>
              <a:rPr sz="36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、收件地</a:t>
            </a:r>
            <a:r>
              <a:rPr sz="36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區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0"/>
            <a:ext cx="18285460" cy="10287000"/>
            <a:chOff x="2885" y="0"/>
            <a:chExt cx="1828546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104" y="489140"/>
              <a:ext cx="2733115" cy="19590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959" y="487794"/>
              <a:ext cx="10706099" cy="853939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113502" y="6578259"/>
              <a:ext cx="5174615" cy="3419475"/>
            </a:xfrm>
            <a:custGeom>
              <a:avLst/>
              <a:gdLst/>
              <a:ahLst/>
              <a:cxnLst/>
              <a:rect l="l" t="t" r="r" b="b"/>
              <a:pathLst>
                <a:path w="5174615" h="3419475">
                  <a:moveTo>
                    <a:pt x="1750913" y="3419255"/>
                  </a:moveTo>
                  <a:lnTo>
                    <a:pt x="1745670" y="3419255"/>
                  </a:lnTo>
                  <a:lnTo>
                    <a:pt x="0" y="2412858"/>
                  </a:lnTo>
                  <a:lnTo>
                    <a:pt x="306575" y="2202425"/>
                  </a:lnTo>
                  <a:lnTo>
                    <a:pt x="604405" y="1619301"/>
                  </a:lnTo>
                  <a:lnTo>
                    <a:pt x="1463343" y="1131431"/>
                  </a:lnTo>
                  <a:lnTo>
                    <a:pt x="2077248" y="809137"/>
                  </a:lnTo>
                  <a:lnTo>
                    <a:pt x="2716162" y="504457"/>
                  </a:lnTo>
                  <a:lnTo>
                    <a:pt x="3218217" y="277540"/>
                  </a:lnTo>
                  <a:lnTo>
                    <a:pt x="3421539" y="188535"/>
                  </a:lnTo>
                  <a:lnTo>
                    <a:pt x="3831109" y="134668"/>
                  </a:lnTo>
                  <a:lnTo>
                    <a:pt x="4139872" y="0"/>
                  </a:lnTo>
                  <a:lnTo>
                    <a:pt x="5174497" y="980337"/>
                  </a:lnTo>
                  <a:lnTo>
                    <a:pt x="5174497" y="1319072"/>
                  </a:lnTo>
                  <a:lnTo>
                    <a:pt x="5137448" y="1346243"/>
                  </a:lnTo>
                  <a:lnTo>
                    <a:pt x="4802226" y="1838493"/>
                  </a:lnTo>
                  <a:lnTo>
                    <a:pt x="2572652" y="3183422"/>
                  </a:lnTo>
                  <a:lnTo>
                    <a:pt x="2047631" y="3183422"/>
                  </a:lnTo>
                  <a:lnTo>
                    <a:pt x="1750913" y="3419255"/>
                  </a:lnTo>
                  <a:close/>
                </a:path>
                <a:path w="5174615" h="3419475">
                  <a:moveTo>
                    <a:pt x="2534174" y="3206633"/>
                  </a:moveTo>
                  <a:lnTo>
                    <a:pt x="2047631" y="3183422"/>
                  </a:lnTo>
                  <a:lnTo>
                    <a:pt x="2572652" y="3183422"/>
                  </a:lnTo>
                  <a:lnTo>
                    <a:pt x="2534174" y="3206633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0582" y="6661469"/>
              <a:ext cx="4967417" cy="3124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657991" y="7154814"/>
              <a:ext cx="3456304" cy="2264410"/>
            </a:xfrm>
            <a:custGeom>
              <a:avLst/>
              <a:gdLst/>
              <a:ahLst/>
              <a:cxnLst/>
              <a:rect l="l" t="t" r="r" b="b"/>
              <a:pathLst>
                <a:path w="3456305" h="2264409">
                  <a:moveTo>
                    <a:pt x="2152812" y="1378432"/>
                  </a:moveTo>
                  <a:lnTo>
                    <a:pt x="1210342" y="784578"/>
                  </a:lnTo>
                  <a:lnTo>
                    <a:pt x="2649851" y="0"/>
                  </a:lnTo>
                  <a:lnTo>
                    <a:pt x="3456308" y="618159"/>
                  </a:lnTo>
                  <a:lnTo>
                    <a:pt x="2152812" y="1378432"/>
                  </a:lnTo>
                  <a:close/>
                </a:path>
                <a:path w="3456305" h="2264409">
                  <a:moveTo>
                    <a:pt x="1656649" y="1657622"/>
                  </a:moveTo>
                  <a:lnTo>
                    <a:pt x="687937" y="1042966"/>
                  </a:lnTo>
                  <a:lnTo>
                    <a:pt x="1010914" y="869758"/>
                  </a:lnTo>
                  <a:lnTo>
                    <a:pt x="1909213" y="1486823"/>
                  </a:lnTo>
                  <a:lnTo>
                    <a:pt x="1656649" y="1657622"/>
                  </a:lnTo>
                  <a:close/>
                </a:path>
                <a:path w="3456305" h="2264409">
                  <a:moveTo>
                    <a:pt x="1315741" y="2263956"/>
                  </a:moveTo>
                  <a:lnTo>
                    <a:pt x="0" y="1570689"/>
                  </a:lnTo>
                  <a:lnTo>
                    <a:pt x="155256" y="1319309"/>
                  </a:lnTo>
                  <a:lnTo>
                    <a:pt x="1470122" y="1997905"/>
                  </a:lnTo>
                  <a:lnTo>
                    <a:pt x="1315741" y="2263956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734526" y="7269774"/>
              <a:ext cx="3117215" cy="2065655"/>
            </a:xfrm>
            <a:custGeom>
              <a:avLst/>
              <a:gdLst/>
              <a:ahLst/>
              <a:cxnLst/>
              <a:rect l="l" t="t" r="r" b="b"/>
              <a:pathLst>
                <a:path w="3117215" h="2065654">
                  <a:moveTo>
                    <a:pt x="3116931" y="533400"/>
                  </a:moveTo>
                  <a:lnTo>
                    <a:pt x="3104904" y="533400"/>
                  </a:lnTo>
                  <a:lnTo>
                    <a:pt x="3095789" y="520700"/>
                  </a:lnTo>
                  <a:lnTo>
                    <a:pt x="3070190" y="508000"/>
                  </a:lnTo>
                  <a:lnTo>
                    <a:pt x="3030734" y="482600"/>
                  </a:lnTo>
                  <a:lnTo>
                    <a:pt x="2980043" y="444500"/>
                  </a:lnTo>
                  <a:lnTo>
                    <a:pt x="2919219" y="393700"/>
                  </a:lnTo>
                  <a:lnTo>
                    <a:pt x="2897386" y="381000"/>
                  </a:lnTo>
                  <a:lnTo>
                    <a:pt x="2877343" y="368300"/>
                  </a:lnTo>
                  <a:lnTo>
                    <a:pt x="2856932" y="355600"/>
                  </a:lnTo>
                  <a:lnTo>
                    <a:pt x="2836192" y="330200"/>
                  </a:lnTo>
                  <a:lnTo>
                    <a:pt x="2815166" y="317500"/>
                  </a:lnTo>
                  <a:lnTo>
                    <a:pt x="2801680" y="304800"/>
                  </a:lnTo>
                  <a:lnTo>
                    <a:pt x="2760935" y="279400"/>
                  </a:lnTo>
                  <a:lnTo>
                    <a:pt x="2692765" y="228600"/>
                  </a:lnTo>
                  <a:lnTo>
                    <a:pt x="2659643" y="190500"/>
                  </a:lnTo>
                  <a:lnTo>
                    <a:pt x="2627546" y="165100"/>
                  </a:lnTo>
                  <a:lnTo>
                    <a:pt x="2486476" y="50800"/>
                  </a:lnTo>
                  <a:lnTo>
                    <a:pt x="2444488" y="25400"/>
                  </a:lnTo>
                  <a:lnTo>
                    <a:pt x="2429212" y="12700"/>
                  </a:lnTo>
                  <a:lnTo>
                    <a:pt x="2426151" y="0"/>
                  </a:lnTo>
                  <a:lnTo>
                    <a:pt x="2437959" y="0"/>
                  </a:lnTo>
                  <a:lnTo>
                    <a:pt x="2454079" y="12700"/>
                  </a:lnTo>
                  <a:lnTo>
                    <a:pt x="2498203" y="38100"/>
                  </a:lnTo>
                  <a:lnTo>
                    <a:pt x="2563975" y="88900"/>
                  </a:lnTo>
                  <a:lnTo>
                    <a:pt x="2645040" y="152400"/>
                  </a:lnTo>
                  <a:lnTo>
                    <a:pt x="2678138" y="177800"/>
                  </a:lnTo>
                  <a:lnTo>
                    <a:pt x="2712199" y="203200"/>
                  </a:lnTo>
                  <a:lnTo>
                    <a:pt x="2781491" y="254000"/>
                  </a:lnTo>
                  <a:lnTo>
                    <a:pt x="2795096" y="266700"/>
                  </a:lnTo>
                  <a:lnTo>
                    <a:pt x="2808660" y="266700"/>
                  </a:lnTo>
                  <a:lnTo>
                    <a:pt x="2822143" y="279400"/>
                  </a:lnTo>
                  <a:lnTo>
                    <a:pt x="2856030" y="304800"/>
                  </a:lnTo>
                  <a:lnTo>
                    <a:pt x="2876230" y="330200"/>
                  </a:lnTo>
                  <a:lnTo>
                    <a:pt x="2896019" y="342900"/>
                  </a:lnTo>
                  <a:lnTo>
                    <a:pt x="2915317" y="355600"/>
                  </a:lnTo>
                  <a:lnTo>
                    <a:pt x="2936426" y="381000"/>
                  </a:lnTo>
                  <a:lnTo>
                    <a:pt x="2956755" y="393700"/>
                  </a:lnTo>
                  <a:lnTo>
                    <a:pt x="2994913" y="419100"/>
                  </a:lnTo>
                  <a:lnTo>
                    <a:pt x="3043137" y="457200"/>
                  </a:lnTo>
                  <a:lnTo>
                    <a:pt x="3080577" y="495300"/>
                  </a:lnTo>
                  <a:lnTo>
                    <a:pt x="3113433" y="520700"/>
                  </a:lnTo>
                  <a:lnTo>
                    <a:pt x="3116275" y="520700"/>
                  </a:lnTo>
                  <a:lnTo>
                    <a:pt x="3116931" y="533400"/>
                  </a:lnTo>
                  <a:close/>
                </a:path>
                <a:path w="3117215" h="2065654">
                  <a:moveTo>
                    <a:pt x="2384781" y="50800"/>
                  </a:moveTo>
                  <a:lnTo>
                    <a:pt x="2367328" y="50800"/>
                  </a:lnTo>
                  <a:lnTo>
                    <a:pt x="2371264" y="38100"/>
                  </a:lnTo>
                  <a:lnTo>
                    <a:pt x="2378918" y="38100"/>
                  </a:lnTo>
                  <a:lnTo>
                    <a:pt x="2384781" y="50800"/>
                  </a:lnTo>
                  <a:close/>
                </a:path>
                <a:path w="3117215" h="2065654">
                  <a:moveTo>
                    <a:pt x="2409750" y="63500"/>
                  </a:moveTo>
                  <a:lnTo>
                    <a:pt x="2376075" y="63500"/>
                  </a:lnTo>
                  <a:lnTo>
                    <a:pt x="2372139" y="50800"/>
                  </a:lnTo>
                  <a:lnTo>
                    <a:pt x="2400443" y="50800"/>
                  </a:lnTo>
                  <a:lnTo>
                    <a:pt x="2409750" y="63500"/>
                  </a:lnTo>
                  <a:close/>
                </a:path>
                <a:path w="3117215" h="2065654">
                  <a:moveTo>
                    <a:pt x="2426807" y="76200"/>
                  </a:moveTo>
                  <a:lnTo>
                    <a:pt x="2386790" y="76200"/>
                  </a:lnTo>
                  <a:lnTo>
                    <a:pt x="2380449" y="63500"/>
                  </a:lnTo>
                  <a:lnTo>
                    <a:pt x="2421340" y="63500"/>
                  </a:lnTo>
                  <a:lnTo>
                    <a:pt x="2426807" y="76200"/>
                  </a:lnTo>
                  <a:close/>
                </a:path>
                <a:path w="3117215" h="2065654">
                  <a:moveTo>
                    <a:pt x="2435335" y="88900"/>
                  </a:moveTo>
                  <a:lnTo>
                    <a:pt x="2391819" y="88900"/>
                  </a:lnTo>
                  <a:lnTo>
                    <a:pt x="2389195" y="76200"/>
                  </a:lnTo>
                  <a:lnTo>
                    <a:pt x="2432492" y="76200"/>
                  </a:lnTo>
                  <a:lnTo>
                    <a:pt x="2435335" y="88900"/>
                  </a:lnTo>
                  <a:close/>
                </a:path>
                <a:path w="3117215" h="2065654">
                  <a:moveTo>
                    <a:pt x="2447143" y="101600"/>
                  </a:moveTo>
                  <a:lnTo>
                    <a:pt x="2402972" y="101600"/>
                  </a:lnTo>
                  <a:lnTo>
                    <a:pt x="2399910" y="88900"/>
                  </a:lnTo>
                  <a:lnTo>
                    <a:pt x="2442770" y="88900"/>
                  </a:lnTo>
                  <a:lnTo>
                    <a:pt x="2447143" y="101600"/>
                  </a:lnTo>
                  <a:close/>
                </a:path>
                <a:path w="3117215" h="2065654">
                  <a:moveTo>
                    <a:pt x="2311786" y="114300"/>
                  </a:moveTo>
                  <a:lnTo>
                    <a:pt x="2294074" y="114300"/>
                  </a:lnTo>
                  <a:lnTo>
                    <a:pt x="2297354" y="101600"/>
                  </a:lnTo>
                  <a:lnTo>
                    <a:pt x="2310255" y="101600"/>
                  </a:lnTo>
                  <a:lnTo>
                    <a:pt x="2311786" y="114300"/>
                  </a:lnTo>
                  <a:close/>
                </a:path>
                <a:path w="3117215" h="2065654">
                  <a:moveTo>
                    <a:pt x="2454141" y="114300"/>
                  </a:moveTo>
                  <a:lnTo>
                    <a:pt x="2415654" y="114300"/>
                  </a:lnTo>
                  <a:lnTo>
                    <a:pt x="2412374" y="101600"/>
                  </a:lnTo>
                  <a:lnTo>
                    <a:pt x="2451079" y="101600"/>
                  </a:lnTo>
                  <a:lnTo>
                    <a:pt x="2454141" y="114300"/>
                  </a:lnTo>
                  <a:close/>
                </a:path>
                <a:path w="3117215" h="2065654">
                  <a:moveTo>
                    <a:pt x="2339120" y="127000"/>
                  </a:moveTo>
                  <a:lnTo>
                    <a:pt x="2300852" y="127000"/>
                  </a:lnTo>
                  <a:lnTo>
                    <a:pt x="2295823" y="114300"/>
                  </a:lnTo>
                  <a:lnTo>
                    <a:pt x="2330373" y="114300"/>
                  </a:lnTo>
                  <a:lnTo>
                    <a:pt x="2339120" y="127000"/>
                  </a:lnTo>
                  <a:close/>
                </a:path>
                <a:path w="3117215" h="2065654">
                  <a:moveTo>
                    <a:pt x="2460263" y="127000"/>
                  </a:moveTo>
                  <a:lnTo>
                    <a:pt x="2441758" y="127000"/>
                  </a:lnTo>
                  <a:lnTo>
                    <a:pt x="2434843" y="114300"/>
                  </a:lnTo>
                  <a:lnTo>
                    <a:pt x="2460045" y="114300"/>
                  </a:lnTo>
                  <a:lnTo>
                    <a:pt x="2460263" y="127000"/>
                  </a:lnTo>
                  <a:close/>
                </a:path>
                <a:path w="3117215" h="2065654">
                  <a:moveTo>
                    <a:pt x="2355957" y="139700"/>
                  </a:moveTo>
                  <a:lnTo>
                    <a:pt x="2308178" y="139700"/>
                  </a:lnTo>
                  <a:lnTo>
                    <a:pt x="2304085" y="127000"/>
                  </a:lnTo>
                  <a:lnTo>
                    <a:pt x="2352021" y="127000"/>
                  </a:lnTo>
                  <a:lnTo>
                    <a:pt x="2355957" y="139700"/>
                  </a:lnTo>
                  <a:close/>
                </a:path>
                <a:path w="3117215" h="2065654">
                  <a:moveTo>
                    <a:pt x="2368217" y="152400"/>
                  </a:moveTo>
                  <a:lnTo>
                    <a:pt x="2318783" y="152400"/>
                  </a:lnTo>
                  <a:lnTo>
                    <a:pt x="2313091" y="139700"/>
                  </a:lnTo>
                  <a:lnTo>
                    <a:pt x="2362299" y="139700"/>
                  </a:lnTo>
                  <a:lnTo>
                    <a:pt x="2368217" y="152400"/>
                  </a:lnTo>
                  <a:close/>
                </a:path>
                <a:path w="3117215" h="2065654">
                  <a:moveTo>
                    <a:pt x="2375706" y="165100"/>
                  </a:moveTo>
                  <a:lnTo>
                    <a:pt x="2333653" y="165100"/>
                  </a:lnTo>
                  <a:lnTo>
                    <a:pt x="2329717" y="152400"/>
                  </a:lnTo>
                  <a:lnTo>
                    <a:pt x="2372740" y="152400"/>
                  </a:lnTo>
                  <a:lnTo>
                    <a:pt x="2375706" y="165100"/>
                  </a:lnTo>
                  <a:close/>
                </a:path>
                <a:path w="3117215" h="2065654">
                  <a:moveTo>
                    <a:pt x="2376950" y="177800"/>
                  </a:moveTo>
                  <a:lnTo>
                    <a:pt x="2365798" y="177800"/>
                  </a:lnTo>
                  <a:lnTo>
                    <a:pt x="2364267" y="165100"/>
                  </a:lnTo>
                  <a:lnTo>
                    <a:pt x="2378480" y="165100"/>
                  </a:lnTo>
                  <a:lnTo>
                    <a:pt x="2376950" y="177800"/>
                  </a:lnTo>
                  <a:close/>
                </a:path>
                <a:path w="3117215" h="2065654">
                  <a:moveTo>
                    <a:pt x="2222514" y="228600"/>
                  </a:moveTo>
                  <a:lnTo>
                    <a:pt x="2177942" y="228600"/>
                  </a:lnTo>
                  <a:lnTo>
                    <a:pt x="2170880" y="215900"/>
                  </a:lnTo>
                  <a:lnTo>
                    <a:pt x="2166483" y="203200"/>
                  </a:lnTo>
                  <a:lnTo>
                    <a:pt x="2165058" y="190500"/>
                  </a:lnTo>
                  <a:lnTo>
                    <a:pt x="2179490" y="190500"/>
                  </a:lnTo>
                  <a:lnTo>
                    <a:pt x="2180146" y="203200"/>
                  </a:lnTo>
                  <a:lnTo>
                    <a:pt x="2197066" y="203200"/>
                  </a:lnTo>
                  <a:lnTo>
                    <a:pt x="2203793" y="215900"/>
                  </a:lnTo>
                  <a:lnTo>
                    <a:pt x="2216753" y="215900"/>
                  </a:lnTo>
                  <a:lnTo>
                    <a:pt x="2222514" y="228600"/>
                  </a:lnTo>
                  <a:close/>
                </a:path>
                <a:path w="3117215" h="2065654">
                  <a:moveTo>
                    <a:pt x="2244435" y="241300"/>
                  </a:moveTo>
                  <a:lnTo>
                    <a:pt x="2191623" y="241300"/>
                  </a:lnTo>
                  <a:lnTo>
                    <a:pt x="2187362" y="228600"/>
                  </a:lnTo>
                  <a:lnTo>
                    <a:pt x="2239406" y="228600"/>
                  </a:lnTo>
                  <a:lnTo>
                    <a:pt x="2244435" y="241300"/>
                  </a:lnTo>
                  <a:close/>
                </a:path>
                <a:path w="3117215" h="2065654">
                  <a:moveTo>
                    <a:pt x="2669531" y="241300"/>
                  </a:moveTo>
                  <a:lnTo>
                    <a:pt x="2646133" y="241300"/>
                  </a:lnTo>
                  <a:lnTo>
                    <a:pt x="2648320" y="228600"/>
                  </a:lnTo>
                  <a:lnTo>
                    <a:pt x="2670406" y="228600"/>
                  </a:lnTo>
                  <a:lnTo>
                    <a:pt x="2669531" y="241300"/>
                  </a:lnTo>
                  <a:close/>
                </a:path>
                <a:path w="3117215" h="2065654">
                  <a:moveTo>
                    <a:pt x="2277127" y="266700"/>
                  </a:moveTo>
                  <a:lnTo>
                    <a:pt x="2221256" y="266700"/>
                  </a:lnTo>
                  <a:lnTo>
                    <a:pt x="2215789" y="254000"/>
                  </a:lnTo>
                  <a:lnTo>
                    <a:pt x="2206168" y="254000"/>
                  </a:lnTo>
                  <a:lnTo>
                    <a:pt x="2201046" y="241300"/>
                  </a:lnTo>
                  <a:lnTo>
                    <a:pt x="2256025" y="241300"/>
                  </a:lnTo>
                  <a:lnTo>
                    <a:pt x="2268052" y="254000"/>
                  </a:lnTo>
                  <a:lnTo>
                    <a:pt x="2277127" y="266700"/>
                  </a:lnTo>
                  <a:close/>
                </a:path>
                <a:path w="3117215" h="2065654">
                  <a:moveTo>
                    <a:pt x="1855745" y="812800"/>
                  </a:moveTo>
                  <a:lnTo>
                    <a:pt x="1818684" y="812800"/>
                  </a:lnTo>
                  <a:lnTo>
                    <a:pt x="1925941" y="736600"/>
                  </a:lnTo>
                  <a:lnTo>
                    <a:pt x="1996142" y="685800"/>
                  </a:lnTo>
                  <a:lnTo>
                    <a:pt x="2030630" y="647700"/>
                  </a:lnTo>
                  <a:lnTo>
                    <a:pt x="2099894" y="596900"/>
                  </a:lnTo>
                  <a:lnTo>
                    <a:pt x="2169636" y="558800"/>
                  </a:lnTo>
                  <a:lnTo>
                    <a:pt x="2193048" y="533400"/>
                  </a:lnTo>
                  <a:lnTo>
                    <a:pt x="2299076" y="457200"/>
                  </a:lnTo>
                  <a:lnTo>
                    <a:pt x="2334528" y="444500"/>
                  </a:lnTo>
                  <a:lnTo>
                    <a:pt x="2356962" y="419100"/>
                  </a:lnTo>
                  <a:lnTo>
                    <a:pt x="2424183" y="381000"/>
                  </a:lnTo>
                  <a:lnTo>
                    <a:pt x="2491779" y="330200"/>
                  </a:lnTo>
                  <a:lnTo>
                    <a:pt x="2525629" y="317500"/>
                  </a:lnTo>
                  <a:lnTo>
                    <a:pt x="2559540" y="292100"/>
                  </a:lnTo>
                  <a:lnTo>
                    <a:pt x="2596604" y="266700"/>
                  </a:lnTo>
                  <a:lnTo>
                    <a:pt x="2622455" y="254000"/>
                  </a:lnTo>
                  <a:lnTo>
                    <a:pt x="2642853" y="241300"/>
                  </a:lnTo>
                  <a:lnTo>
                    <a:pt x="2654662" y="241300"/>
                  </a:lnTo>
                  <a:lnTo>
                    <a:pt x="2652912" y="254000"/>
                  </a:lnTo>
                  <a:lnTo>
                    <a:pt x="2651163" y="254000"/>
                  </a:lnTo>
                  <a:lnTo>
                    <a:pt x="2631329" y="266700"/>
                  </a:lnTo>
                  <a:lnTo>
                    <a:pt x="2606308" y="279400"/>
                  </a:lnTo>
                  <a:lnTo>
                    <a:pt x="2570473" y="304800"/>
                  </a:lnTo>
                  <a:lnTo>
                    <a:pt x="2351803" y="457200"/>
                  </a:lnTo>
                  <a:lnTo>
                    <a:pt x="2315462" y="495300"/>
                  </a:lnTo>
                  <a:lnTo>
                    <a:pt x="1893049" y="787400"/>
                  </a:lnTo>
                  <a:lnTo>
                    <a:pt x="1855745" y="812800"/>
                  </a:lnTo>
                  <a:close/>
                </a:path>
                <a:path w="3117215" h="2065654">
                  <a:moveTo>
                    <a:pt x="2291176" y="279400"/>
                  </a:moveTo>
                  <a:lnTo>
                    <a:pt x="2243858" y="279400"/>
                  </a:lnTo>
                  <a:lnTo>
                    <a:pt x="2237219" y="266700"/>
                  </a:lnTo>
                  <a:lnTo>
                    <a:pt x="2284889" y="266700"/>
                  </a:lnTo>
                  <a:lnTo>
                    <a:pt x="2291176" y="279400"/>
                  </a:lnTo>
                  <a:close/>
                </a:path>
                <a:path w="3117215" h="2065654">
                  <a:moveTo>
                    <a:pt x="2105798" y="292100"/>
                  </a:moveTo>
                  <a:lnTo>
                    <a:pt x="2079120" y="292100"/>
                  </a:lnTo>
                  <a:lnTo>
                    <a:pt x="2080651" y="279400"/>
                  </a:lnTo>
                  <a:lnTo>
                    <a:pt x="2100987" y="279400"/>
                  </a:lnTo>
                  <a:lnTo>
                    <a:pt x="2105798" y="292100"/>
                  </a:lnTo>
                  <a:close/>
                </a:path>
                <a:path w="3117215" h="2065654">
                  <a:moveTo>
                    <a:pt x="2299103" y="292100"/>
                  </a:moveTo>
                  <a:lnTo>
                    <a:pt x="2276963" y="292100"/>
                  </a:lnTo>
                  <a:lnTo>
                    <a:pt x="2270225" y="279400"/>
                  </a:lnTo>
                  <a:lnTo>
                    <a:pt x="2298666" y="279400"/>
                  </a:lnTo>
                  <a:lnTo>
                    <a:pt x="2299103" y="292100"/>
                  </a:lnTo>
                  <a:close/>
                </a:path>
                <a:path w="3117215" h="2065654">
                  <a:moveTo>
                    <a:pt x="2121324" y="304800"/>
                  </a:moveTo>
                  <a:lnTo>
                    <a:pt x="2086118" y="304800"/>
                  </a:lnTo>
                  <a:lnTo>
                    <a:pt x="2081963" y="292100"/>
                  </a:lnTo>
                  <a:lnTo>
                    <a:pt x="2118700" y="292100"/>
                  </a:lnTo>
                  <a:lnTo>
                    <a:pt x="2121324" y="304800"/>
                  </a:lnTo>
                  <a:close/>
                </a:path>
                <a:path w="3117215" h="2065654">
                  <a:moveTo>
                    <a:pt x="2128321" y="317500"/>
                  </a:moveTo>
                  <a:lnTo>
                    <a:pt x="2089179" y="317500"/>
                  </a:lnTo>
                  <a:lnTo>
                    <a:pt x="2087648" y="304800"/>
                  </a:lnTo>
                  <a:lnTo>
                    <a:pt x="2126353" y="304800"/>
                  </a:lnTo>
                  <a:lnTo>
                    <a:pt x="2128321" y="317500"/>
                  </a:lnTo>
                  <a:close/>
                </a:path>
                <a:path w="3117215" h="2065654">
                  <a:moveTo>
                    <a:pt x="2132913" y="330200"/>
                  </a:moveTo>
                  <a:lnTo>
                    <a:pt x="2105579" y="330200"/>
                  </a:lnTo>
                  <a:lnTo>
                    <a:pt x="2102299" y="317500"/>
                  </a:lnTo>
                  <a:lnTo>
                    <a:pt x="2133132" y="317500"/>
                  </a:lnTo>
                  <a:lnTo>
                    <a:pt x="2132913" y="330200"/>
                  </a:lnTo>
                  <a:close/>
                </a:path>
                <a:path w="3117215" h="2065654">
                  <a:moveTo>
                    <a:pt x="2711735" y="406400"/>
                  </a:moveTo>
                  <a:lnTo>
                    <a:pt x="2699270" y="406400"/>
                  </a:lnTo>
                  <a:lnTo>
                    <a:pt x="2702332" y="393700"/>
                  </a:lnTo>
                  <a:lnTo>
                    <a:pt x="2711516" y="393700"/>
                  </a:lnTo>
                  <a:lnTo>
                    <a:pt x="2711735" y="406400"/>
                  </a:lnTo>
                  <a:close/>
                </a:path>
                <a:path w="3117215" h="2065654">
                  <a:moveTo>
                    <a:pt x="2722586" y="406400"/>
                  </a:moveTo>
                  <a:lnTo>
                    <a:pt x="2712391" y="406400"/>
                  </a:lnTo>
                  <a:lnTo>
                    <a:pt x="2711953" y="393700"/>
                  </a:lnTo>
                  <a:lnTo>
                    <a:pt x="2712609" y="393700"/>
                  </a:lnTo>
                  <a:lnTo>
                    <a:pt x="2722586" y="406400"/>
                  </a:lnTo>
                  <a:close/>
                </a:path>
                <a:path w="3117215" h="2065654">
                  <a:moveTo>
                    <a:pt x="2770236" y="419100"/>
                  </a:moveTo>
                  <a:lnTo>
                    <a:pt x="2705830" y="419100"/>
                  </a:lnTo>
                  <a:lnTo>
                    <a:pt x="2702113" y="406400"/>
                  </a:lnTo>
                  <a:lnTo>
                    <a:pt x="2758749" y="406400"/>
                  </a:lnTo>
                  <a:lnTo>
                    <a:pt x="2770236" y="419100"/>
                  </a:lnTo>
                  <a:close/>
                </a:path>
                <a:path w="3117215" h="2065654">
                  <a:moveTo>
                    <a:pt x="2830671" y="444500"/>
                  </a:moveTo>
                  <a:lnTo>
                    <a:pt x="2769183" y="444500"/>
                  </a:lnTo>
                  <a:lnTo>
                    <a:pt x="2750166" y="431800"/>
                  </a:lnTo>
                  <a:lnTo>
                    <a:pt x="2729262" y="419100"/>
                  </a:lnTo>
                  <a:lnTo>
                    <a:pt x="2793299" y="419100"/>
                  </a:lnTo>
                  <a:lnTo>
                    <a:pt x="2808196" y="431800"/>
                  </a:lnTo>
                  <a:lnTo>
                    <a:pt x="2823257" y="431800"/>
                  </a:lnTo>
                  <a:lnTo>
                    <a:pt x="2830671" y="444500"/>
                  </a:lnTo>
                  <a:close/>
                </a:path>
                <a:path w="3117215" h="2065654">
                  <a:moveTo>
                    <a:pt x="2862631" y="457200"/>
                  </a:moveTo>
                  <a:lnTo>
                    <a:pt x="2791689" y="457200"/>
                  </a:lnTo>
                  <a:lnTo>
                    <a:pt x="2780616" y="444500"/>
                  </a:lnTo>
                  <a:lnTo>
                    <a:pt x="2852996" y="444500"/>
                  </a:lnTo>
                  <a:lnTo>
                    <a:pt x="2862631" y="457200"/>
                  </a:lnTo>
                  <a:close/>
                </a:path>
                <a:path w="3117215" h="2065654">
                  <a:moveTo>
                    <a:pt x="2687462" y="469900"/>
                  </a:moveTo>
                  <a:lnTo>
                    <a:pt x="2680683" y="469900"/>
                  </a:lnTo>
                  <a:lnTo>
                    <a:pt x="2683307" y="457200"/>
                  </a:lnTo>
                  <a:lnTo>
                    <a:pt x="2687462" y="469900"/>
                  </a:lnTo>
                  <a:close/>
                </a:path>
                <a:path w="3117215" h="2065654">
                  <a:moveTo>
                    <a:pt x="2881655" y="469900"/>
                  </a:moveTo>
                  <a:lnTo>
                    <a:pt x="2814411" y="469900"/>
                  </a:lnTo>
                  <a:lnTo>
                    <a:pt x="2802948" y="457200"/>
                  </a:lnTo>
                  <a:lnTo>
                    <a:pt x="2872184" y="457200"/>
                  </a:lnTo>
                  <a:lnTo>
                    <a:pt x="2881655" y="469900"/>
                  </a:lnTo>
                  <a:close/>
                </a:path>
                <a:path w="3117215" h="2065654">
                  <a:moveTo>
                    <a:pt x="2723953" y="482600"/>
                  </a:moveTo>
                  <a:lnTo>
                    <a:pt x="2678059" y="482600"/>
                  </a:lnTo>
                  <a:lnTo>
                    <a:pt x="2672374" y="469900"/>
                  </a:lnTo>
                  <a:lnTo>
                    <a:pt x="2690742" y="469900"/>
                  </a:lnTo>
                  <a:lnTo>
                    <a:pt x="2723953" y="482600"/>
                  </a:lnTo>
                  <a:close/>
                </a:path>
                <a:path w="3117215" h="2065654">
                  <a:moveTo>
                    <a:pt x="2902730" y="482600"/>
                  </a:moveTo>
                  <a:lnTo>
                    <a:pt x="2833520" y="482600"/>
                  </a:lnTo>
                  <a:lnTo>
                    <a:pt x="2826099" y="469900"/>
                  </a:lnTo>
                  <a:lnTo>
                    <a:pt x="2891045" y="469900"/>
                  </a:lnTo>
                  <a:lnTo>
                    <a:pt x="2902730" y="482600"/>
                  </a:lnTo>
                  <a:close/>
                </a:path>
                <a:path w="3117215" h="2065654">
                  <a:moveTo>
                    <a:pt x="2757437" y="508000"/>
                  </a:moveTo>
                  <a:lnTo>
                    <a:pt x="2708000" y="508000"/>
                  </a:lnTo>
                  <a:lnTo>
                    <a:pt x="2698915" y="495300"/>
                  </a:lnTo>
                  <a:lnTo>
                    <a:pt x="2689133" y="482600"/>
                  </a:lnTo>
                  <a:lnTo>
                    <a:pt x="2731196" y="482600"/>
                  </a:lnTo>
                  <a:lnTo>
                    <a:pt x="2735351" y="495300"/>
                  </a:lnTo>
                  <a:lnTo>
                    <a:pt x="2751970" y="495300"/>
                  </a:lnTo>
                  <a:lnTo>
                    <a:pt x="2757437" y="508000"/>
                  </a:lnTo>
                  <a:close/>
                </a:path>
                <a:path w="3117215" h="2065654">
                  <a:moveTo>
                    <a:pt x="2936309" y="508000"/>
                  </a:moveTo>
                  <a:lnTo>
                    <a:pt x="2887108" y="508000"/>
                  </a:lnTo>
                  <a:lnTo>
                    <a:pt x="2879400" y="495300"/>
                  </a:lnTo>
                  <a:lnTo>
                    <a:pt x="2856276" y="495300"/>
                  </a:lnTo>
                  <a:lnTo>
                    <a:pt x="2848609" y="482600"/>
                  </a:lnTo>
                  <a:lnTo>
                    <a:pt x="2914169" y="482600"/>
                  </a:lnTo>
                  <a:lnTo>
                    <a:pt x="2925362" y="495300"/>
                  </a:lnTo>
                  <a:lnTo>
                    <a:pt x="2936309" y="508000"/>
                  </a:lnTo>
                  <a:close/>
                </a:path>
                <a:path w="3117215" h="2065654">
                  <a:moveTo>
                    <a:pt x="2582938" y="520700"/>
                  </a:moveTo>
                  <a:lnTo>
                    <a:pt x="2560845" y="520700"/>
                  </a:lnTo>
                  <a:lnTo>
                    <a:pt x="2559102" y="508000"/>
                  </a:lnTo>
                  <a:lnTo>
                    <a:pt x="2579220" y="508000"/>
                  </a:lnTo>
                  <a:lnTo>
                    <a:pt x="2582938" y="520700"/>
                  </a:lnTo>
                  <a:close/>
                </a:path>
                <a:path w="3117215" h="2065654">
                  <a:moveTo>
                    <a:pt x="2775149" y="520700"/>
                  </a:moveTo>
                  <a:lnTo>
                    <a:pt x="2718407" y="520700"/>
                  </a:lnTo>
                  <a:lnTo>
                    <a:pt x="2713703" y="508000"/>
                  </a:lnTo>
                  <a:lnTo>
                    <a:pt x="2771213" y="508000"/>
                  </a:lnTo>
                  <a:lnTo>
                    <a:pt x="2775149" y="520700"/>
                  </a:lnTo>
                  <a:close/>
                </a:path>
                <a:path w="3117215" h="2065654">
                  <a:moveTo>
                    <a:pt x="2977857" y="546100"/>
                  </a:moveTo>
                  <a:lnTo>
                    <a:pt x="2960298" y="546100"/>
                  </a:lnTo>
                  <a:lnTo>
                    <a:pt x="2951261" y="533400"/>
                  </a:lnTo>
                  <a:lnTo>
                    <a:pt x="2932592" y="533400"/>
                  </a:lnTo>
                  <a:lnTo>
                    <a:pt x="2921395" y="520700"/>
                  </a:lnTo>
                  <a:lnTo>
                    <a:pt x="2910096" y="520700"/>
                  </a:lnTo>
                  <a:lnTo>
                    <a:pt x="2898674" y="508000"/>
                  </a:lnTo>
                  <a:lnTo>
                    <a:pt x="2947383" y="508000"/>
                  </a:lnTo>
                  <a:lnTo>
                    <a:pt x="2957985" y="520700"/>
                  </a:lnTo>
                  <a:lnTo>
                    <a:pt x="2968136" y="533400"/>
                  </a:lnTo>
                  <a:lnTo>
                    <a:pt x="2977857" y="546100"/>
                  </a:lnTo>
                  <a:close/>
                </a:path>
                <a:path w="3117215" h="2065654">
                  <a:moveTo>
                    <a:pt x="2623392" y="546100"/>
                  </a:moveTo>
                  <a:lnTo>
                    <a:pt x="2574191" y="546100"/>
                  </a:lnTo>
                  <a:lnTo>
                    <a:pt x="2568512" y="533400"/>
                  </a:lnTo>
                  <a:lnTo>
                    <a:pt x="2564023" y="520700"/>
                  </a:lnTo>
                  <a:lnTo>
                    <a:pt x="2607866" y="520700"/>
                  </a:lnTo>
                  <a:lnTo>
                    <a:pt x="2610709" y="533400"/>
                  </a:lnTo>
                  <a:lnTo>
                    <a:pt x="2620330" y="533400"/>
                  </a:lnTo>
                  <a:lnTo>
                    <a:pt x="2623392" y="546100"/>
                  </a:lnTo>
                  <a:close/>
                </a:path>
                <a:path w="3117215" h="2065654">
                  <a:moveTo>
                    <a:pt x="2787176" y="533400"/>
                  </a:moveTo>
                  <a:lnTo>
                    <a:pt x="2737319" y="533400"/>
                  </a:lnTo>
                  <a:lnTo>
                    <a:pt x="2730277" y="520700"/>
                  </a:lnTo>
                  <a:lnTo>
                    <a:pt x="2781272" y="520700"/>
                  </a:lnTo>
                  <a:lnTo>
                    <a:pt x="2787176" y="533400"/>
                  </a:lnTo>
                  <a:close/>
                </a:path>
                <a:path w="3117215" h="2065654">
                  <a:moveTo>
                    <a:pt x="2820851" y="584200"/>
                  </a:moveTo>
                  <a:lnTo>
                    <a:pt x="2805107" y="584200"/>
                  </a:lnTo>
                  <a:lnTo>
                    <a:pt x="2799422" y="571500"/>
                  </a:lnTo>
                  <a:lnTo>
                    <a:pt x="2793080" y="571500"/>
                  </a:lnTo>
                  <a:lnTo>
                    <a:pt x="2787395" y="558800"/>
                  </a:lnTo>
                  <a:lnTo>
                    <a:pt x="2773837" y="558800"/>
                  </a:lnTo>
                  <a:lnTo>
                    <a:pt x="2767058" y="546100"/>
                  </a:lnTo>
                  <a:lnTo>
                    <a:pt x="2753282" y="546100"/>
                  </a:lnTo>
                  <a:lnTo>
                    <a:pt x="2742348" y="533400"/>
                  </a:lnTo>
                  <a:lnTo>
                    <a:pt x="2792424" y="533400"/>
                  </a:lnTo>
                  <a:lnTo>
                    <a:pt x="2803354" y="546100"/>
                  </a:lnTo>
                  <a:lnTo>
                    <a:pt x="2812132" y="558800"/>
                  </a:lnTo>
                  <a:lnTo>
                    <a:pt x="2818162" y="571500"/>
                  </a:lnTo>
                  <a:lnTo>
                    <a:pt x="2820851" y="584200"/>
                  </a:lnTo>
                  <a:close/>
                </a:path>
                <a:path w="3117215" h="2065654">
                  <a:moveTo>
                    <a:pt x="2634544" y="558800"/>
                  </a:moveTo>
                  <a:lnTo>
                    <a:pt x="2587967" y="558800"/>
                  </a:lnTo>
                  <a:lnTo>
                    <a:pt x="2582719" y="546100"/>
                  </a:lnTo>
                  <a:lnTo>
                    <a:pt x="2629952" y="546100"/>
                  </a:lnTo>
                  <a:lnTo>
                    <a:pt x="2634544" y="558800"/>
                  </a:lnTo>
                  <a:close/>
                </a:path>
                <a:path w="3117215" h="2065654">
                  <a:moveTo>
                    <a:pt x="2976326" y="558800"/>
                  </a:moveTo>
                  <a:lnTo>
                    <a:pt x="2971953" y="558800"/>
                  </a:lnTo>
                  <a:lnTo>
                    <a:pt x="2969110" y="546100"/>
                  </a:lnTo>
                  <a:lnTo>
                    <a:pt x="2978731" y="546100"/>
                  </a:lnTo>
                  <a:lnTo>
                    <a:pt x="2976326" y="558800"/>
                  </a:lnTo>
                  <a:close/>
                </a:path>
                <a:path w="3117215" h="2065654">
                  <a:moveTo>
                    <a:pt x="2641323" y="571500"/>
                  </a:moveTo>
                  <a:lnTo>
                    <a:pt x="2620330" y="571500"/>
                  </a:lnTo>
                  <a:lnTo>
                    <a:pt x="2614207" y="558800"/>
                  </a:lnTo>
                  <a:lnTo>
                    <a:pt x="2640885" y="558800"/>
                  </a:lnTo>
                  <a:lnTo>
                    <a:pt x="2641323" y="571500"/>
                  </a:lnTo>
                  <a:close/>
                </a:path>
                <a:path w="3117215" h="2065654">
                  <a:moveTo>
                    <a:pt x="1407097" y="584200"/>
                  </a:moveTo>
                  <a:lnTo>
                    <a:pt x="1374328" y="584200"/>
                  </a:lnTo>
                  <a:lnTo>
                    <a:pt x="1374645" y="571500"/>
                  </a:lnTo>
                  <a:lnTo>
                    <a:pt x="1394046" y="571500"/>
                  </a:lnTo>
                  <a:lnTo>
                    <a:pt x="1407097" y="584200"/>
                  </a:lnTo>
                  <a:close/>
                </a:path>
                <a:path w="3117215" h="2065654">
                  <a:moveTo>
                    <a:pt x="1417477" y="596900"/>
                  </a:moveTo>
                  <a:lnTo>
                    <a:pt x="1390800" y="596900"/>
                  </a:lnTo>
                  <a:lnTo>
                    <a:pt x="1383871" y="584200"/>
                  </a:lnTo>
                  <a:lnTo>
                    <a:pt x="1411081" y="584200"/>
                  </a:lnTo>
                  <a:lnTo>
                    <a:pt x="1417477" y="596900"/>
                  </a:lnTo>
                  <a:close/>
                </a:path>
                <a:path w="3117215" h="2065654">
                  <a:moveTo>
                    <a:pt x="2811886" y="596900"/>
                  </a:moveTo>
                  <a:lnTo>
                    <a:pt x="2808168" y="584200"/>
                  </a:lnTo>
                  <a:lnTo>
                    <a:pt x="2819321" y="584200"/>
                  </a:lnTo>
                  <a:lnTo>
                    <a:pt x="2811886" y="596900"/>
                  </a:lnTo>
                  <a:close/>
                </a:path>
                <a:path w="3117215" h="2065654">
                  <a:moveTo>
                    <a:pt x="1436666" y="609600"/>
                  </a:moveTo>
                  <a:lnTo>
                    <a:pt x="1407692" y="609600"/>
                  </a:lnTo>
                  <a:lnTo>
                    <a:pt x="1401460" y="596900"/>
                  </a:lnTo>
                  <a:lnTo>
                    <a:pt x="1423874" y="596900"/>
                  </a:lnTo>
                  <a:lnTo>
                    <a:pt x="1436666" y="609600"/>
                  </a:lnTo>
                  <a:close/>
                </a:path>
                <a:path w="3117215" h="2065654">
                  <a:moveTo>
                    <a:pt x="1762485" y="876300"/>
                  </a:moveTo>
                  <a:lnTo>
                    <a:pt x="1754832" y="876300"/>
                  </a:lnTo>
                  <a:lnTo>
                    <a:pt x="1750458" y="863600"/>
                  </a:lnTo>
                  <a:lnTo>
                    <a:pt x="1754394" y="863600"/>
                  </a:lnTo>
                  <a:lnTo>
                    <a:pt x="1763179" y="850900"/>
                  </a:lnTo>
                  <a:lnTo>
                    <a:pt x="1789163" y="838200"/>
                  </a:lnTo>
                  <a:lnTo>
                    <a:pt x="1752672" y="812800"/>
                  </a:lnTo>
                  <a:lnTo>
                    <a:pt x="1716346" y="800100"/>
                  </a:lnTo>
                  <a:lnTo>
                    <a:pt x="1644184" y="749300"/>
                  </a:lnTo>
                  <a:lnTo>
                    <a:pt x="1585936" y="723900"/>
                  </a:lnTo>
                  <a:lnTo>
                    <a:pt x="1556822" y="698500"/>
                  </a:lnTo>
                  <a:lnTo>
                    <a:pt x="1527852" y="685800"/>
                  </a:lnTo>
                  <a:lnTo>
                    <a:pt x="1489584" y="660400"/>
                  </a:lnTo>
                  <a:lnTo>
                    <a:pt x="1451973" y="635000"/>
                  </a:lnTo>
                  <a:lnTo>
                    <a:pt x="1445577" y="635000"/>
                  </a:lnTo>
                  <a:lnTo>
                    <a:pt x="1439181" y="622300"/>
                  </a:lnTo>
                  <a:lnTo>
                    <a:pt x="1426388" y="622300"/>
                  </a:lnTo>
                  <a:lnTo>
                    <a:pt x="1413924" y="609600"/>
                  </a:lnTo>
                  <a:lnTo>
                    <a:pt x="1449595" y="609600"/>
                  </a:lnTo>
                  <a:lnTo>
                    <a:pt x="1456131" y="622300"/>
                  </a:lnTo>
                  <a:lnTo>
                    <a:pt x="1481668" y="635000"/>
                  </a:lnTo>
                  <a:lnTo>
                    <a:pt x="1520283" y="660400"/>
                  </a:lnTo>
                  <a:lnTo>
                    <a:pt x="1539878" y="660400"/>
                  </a:lnTo>
                  <a:lnTo>
                    <a:pt x="1569375" y="685800"/>
                  </a:lnTo>
                  <a:lnTo>
                    <a:pt x="1658398" y="723900"/>
                  </a:lnTo>
                  <a:lnTo>
                    <a:pt x="1738295" y="774700"/>
                  </a:lnTo>
                  <a:lnTo>
                    <a:pt x="1778479" y="787400"/>
                  </a:lnTo>
                  <a:lnTo>
                    <a:pt x="1818684" y="812800"/>
                  </a:lnTo>
                  <a:lnTo>
                    <a:pt x="1855745" y="812800"/>
                  </a:lnTo>
                  <a:lnTo>
                    <a:pt x="1837052" y="825500"/>
                  </a:lnTo>
                  <a:lnTo>
                    <a:pt x="1853288" y="825500"/>
                  </a:lnTo>
                  <a:lnTo>
                    <a:pt x="1869524" y="838200"/>
                  </a:lnTo>
                  <a:lnTo>
                    <a:pt x="1805126" y="838200"/>
                  </a:lnTo>
                  <a:lnTo>
                    <a:pt x="1762485" y="876300"/>
                  </a:lnTo>
                  <a:close/>
                </a:path>
                <a:path w="3117215" h="2065654">
                  <a:moveTo>
                    <a:pt x="2235470" y="1054100"/>
                  </a:moveTo>
                  <a:lnTo>
                    <a:pt x="2225848" y="1054100"/>
                  </a:lnTo>
                  <a:lnTo>
                    <a:pt x="1882535" y="876300"/>
                  </a:lnTo>
                  <a:lnTo>
                    <a:pt x="1866138" y="876300"/>
                  </a:lnTo>
                  <a:lnTo>
                    <a:pt x="1833427" y="850900"/>
                  </a:lnTo>
                  <a:lnTo>
                    <a:pt x="1812998" y="850900"/>
                  </a:lnTo>
                  <a:lnTo>
                    <a:pt x="1809281" y="838200"/>
                  </a:lnTo>
                  <a:lnTo>
                    <a:pt x="1869524" y="838200"/>
                  </a:lnTo>
                  <a:lnTo>
                    <a:pt x="1901997" y="850900"/>
                  </a:lnTo>
                  <a:lnTo>
                    <a:pt x="1954013" y="876300"/>
                  </a:lnTo>
                  <a:lnTo>
                    <a:pt x="1979950" y="901700"/>
                  </a:lnTo>
                  <a:lnTo>
                    <a:pt x="2005866" y="914400"/>
                  </a:lnTo>
                  <a:lnTo>
                    <a:pt x="2232846" y="1041400"/>
                  </a:lnTo>
                  <a:lnTo>
                    <a:pt x="2237438" y="1041400"/>
                  </a:lnTo>
                  <a:lnTo>
                    <a:pt x="2235470" y="1054100"/>
                  </a:lnTo>
                  <a:close/>
                </a:path>
                <a:path w="3117215" h="2065654">
                  <a:moveTo>
                    <a:pt x="1000637" y="927100"/>
                  </a:moveTo>
                  <a:lnTo>
                    <a:pt x="976583" y="927100"/>
                  </a:lnTo>
                  <a:lnTo>
                    <a:pt x="977457" y="914400"/>
                  </a:lnTo>
                  <a:lnTo>
                    <a:pt x="1001293" y="914400"/>
                  </a:lnTo>
                  <a:lnTo>
                    <a:pt x="1000637" y="927100"/>
                  </a:lnTo>
                  <a:close/>
                </a:path>
                <a:path w="3117215" h="2065654">
                  <a:moveTo>
                    <a:pt x="1170445" y="1104900"/>
                  </a:moveTo>
                  <a:lnTo>
                    <a:pt x="1136650" y="1104900"/>
                  </a:lnTo>
                  <a:lnTo>
                    <a:pt x="1142069" y="1092200"/>
                  </a:lnTo>
                  <a:lnTo>
                    <a:pt x="1148513" y="1079500"/>
                  </a:lnTo>
                  <a:lnTo>
                    <a:pt x="1155039" y="1079500"/>
                  </a:lnTo>
                  <a:lnTo>
                    <a:pt x="1160703" y="1066800"/>
                  </a:lnTo>
                  <a:lnTo>
                    <a:pt x="1162671" y="1054100"/>
                  </a:lnTo>
                  <a:lnTo>
                    <a:pt x="1164858" y="1054100"/>
                  </a:lnTo>
                  <a:lnTo>
                    <a:pt x="1165733" y="1041400"/>
                  </a:lnTo>
                  <a:lnTo>
                    <a:pt x="1164640" y="1041400"/>
                  </a:lnTo>
                  <a:lnTo>
                    <a:pt x="1153990" y="1028700"/>
                  </a:lnTo>
                  <a:lnTo>
                    <a:pt x="1139465" y="1016000"/>
                  </a:lnTo>
                  <a:lnTo>
                    <a:pt x="987954" y="1016000"/>
                  </a:lnTo>
                  <a:lnTo>
                    <a:pt x="1008369" y="1003300"/>
                  </a:lnTo>
                  <a:lnTo>
                    <a:pt x="1036635" y="1003300"/>
                  </a:lnTo>
                  <a:lnTo>
                    <a:pt x="1069535" y="990600"/>
                  </a:lnTo>
                  <a:lnTo>
                    <a:pt x="1129447" y="990600"/>
                  </a:lnTo>
                  <a:lnTo>
                    <a:pt x="1152667" y="1003300"/>
                  </a:lnTo>
                  <a:lnTo>
                    <a:pt x="1172361" y="1016000"/>
                  </a:lnTo>
                  <a:lnTo>
                    <a:pt x="1187381" y="1028700"/>
                  </a:lnTo>
                  <a:lnTo>
                    <a:pt x="1190678" y="1041400"/>
                  </a:lnTo>
                  <a:lnTo>
                    <a:pt x="1190962" y="1054100"/>
                  </a:lnTo>
                  <a:lnTo>
                    <a:pt x="1188581" y="1066800"/>
                  </a:lnTo>
                  <a:lnTo>
                    <a:pt x="1183883" y="1079500"/>
                  </a:lnTo>
                  <a:lnTo>
                    <a:pt x="1179759" y="1092200"/>
                  </a:lnTo>
                  <a:lnTo>
                    <a:pt x="1175163" y="1092200"/>
                  </a:lnTo>
                  <a:lnTo>
                    <a:pt x="1170445" y="1104900"/>
                  </a:lnTo>
                  <a:close/>
                </a:path>
                <a:path w="3117215" h="2065654">
                  <a:moveTo>
                    <a:pt x="1013675" y="1028700"/>
                  </a:moveTo>
                  <a:lnTo>
                    <a:pt x="978551" y="1028700"/>
                  </a:lnTo>
                  <a:lnTo>
                    <a:pt x="982268" y="1016000"/>
                  </a:lnTo>
                  <a:lnTo>
                    <a:pt x="1040271" y="1016000"/>
                  </a:lnTo>
                  <a:lnTo>
                    <a:pt x="1013675" y="1028700"/>
                  </a:lnTo>
                  <a:close/>
                </a:path>
                <a:path w="3117215" h="2065654">
                  <a:moveTo>
                    <a:pt x="988828" y="1041400"/>
                  </a:moveTo>
                  <a:lnTo>
                    <a:pt x="975927" y="1041400"/>
                  </a:lnTo>
                  <a:lnTo>
                    <a:pt x="974615" y="1028700"/>
                  </a:lnTo>
                  <a:lnTo>
                    <a:pt x="989703" y="1028700"/>
                  </a:lnTo>
                  <a:lnTo>
                    <a:pt x="988828" y="1041400"/>
                  </a:lnTo>
                  <a:close/>
                </a:path>
                <a:path w="3117215" h="2065654">
                  <a:moveTo>
                    <a:pt x="1263069" y="1117600"/>
                  </a:moveTo>
                  <a:lnTo>
                    <a:pt x="1130746" y="1117600"/>
                  </a:lnTo>
                  <a:lnTo>
                    <a:pt x="1131402" y="1104900"/>
                  </a:lnTo>
                  <a:lnTo>
                    <a:pt x="1254865" y="1104900"/>
                  </a:lnTo>
                  <a:lnTo>
                    <a:pt x="1263069" y="1117600"/>
                  </a:lnTo>
                  <a:close/>
                </a:path>
                <a:path w="3117215" h="2065654">
                  <a:moveTo>
                    <a:pt x="1283121" y="1130300"/>
                  </a:moveTo>
                  <a:lnTo>
                    <a:pt x="1131402" y="1130300"/>
                  </a:lnTo>
                  <a:lnTo>
                    <a:pt x="1128122" y="1117600"/>
                  </a:lnTo>
                  <a:lnTo>
                    <a:pt x="1277036" y="1117600"/>
                  </a:lnTo>
                  <a:lnTo>
                    <a:pt x="1283121" y="1130300"/>
                  </a:lnTo>
                  <a:close/>
                </a:path>
                <a:path w="3117215" h="2065654">
                  <a:moveTo>
                    <a:pt x="1292750" y="1143000"/>
                  </a:moveTo>
                  <a:lnTo>
                    <a:pt x="1151957" y="1143000"/>
                  </a:lnTo>
                  <a:lnTo>
                    <a:pt x="1144084" y="1130300"/>
                  </a:lnTo>
                  <a:lnTo>
                    <a:pt x="1288325" y="1130300"/>
                  </a:lnTo>
                  <a:lnTo>
                    <a:pt x="1292750" y="1143000"/>
                  </a:lnTo>
                  <a:close/>
                </a:path>
                <a:path w="3117215" h="2065654">
                  <a:moveTo>
                    <a:pt x="1329080" y="1231900"/>
                  </a:moveTo>
                  <a:lnTo>
                    <a:pt x="1286220" y="1231900"/>
                  </a:lnTo>
                  <a:lnTo>
                    <a:pt x="1281454" y="1219200"/>
                  </a:lnTo>
                  <a:lnTo>
                    <a:pt x="1277938" y="1206500"/>
                  </a:lnTo>
                  <a:lnTo>
                    <a:pt x="1275119" y="1193800"/>
                  </a:lnTo>
                  <a:lnTo>
                    <a:pt x="1272444" y="1181100"/>
                  </a:lnTo>
                  <a:lnTo>
                    <a:pt x="1270203" y="1168400"/>
                  </a:lnTo>
                  <a:lnTo>
                    <a:pt x="1267305" y="1155700"/>
                  </a:lnTo>
                  <a:lnTo>
                    <a:pt x="1263096" y="1155700"/>
                  </a:lnTo>
                  <a:lnTo>
                    <a:pt x="1256919" y="1143000"/>
                  </a:lnTo>
                  <a:lnTo>
                    <a:pt x="1296498" y="1143000"/>
                  </a:lnTo>
                  <a:lnTo>
                    <a:pt x="1307261" y="1181100"/>
                  </a:lnTo>
                  <a:lnTo>
                    <a:pt x="1312365" y="1206500"/>
                  </a:lnTo>
                  <a:lnTo>
                    <a:pt x="1315413" y="1206500"/>
                  </a:lnTo>
                  <a:lnTo>
                    <a:pt x="1319773" y="1219200"/>
                  </a:lnTo>
                  <a:lnTo>
                    <a:pt x="1326018" y="1219200"/>
                  </a:lnTo>
                  <a:lnTo>
                    <a:pt x="1329080" y="1231900"/>
                  </a:lnTo>
                  <a:close/>
                </a:path>
                <a:path w="3117215" h="2065654">
                  <a:moveTo>
                    <a:pt x="1407255" y="1219200"/>
                  </a:moveTo>
                  <a:lnTo>
                    <a:pt x="1368195" y="1219200"/>
                  </a:lnTo>
                  <a:lnTo>
                    <a:pt x="1382248" y="1206500"/>
                  </a:lnTo>
                  <a:lnTo>
                    <a:pt x="1401767" y="1206500"/>
                  </a:lnTo>
                  <a:lnTo>
                    <a:pt x="1407255" y="1219200"/>
                  </a:lnTo>
                  <a:close/>
                </a:path>
                <a:path w="3117215" h="2065654">
                  <a:moveTo>
                    <a:pt x="1413268" y="1231900"/>
                  </a:moveTo>
                  <a:lnTo>
                    <a:pt x="1344824" y="1231900"/>
                  </a:lnTo>
                  <a:lnTo>
                    <a:pt x="1354921" y="1219200"/>
                  </a:lnTo>
                  <a:lnTo>
                    <a:pt x="1411102" y="1219200"/>
                  </a:lnTo>
                  <a:lnTo>
                    <a:pt x="1413268" y="1231900"/>
                  </a:lnTo>
                  <a:close/>
                </a:path>
                <a:path w="3117215" h="2065654">
                  <a:moveTo>
                    <a:pt x="1413268" y="1244600"/>
                  </a:moveTo>
                  <a:lnTo>
                    <a:pt x="1294038" y="1244600"/>
                  </a:lnTo>
                  <a:lnTo>
                    <a:pt x="1289801" y="1231900"/>
                  </a:lnTo>
                  <a:lnTo>
                    <a:pt x="1414047" y="1231900"/>
                  </a:lnTo>
                  <a:lnTo>
                    <a:pt x="1413268" y="1244600"/>
                  </a:lnTo>
                  <a:close/>
                </a:path>
                <a:path w="3117215" h="2065654">
                  <a:moveTo>
                    <a:pt x="1408020" y="1257300"/>
                  </a:moveTo>
                  <a:lnTo>
                    <a:pt x="1304807" y="1257300"/>
                  </a:lnTo>
                  <a:lnTo>
                    <a:pt x="1299013" y="1244600"/>
                  </a:lnTo>
                  <a:lnTo>
                    <a:pt x="1411177" y="1244600"/>
                  </a:lnTo>
                  <a:lnTo>
                    <a:pt x="1408020" y="1257300"/>
                  </a:lnTo>
                  <a:close/>
                </a:path>
                <a:path w="3117215" h="2065654">
                  <a:moveTo>
                    <a:pt x="1395774" y="1270000"/>
                  </a:moveTo>
                  <a:lnTo>
                    <a:pt x="1333235" y="1270000"/>
                  </a:lnTo>
                  <a:lnTo>
                    <a:pt x="1329517" y="1257300"/>
                  </a:lnTo>
                  <a:lnTo>
                    <a:pt x="1403428" y="1257300"/>
                  </a:lnTo>
                  <a:lnTo>
                    <a:pt x="1395774" y="1270000"/>
                  </a:lnTo>
                  <a:close/>
                </a:path>
                <a:path w="3117215" h="2065654">
                  <a:moveTo>
                    <a:pt x="1556279" y="1371600"/>
                  </a:moveTo>
                  <a:lnTo>
                    <a:pt x="1544471" y="1371600"/>
                  </a:lnTo>
                  <a:lnTo>
                    <a:pt x="1514636" y="1358900"/>
                  </a:lnTo>
                  <a:lnTo>
                    <a:pt x="1416111" y="1320800"/>
                  </a:lnTo>
                  <a:lnTo>
                    <a:pt x="1401484" y="1320800"/>
                  </a:lnTo>
                  <a:lnTo>
                    <a:pt x="1387492" y="1308100"/>
                  </a:lnTo>
                  <a:lnTo>
                    <a:pt x="1374198" y="1308100"/>
                  </a:lnTo>
                  <a:lnTo>
                    <a:pt x="1361662" y="1295400"/>
                  </a:lnTo>
                  <a:lnTo>
                    <a:pt x="1354336" y="1282700"/>
                  </a:lnTo>
                  <a:lnTo>
                    <a:pt x="1348651" y="1282700"/>
                  </a:lnTo>
                  <a:lnTo>
                    <a:pt x="1344441" y="1270000"/>
                  </a:lnTo>
                  <a:lnTo>
                    <a:pt x="1379155" y="1270000"/>
                  </a:lnTo>
                  <a:lnTo>
                    <a:pt x="1389518" y="1282700"/>
                  </a:lnTo>
                  <a:lnTo>
                    <a:pt x="1400558" y="1295400"/>
                  </a:lnTo>
                  <a:lnTo>
                    <a:pt x="1412212" y="1295400"/>
                  </a:lnTo>
                  <a:lnTo>
                    <a:pt x="1424420" y="1308100"/>
                  </a:lnTo>
                  <a:lnTo>
                    <a:pt x="1522945" y="1346200"/>
                  </a:lnTo>
                  <a:lnTo>
                    <a:pt x="1552561" y="1358900"/>
                  </a:lnTo>
                  <a:lnTo>
                    <a:pt x="1555623" y="1358900"/>
                  </a:lnTo>
                  <a:lnTo>
                    <a:pt x="1556279" y="1371600"/>
                  </a:lnTo>
                  <a:close/>
                </a:path>
                <a:path w="3117215" h="2065654">
                  <a:moveTo>
                    <a:pt x="900048" y="995668"/>
                  </a:moveTo>
                  <a:lnTo>
                    <a:pt x="901579" y="993259"/>
                  </a:lnTo>
                  <a:lnTo>
                    <a:pt x="903109" y="990631"/>
                  </a:lnTo>
                  <a:lnTo>
                    <a:pt x="901360" y="993916"/>
                  </a:lnTo>
                  <a:lnTo>
                    <a:pt x="900048" y="995668"/>
                  </a:lnTo>
                  <a:close/>
                </a:path>
                <a:path w="3117215" h="2065654">
                  <a:moveTo>
                    <a:pt x="897171" y="1000663"/>
                  </a:moveTo>
                  <a:lnTo>
                    <a:pt x="897205" y="1000485"/>
                  </a:lnTo>
                  <a:lnTo>
                    <a:pt x="898387" y="998008"/>
                  </a:lnTo>
                  <a:lnTo>
                    <a:pt x="898835" y="996543"/>
                  </a:lnTo>
                  <a:lnTo>
                    <a:pt x="899829" y="994354"/>
                  </a:lnTo>
                  <a:lnTo>
                    <a:pt x="899392" y="995449"/>
                  </a:lnTo>
                  <a:lnTo>
                    <a:pt x="898955" y="996981"/>
                  </a:lnTo>
                  <a:lnTo>
                    <a:pt x="899291" y="996981"/>
                  </a:lnTo>
                  <a:lnTo>
                    <a:pt x="897171" y="1000663"/>
                  </a:lnTo>
                  <a:close/>
                </a:path>
                <a:path w="3117215" h="2065654">
                  <a:moveTo>
                    <a:pt x="898826" y="996537"/>
                  </a:moveTo>
                  <a:lnTo>
                    <a:pt x="899173" y="995449"/>
                  </a:lnTo>
                  <a:lnTo>
                    <a:pt x="899392" y="995011"/>
                  </a:lnTo>
                  <a:lnTo>
                    <a:pt x="898826" y="996537"/>
                  </a:lnTo>
                  <a:close/>
                </a:path>
                <a:path w="3117215" h="2065654">
                  <a:moveTo>
                    <a:pt x="898517" y="996105"/>
                  </a:moveTo>
                  <a:lnTo>
                    <a:pt x="898955" y="995230"/>
                  </a:lnTo>
                  <a:lnTo>
                    <a:pt x="898736" y="995887"/>
                  </a:lnTo>
                  <a:lnTo>
                    <a:pt x="898517" y="996105"/>
                  </a:lnTo>
                  <a:close/>
                </a:path>
                <a:path w="3117215" h="2065654">
                  <a:moveTo>
                    <a:pt x="899291" y="996981"/>
                  </a:moveTo>
                  <a:lnTo>
                    <a:pt x="898955" y="996981"/>
                  </a:lnTo>
                  <a:lnTo>
                    <a:pt x="899397" y="996537"/>
                  </a:lnTo>
                  <a:lnTo>
                    <a:pt x="900048" y="995668"/>
                  </a:lnTo>
                  <a:lnTo>
                    <a:pt x="899291" y="996981"/>
                  </a:lnTo>
                  <a:close/>
                </a:path>
                <a:path w="3117215" h="2065654">
                  <a:moveTo>
                    <a:pt x="898736" y="996215"/>
                  </a:moveTo>
                  <a:lnTo>
                    <a:pt x="898736" y="995887"/>
                  </a:lnTo>
                  <a:lnTo>
                    <a:pt x="898955" y="995887"/>
                  </a:lnTo>
                  <a:lnTo>
                    <a:pt x="898736" y="996215"/>
                  </a:lnTo>
                  <a:close/>
                </a:path>
                <a:path w="3117215" h="2065654">
                  <a:moveTo>
                    <a:pt x="896768" y="1000047"/>
                  </a:moveTo>
                  <a:lnTo>
                    <a:pt x="897643" y="997638"/>
                  </a:lnTo>
                  <a:lnTo>
                    <a:pt x="897861" y="996762"/>
                  </a:lnTo>
                  <a:lnTo>
                    <a:pt x="898517" y="996105"/>
                  </a:lnTo>
                  <a:lnTo>
                    <a:pt x="896768" y="1000047"/>
                  </a:lnTo>
                  <a:close/>
                </a:path>
                <a:path w="3117215" h="2065654">
                  <a:moveTo>
                    <a:pt x="898517" y="996762"/>
                  </a:moveTo>
                  <a:lnTo>
                    <a:pt x="898521" y="996537"/>
                  </a:lnTo>
                  <a:lnTo>
                    <a:pt x="898736" y="996215"/>
                  </a:lnTo>
                  <a:lnTo>
                    <a:pt x="898627" y="996543"/>
                  </a:lnTo>
                  <a:lnTo>
                    <a:pt x="898517" y="996762"/>
                  </a:lnTo>
                  <a:close/>
                </a:path>
                <a:path w="3117215" h="2065654">
                  <a:moveTo>
                    <a:pt x="896129" y="1001042"/>
                  </a:moveTo>
                  <a:lnTo>
                    <a:pt x="896129" y="1000266"/>
                  </a:lnTo>
                  <a:lnTo>
                    <a:pt x="896230" y="999609"/>
                  </a:lnTo>
                  <a:lnTo>
                    <a:pt x="896680" y="997945"/>
                  </a:lnTo>
                  <a:lnTo>
                    <a:pt x="897205" y="997419"/>
                  </a:lnTo>
                  <a:lnTo>
                    <a:pt x="897861" y="996324"/>
                  </a:lnTo>
                  <a:lnTo>
                    <a:pt x="897861" y="996762"/>
                  </a:lnTo>
                  <a:lnTo>
                    <a:pt x="897643" y="996981"/>
                  </a:lnTo>
                  <a:lnTo>
                    <a:pt x="897009" y="998251"/>
                  </a:lnTo>
                  <a:lnTo>
                    <a:pt x="896129" y="1001042"/>
                  </a:lnTo>
                  <a:close/>
                </a:path>
                <a:path w="3117215" h="2065654">
                  <a:moveTo>
                    <a:pt x="896374" y="998251"/>
                  </a:moveTo>
                  <a:lnTo>
                    <a:pt x="896549" y="997638"/>
                  </a:lnTo>
                  <a:lnTo>
                    <a:pt x="896462" y="998008"/>
                  </a:lnTo>
                  <a:lnTo>
                    <a:pt x="896374" y="998251"/>
                  </a:lnTo>
                  <a:close/>
                </a:path>
                <a:path w="3117215" h="2065654">
                  <a:moveTo>
                    <a:pt x="896258" y="999426"/>
                  </a:moveTo>
                  <a:lnTo>
                    <a:pt x="896297" y="999171"/>
                  </a:lnTo>
                  <a:lnTo>
                    <a:pt x="896564" y="998251"/>
                  </a:lnTo>
                  <a:lnTo>
                    <a:pt x="896680" y="997945"/>
                  </a:lnTo>
                  <a:lnTo>
                    <a:pt x="896258" y="999426"/>
                  </a:lnTo>
                  <a:close/>
                </a:path>
                <a:path w="3117215" h="2065654">
                  <a:moveTo>
                    <a:pt x="895893" y="1000704"/>
                  </a:moveTo>
                  <a:lnTo>
                    <a:pt x="895987" y="1000047"/>
                  </a:lnTo>
                  <a:lnTo>
                    <a:pt x="896415" y="998211"/>
                  </a:lnTo>
                  <a:lnTo>
                    <a:pt x="896659" y="997967"/>
                  </a:lnTo>
                  <a:lnTo>
                    <a:pt x="896403" y="998733"/>
                  </a:lnTo>
                  <a:lnTo>
                    <a:pt x="896206" y="999609"/>
                  </a:lnTo>
                  <a:lnTo>
                    <a:pt x="895893" y="1000704"/>
                  </a:lnTo>
                  <a:close/>
                </a:path>
                <a:path w="3117215" h="2065654">
                  <a:moveTo>
                    <a:pt x="895993" y="1000007"/>
                  </a:moveTo>
                  <a:lnTo>
                    <a:pt x="896174" y="998952"/>
                  </a:lnTo>
                  <a:lnTo>
                    <a:pt x="896299" y="998514"/>
                  </a:lnTo>
                  <a:lnTo>
                    <a:pt x="896415" y="998211"/>
                  </a:lnTo>
                  <a:lnTo>
                    <a:pt x="895993" y="1000007"/>
                  </a:lnTo>
                  <a:close/>
                </a:path>
                <a:path w="3117215" h="2065654">
                  <a:moveTo>
                    <a:pt x="895765" y="1000977"/>
                  </a:moveTo>
                  <a:lnTo>
                    <a:pt x="895893" y="998733"/>
                  </a:lnTo>
                  <a:lnTo>
                    <a:pt x="896374" y="998251"/>
                  </a:lnTo>
                  <a:lnTo>
                    <a:pt x="896174" y="998952"/>
                  </a:lnTo>
                  <a:lnTo>
                    <a:pt x="895932" y="1000266"/>
                  </a:lnTo>
                  <a:lnTo>
                    <a:pt x="895765" y="1000977"/>
                  </a:lnTo>
                  <a:close/>
                </a:path>
                <a:path w="3117215" h="2065654">
                  <a:moveTo>
                    <a:pt x="883962" y="1021501"/>
                  </a:moveTo>
                  <a:lnTo>
                    <a:pt x="883429" y="1021287"/>
                  </a:lnTo>
                  <a:lnTo>
                    <a:pt x="882992" y="1021068"/>
                  </a:lnTo>
                  <a:lnTo>
                    <a:pt x="883210" y="1021068"/>
                  </a:lnTo>
                  <a:lnTo>
                    <a:pt x="883283" y="1020411"/>
                  </a:lnTo>
                  <a:lnTo>
                    <a:pt x="883429" y="1019973"/>
                  </a:lnTo>
                  <a:lnTo>
                    <a:pt x="883429" y="1019755"/>
                  </a:lnTo>
                  <a:lnTo>
                    <a:pt x="883648" y="1019536"/>
                  </a:lnTo>
                  <a:lnTo>
                    <a:pt x="885616" y="1015375"/>
                  </a:lnTo>
                  <a:lnTo>
                    <a:pt x="886709" y="1013185"/>
                  </a:lnTo>
                  <a:lnTo>
                    <a:pt x="887365" y="1012090"/>
                  </a:lnTo>
                  <a:lnTo>
                    <a:pt x="884304" y="1010120"/>
                  </a:lnTo>
                  <a:lnTo>
                    <a:pt x="883429" y="1006178"/>
                  </a:lnTo>
                  <a:lnTo>
                    <a:pt x="885178" y="1002894"/>
                  </a:lnTo>
                  <a:lnTo>
                    <a:pt x="887146" y="999609"/>
                  </a:lnTo>
                  <a:lnTo>
                    <a:pt x="891301" y="998514"/>
                  </a:lnTo>
                  <a:lnTo>
                    <a:pt x="894800" y="1000485"/>
                  </a:lnTo>
                  <a:lnTo>
                    <a:pt x="895602" y="1000485"/>
                  </a:lnTo>
                  <a:lnTo>
                    <a:pt x="895456" y="1000923"/>
                  </a:lnTo>
                  <a:lnTo>
                    <a:pt x="895730" y="1000971"/>
                  </a:lnTo>
                  <a:lnTo>
                    <a:pt x="895675" y="1001361"/>
                  </a:lnTo>
                  <a:lnTo>
                    <a:pt x="895961" y="1001361"/>
                  </a:lnTo>
                  <a:lnTo>
                    <a:pt x="895893" y="1001799"/>
                  </a:lnTo>
                  <a:lnTo>
                    <a:pt x="899315" y="1001799"/>
                  </a:lnTo>
                  <a:lnTo>
                    <a:pt x="901579" y="1005302"/>
                  </a:lnTo>
                  <a:lnTo>
                    <a:pt x="900595" y="1010996"/>
                  </a:lnTo>
                  <a:lnTo>
                    <a:pt x="893488" y="1010996"/>
                  </a:lnTo>
                  <a:lnTo>
                    <a:pt x="892940" y="1012309"/>
                  </a:lnTo>
                  <a:lnTo>
                    <a:pt x="887584" y="1012309"/>
                  </a:lnTo>
                  <a:lnTo>
                    <a:pt x="886959" y="1014499"/>
                  </a:lnTo>
                  <a:lnTo>
                    <a:pt x="883962" y="1021501"/>
                  </a:lnTo>
                  <a:close/>
                </a:path>
                <a:path w="3117215" h="2065654">
                  <a:moveTo>
                    <a:pt x="895602" y="1000485"/>
                  </a:moveTo>
                  <a:lnTo>
                    <a:pt x="894800" y="1000485"/>
                  </a:lnTo>
                  <a:lnTo>
                    <a:pt x="895237" y="999828"/>
                  </a:lnTo>
                  <a:lnTo>
                    <a:pt x="895456" y="999390"/>
                  </a:lnTo>
                  <a:lnTo>
                    <a:pt x="895893" y="998952"/>
                  </a:lnTo>
                  <a:lnTo>
                    <a:pt x="895675" y="1000266"/>
                  </a:lnTo>
                  <a:lnTo>
                    <a:pt x="895602" y="1000485"/>
                  </a:lnTo>
                  <a:close/>
                </a:path>
                <a:path w="3117215" h="2065654">
                  <a:moveTo>
                    <a:pt x="895961" y="1001361"/>
                  </a:moveTo>
                  <a:lnTo>
                    <a:pt x="895675" y="1001361"/>
                  </a:lnTo>
                  <a:lnTo>
                    <a:pt x="895765" y="1000977"/>
                  </a:lnTo>
                  <a:lnTo>
                    <a:pt x="896013" y="1001021"/>
                  </a:lnTo>
                  <a:lnTo>
                    <a:pt x="895961" y="1001361"/>
                  </a:lnTo>
                  <a:close/>
                </a:path>
                <a:path w="3117215" h="2065654">
                  <a:moveTo>
                    <a:pt x="899315" y="1001799"/>
                  </a:moveTo>
                  <a:lnTo>
                    <a:pt x="895893" y="1001799"/>
                  </a:lnTo>
                  <a:lnTo>
                    <a:pt x="896129" y="1001042"/>
                  </a:lnTo>
                  <a:lnTo>
                    <a:pt x="899173" y="1001580"/>
                  </a:lnTo>
                  <a:lnTo>
                    <a:pt x="899315" y="1001799"/>
                  </a:lnTo>
                  <a:close/>
                </a:path>
                <a:path w="3117215" h="2065654">
                  <a:moveTo>
                    <a:pt x="891083" y="1019973"/>
                  </a:moveTo>
                  <a:lnTo>
                    <a:pt x="893488" y="1010996"/>
                  </a:lnTo>
                  <a:lnTo>
                    <a:pt x="900595" y="1010996"/>
                  </a:lnTo>
                  <a:lnTo>
                    <a:pt x="900267" y="1012966"/>
                  </a:lnTo>
                  <a:lnTo>
                    <a:pt x="897479" y="1014937"/>
                  </a:lnTo>
                  <a:lnTo>
                    <a:pt x="892613" y="1014937"/>
                  </a:lnTo>
                  <a:lnTo>
                    <a:pt x="891083" y="1019973"/>
                  </a:lnTo>
                  <a:close/>
                </a:path>
                <a:path w="3117215" h="2065654">
                  <a:moveTo>
                    <a:pt x="884522" y="1021725"/>
                  </a:moveTo>
                  <a:lnTo>
                    <a:pt x="883986" y="1021510"/>
                  </a:lnTo>
                  <a:lnTo>
                    <a:pt x="886709" y="1015375"/>
                  </a:lnTo>
                  <a:lnTo>
                    <a:pt x="886959" y="1014499"/>
                  </a:lnTo>
                  <a:lnTo>
                    <a:pt x="887802" y="1012528"/>
                  </a:lnTo>
                  <a:lnTo>
                    <a:pt x="887584" y="1012309"/>
                  </a:lnTo>
                  <a:lnTo>
                    <a:pt x="892940" y="1012309"/>
                  </a:lnTo>
                  <a:lnTo>
                    <a:pt x="892117" y="1014280"/>
                  </a:lnTo>
                  <a:lnTo>
                    <a:pt x="890864" y="1014280"/>
                  </a:lnTo>
                  <a:lnTo>
                    <a:pt x="888886" y="1017127"/>
                  </a:lnTo>
                  <a:lnTo>
                    <a:pt x="888677" y="1017127"/>
                  </a:lnTo>
                  <a:lnTo>
                    <a:pt x="885834" y="1020411"/>
                  </a:lnTo>
                  <a:lnTo>
                    <a:pt x="884522" y="1021725"/>
                  </a:lnTo>
                  <a:close/>
                </a:path>
                <a:path w="3117215" h="2065654">
                  <a:moveTo>
                    <a:pt x="886490" y="1023039"/>
                  </a:moveTo>
                  <a:lnTo>
                    <a:pt x="890864" y="1014280"/>
                  </a:lnTo>
                  <a:lnTo>
                    <a:pt x="892117" y="1014280"/>
                  </a:lnTo>
                  <a:lnTo>
                    <a:pt x="891449" y="1015881"/>
                  </a:lnTo>
                  <a:lnTo>
                    <a:pt x="890840" y="1015881"/>
                  </a:lnTo>
                  <a:lnTo>
                    <a:pt x="889333" y="1018003"/>
                  </a:lnTo>
                  <a:lnTo>
                    <a:pt x="886490" y="1023039"/>
                  </a:lnTo>
                  <a:close/>
                </a:path>
                <a:path w="3117215" h="2065654">
                  <a:moveTo>
                    <a:pt x="883986" y="1021510"/>
                  </a:moveTo>
                  <a:lnTo>
                    <a:pt x="884054" y="1021287"/>
                  </a:lnTo>
                  <a:lnTo>
                    <a:pt x="886959" y="1014499"/>
                  </a:lnTo>
                  <a:lnTo>
                    <a:pt x="886709" y="1015375"/>
                  </a:lnTo>
                  <a:lnTo>
                    <a:pt x="883986" y="1021510"/>
                  </a:lnTo>
                  <a:close/>
                </a:path>
                <a:path w="3117215" h="2065654">
                  <a:moveTo>
                    <a:pt x="896549" y="1015594"/>
                  </a:moveTo>
                  <a:lnTo>
                    <a:pt x="892613" y="1014937"/>
                  </a:lnTo>
                  <a:lnTo>
                    <a:pt x="897479" y="1014937"/>
                  </a:lnTo>
                  <a:lnTo>
                    <a:pt x="896549" y="1015594"/>
                  </a:lnTo>
                  <a:close/>
                </a:path>
                <a:path w="3117215" h="2065654">
                  <a:moveTo>
                    <a:pt x="890409" y="1018372"/>
                  </a:moveTo>
                  <a:lnTo>
                    <a:pt x="890727" y="1017127"/>
                  </a:lnTo>
                  <a:lnTo>
                    <a:pt x="890840" y="1015881"/>
                  </a:lnTo>
                  <a:lnTo>
                    <a:pt x="891449" y="1015881"/>
                  </a:lnTo>
                  <a:lnTo>
                    <a:pt x="890409" y="1018372"/>
                  </a:lnTo>
                  <a:close/>
                </a:path>
                <a:path w="3117215" h="2065654">
                  <a:moveTo>
                    <a:pt x="884960" y="1022820"/>
                  </a:moveTo>
                  <a:lnTo>
                    <a:pt x="888677" y="1017127"/>
                  </a:lnTo>
                  <a:lnTo>
                    <a:pt x="888886" y="1017127"/>
                  </a:lnTo>
                  <a:lnTo>
                    <a:pt x="884960" y="1022820"/>
                  </a:lnTo>
                  <a:close/>
                </a:path>
                <a:path w="3117215" h="2065654">
                  <a:moveTo>
                    <a:pt x="883210" y="1023258"/>
                  </a:moveTo>
                  <a:lnTo>
                    <a:pt x="883962" y="1021501"/>
                  </a:lnTo>
                  <a:lnTo>
                    <a:pt x="883891" y="1021725"/>
                  </a:lnTo>
                  <a:lnTo>
                    <a:pt x="883210" y="1023258"/>
                  </a:lnTo>
                  <a:close/>
                </a:path>
                <a:path w="3117215" h="2065654">
                  <a:moveTo>
                    <a:pt x="885178" y="1022382"/>
                  </a:moveTo>
                  <a:lnTo>
                    <a:pt x="884304" y="1021944"/>
                  </a:lnTo>
                  <a:lnTo>
                    <a:pt x="884522" y="1021725"/>
                  </a:lnTo>
                  <a:lnTo>
                    <a:pt x="885178" y="1022382"/>
                  </a:lnTo>
                  <a:close/>
                </a:path>
                <a:path w="3117215" h="2065654">
                  <a:moveTo>
                    <a:pt x="62539" y="1457919"/>
                  </a:moveTo>
                  <a:lnTo>
                    <a:pt x="0" y="1424854"/>
                  </a:lnTo>
                  <a:lnTo>
                    <a:pt x="81126" y="1291499"/>
                  </a:lnTo>
                  <a:lnTo>
                    <a:pt x="144103" y="1324345"/>
                  </a:lnTo>
                  <a:lnTo>
                    <a:pt x="62539" y="1457919"/>
                  </a:lnTo>
                  <a:close/>
                </a:path>
                <a:path w="3117215" h="2065654">
                  <a:moveTo>
                    <a:pt x="180403" y="1520326"/>
                  </a:moveTo>
                  <a:lnTo>
                    <a:pt x="121799" y="1489232"/>
                  </a:lnTo>
                  <a:lnTo>
                    <a:pt x="191992" y="1349308"/>
                  </a:lnTo>
                  <a:lnTo>
                    <a:pt x="249065" y="1378869"/>
                  </a:lnTo>
                  <a:lnTo>
                    <a:pt x="176685" y="1516384"/>
                  </a:lnTo>
                  <a:lnTo>
                    <a:pt x="180403" y="1520326"/>
                  </a:lnTo>
                  <a:close/>
                </a:path>
                <a:path w="3117215" h="2065654">
                  <a:moveTo>
                    <a:pt x="218670" y="1540471"/>
                  </a:moveTo>
                  <a:lnTo>
                    <a:pt x="198334" y="1529742"/>
                  </a:lnTo>
                  <a:lnTo>
                    <a:pt x="277055" y="1393541"/>
                  </a:lnTo>
                  <a:lnTo>
                    <a:pt x="296517" y="1403613"/>
                  </a:lnTo>
                  <a:lnTo>
                    <a:pt x="218670" y="1540471"/>
                  </a:lnTo>
                  <a:close/>
                </a:path>
                <a:path w="3117215" h="2065654">
                  <a:moveTo>
                    <a:pt x="253876" y="1559084"/>
                  </a:moveTo>
                  <a:lnTo>
                    <a:pt x="233977" y="1548573"/>
                  </a:lnTo>
                  <a:lnTo>
                    <a:pt x="310512" y="1411058"/>
                  </a:lnTo>
                  <a:lnTo>
                    <a:pt x="343531" y="1428138"/>
                  </a:lnTo>
                  <a:lnTo>
                    <a:pt x="253876" y="1559084"/>
                  </a:lnTo>
                  <a:close/>
                </a:path>
                <a:path w="3117215" h="2065654">
                  <a:moveTo>
                    <a:pt x="320571" y="1594776"/>
                  </a:moveTo>
                  <a:lnTo>
                    <a:pt x="269839" y="1566310"/>
                  </a:lnTo>
                  <a:lnTo>
                    <a:pt x="351403" y="1438430"/>
                  </a:lnTo>
                  <a:lnTo>
                    <a:pt x="395137" y="1458794"/>
                  </a:lnTo>
                  <a:lnTo>
                    <a:pt x="320571" y="1594776"/>
                  </a:lnTo>
                  <a:close/>
                </a:path>
                <a:path w="3117215" h="2065654">
                  <a:moveTo>
                    <a:pt x="420503" y="1647111"/>
                  </a:moveTo>
                  <a:lnTo>
                    <a:pt x="334784" y="1601784"/>
                  </a:lnTo>
                  <a:lnTo>
                    <a:pt x="411319" y="1463393"/>
                  </a:lnTo>
                  <a:lnTo>
                    <a:pt x="507971" y="1513757"/>
                  </a:lnTo>
                  <a:lnTo>
                    <a:pt x="420503" y="1647111"/>
                  </a:lnTo>
                  <a:close/>
                </a:path>
                <a:path w="3117215" h="2065654">
                  <a:moveTo>
                    <a:pt x="614464" y="1749809"/>
                  </a:moveTo>
                  <a:lnTo>
                    <a:pt x="467955" y="1672293"/>
                  </a:lnTo>
                  <a:lnTo>
                    <a:pt x="551268" y="1536311"/>
                  </a:lnTo>
                  <a:lnTo>
                    <a:pt x="696247" y="1611637"/>
                  </a:lnTo>
                  <a:lnTo>
                    <a:pt x="614464" y="1749809"/>
                  </a:lnTo>
                  <a:close/>
                </a:path>
                <a:path w="3117215" h="2065654">
                  <a:moveTo>
                    <a:pt x="654044" y="1771925"/>
                  </a:moveTo>
                  <a:lnTo>
                    <a:pt x="619931" y="1753093"/>
                  </a:lnTo>
                  <a:lnTo>
                    <a:pt x="702588" y="1615579"/>
                  </a:lnTo>
                  <a:lnTo>
                    <a:pt x="734077" y="1632002"/>
                  </a:lnTo>
                  <a:lnTo>
                    <a:pt x="654044" y="1771925"/>
                  </a:lnTo>
                  <a:close/>
                </a:path>
                <a:path w="3117215" h="2065654">
                  <a:moveTo>
                    <a:pt x="673505" y="1780684"/>
                  </a:moveTo>
                  <a:lnTo>
                    <a:pt x="661041" y="1774334"/>
                  </a:lnTo>
                  <a:lnTo>
                    <a:pt x="740856" y="1637038"/>
                  </a:lnTo>
                  <a:lnTo>
                    <a:pt x="754632" y="1642731"/>
                  </a:lnTo>
                  <a:lnTo>
                    <a:pt x="673505" y="1780684"/>
                  </a:lnTo>
                  <a:close/>
                </a:path>
                <a:path w="3117215" h="2065654">
                  <a:moveTo>
                    <a:pt x="715709" y="1801924"/>
                  </a:moveTo>
                  <a:lnTo>
                    <a:pt x="681815" y="1783312"/>
                  </a:lnTo>
                  <a:lnTo>
                    <a:pt x="760755" y="1645797"/>
                  </a:lnTo>
                  <a:lnTo>
                    <a:pt x="792681" y="1663753"/>
                  </a:lnTo>
                  <a:lnTo>
                    <a:pt x="715709" y="1801924"/>
                  </a:lnTo>
                  <a:close/>
                </a:path>
                <a:path w="3117215" h="2065654">
                  <a:moveTo>
                    <a:pt x="783497" y="1839150"/>
                  </a:moveTo>
                  <a:lnTo>
                    <a:pt x="721613" y="1806523"/>
                  </a:lnTo>
                  <a:lnTo>
                    <a:pt x="798803" y="1665067"/>
                  </a:lnTo>
                  <a:lnTo>
                    <a:pt x="870309" y="1702292"/>
                  </a:lnTo>
                  <a:lnTo>
                    <a:pt x="783497" y="1839150"/>
                  </a:lnTo>
                  <a:close/>
                </a:path>
                <a:path w="3117215" h="2065654">
                  <a:moveTo>
                    <a:pt x="994732" y="1950826"/>
                  </a:moveTo>
                  <a:lnTo>
                    <a:pt x="868122" y="1883820"/>
                  </a:lnTo>
                  <a:lnTo>
                    <a:pt x="936129" y="1736671"/>
                  </a:lnTo>
                  <a:lnTo>
                    <a:pt x="1075641" y="1809150"/>
                  </a:lnTo>
                  <a:lnTo>
                    <a:pt x="994732" y="1950826"/>
                  </a:lnTo>
                  <a:close/>
                </a:path>
                <a:path w="3117215" h="2065654">
                  <a:moveTo>
                    <a:pt x="1210779" y="2065129"/>
                  </a:moveTo>
                  <a:lnTo>
                    <a:pt x="1061427" y="1986080"/>
                  </a:lnTo>
                  <a:lnTo>
                    <a:pt x="1142335" y="1843967"/>
                  </a:lnTo>
                  <a:lnTo>
                    <a:pt x="1290813" y="1921045"/>
                  </a:lnTo>
                  <a:lnTo>
                    <a:pt x="1210779" y="2065129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44025" y="2931075"/>
            <a:ext cx="3225165" cy="513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6300"/>
              </a:lnSpc>
              <a:spcBef>
                <a:spcPts val="100"/>
              </a:spcBef>
            </a:pPr>
            <a:r>
              <a:rPr sz="3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訂單種類、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運 </a:t>
            </a:r>
            <a:r>
              <a:rPr sz="3600" spc="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費、貨品付款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金 </a:t>
            </a:r>
            <a:r>
              <a:rPr sz="3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額、貨品付款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方 </a:t>
            </a:r>
            <a:r>
              <a:rPr sz="3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式、訂單狀態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 </a:t>
            </a:r>
            <a:r>
              <a:rPr sz="3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運送狀態、希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望 </a:t>
            </a:r>
            <a:r>
              <a:rPr sz="3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配達日、訂單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負 </a:t>
            </a:r>
            <a:r>
              <a:rPr sz="3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責人員、訂單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備 註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85" y="0"/>
            <a:ext cx="18285460" cy="10287000"/>
            <a:chOff x="2885" y="0"/>
            <a:chExt cx="18285460" cy="10287000"/>
          </a:xfrm>
        </p:grpSpPr>
        <p:sp>
          <p:nvSpPr>
            <p:cNvPr id="4" name="object 4"/>
            <p:cNvSpPr/>
            <p:nvPr/>
          </p:nvSpPr>
          <p:spPr>
            <a:xfrm>
              <a:off x="320002" y="291139"/>
              <a:ext cx="17649825" cy="9705975"/>
            </a:xfrm>
            <a:custGeom>
              <a:avLst/>
              <a:gdLst/>
              <a:ahLst/>
              <a:cxnLst/>
              <a:rect l="l" t="t" r="r" b="b"/>
              <a:pathLst>
                <a:path w="17649825" h="9705975">
                  <a:moveTo>
                    <a:pt x="17649725" y="9705974"/>
                  </a:moveTo>
                  <a:lnTo>
                    <a:pt x="0" y="9705974"/>
                  </a:lnTo>
                  <a:lnTo>
                    <a:pt x="0" y="0"/>
                  </a:lnTo>
                  <a:lnTo>
                    <a:pt x="17649725" y="0"/>
                  </a:lnTo>
                  <a:lnTo>
                    <a:pt x="17649725" y="970597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5" y="5596984"/>
              <a:ext cx="5260820" cy="46900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067337" y="0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1" y="3591099"/>
                  </a:moveTo>
                  <a:lnTo>
                    <a:pt x="2994906" y="3581796"/>
                  </a:lnTo>
                  <a:lnTo>
                    <a:pt x="2834434" y="3572385"/>
                  </a:lnTo>
                  <a:lnTo>
                    <a:pt x="2729037" y="3564350"/>
                  </a:lnTo>
                  <a:lnTo>
                    <a:pt x="2625187" y="3554596"/>
                  </a:lnTo>
                  <a:lnTo>
                    <a:pt x="2573918" y="3548991"/>
                  </a:lnTo>
                  <a:lnTo>
                    <a:pt x="2523124" y="3542856"/>
                  </a:lnTo>
                  <a:lnTo>
                    <a:pt x="2472838" y="3536158"/>
                  </a:lnTo>
                  <a:lnTo>
                    <a:pt x="2423088" y="3528864"/>
                  </a:lnTo>
                  <a:lnTo>
                    <a:pt x="2373905" y="3520941"/>
                  </a:lnTo>
                  <a:lnTo>
                    <a:pt x="2325317" y="3512355"/>
                  </a:lnTo>
                  <a:lnTo>
                    <a:pt x="2277357" y="3503073"/>
                  </a:lnTo>
                  <a:lnTo>
                    <a:pt x="2230053" y="3493062"/>
                  </a:lnTo>
                  <a:lnTo>
                    <a:pt x="2183434" y="3482288"/>
                  </a:lnTo>
                  <a:lnTo>
                    <a:pt x="2137533" y="3470719"/>
                  </a:lnTo>
                  <a:lnTo>
                    <a:pt x="2092377" y="3458321"/>
                  </a:lnTo>
                  <a:lnTo>
                    <a:pt x="2047997" y="3445060"/>
                  </a:lnTo>
                  <a:lnTo>
                    <a:pt x="2004424" y="3430904"/>
                  </a:lnTo>
                  <a:lnTo>
                    <a:pt x="1961687" y="3415820"/>
                  </a:lnTo>
                  <a:lnTo>
                    <a:pt x="1919815" y="3399773"/>
                  </a:lnTo>
                  <a:lnTo>
                    <a:pt x="1878840" y="3382731"/>
                  </a:lnTo>
                  <a:lnTo>
                    <a:pt x="1838790" y="3364660"/>
                  </a:lnTo>
                  <a:lnTo>
                    <a:pt x="1799696" y="3345528"/>
                  </a:lnTo>
                  <a:lnTo>
                    <a:pt x="1761588" y="3325300"/>
                  </a:lnTo>
                  <a:lnTo>
                    <a:pt x="1724495" y="3303945"/>
                  </a:lnTo>
                  <a:lnTo>
                    <a:pt x="1688449" y="3281427"/>
                  </a:lnTo>
                  <a:lnTo>
                    <a:pt x="1653478" y="3257715"/>
                  </a:lnTo>
                  <a:lnTo>
                    <a:pt x="1619612" y="3232775"/>
                  </a:lnTo>
                  <a:lnTo>
                    <a:pt x="1586882" y="3206573"/>
                  </a:lnTo>
                  <a:lnTo>
                    <a:pt x="1555317" y="3179077"/>
                  </a:lnTo>
                  <a:lnTo>
                    <a:pt x="1524948" y="3150253"/>
                  </a:lnTo>
                  <a:lnTo>
                    <a:pt x="1495079" y="3119310"/>
                  </a:lnTo>
                  <a:lnTo>
                    <a:pt x="1466449" y="3086989"/>
                  </a:lnTo>
                  <a:lnTo>
                    <a:pt x="1439010" y="3053342"/>
                  </a:lnTo>
                  <a:lnTo>
                    <a:pt x="1412716" y="3018420"/>
                  </a:lnTo>
                  <a:lnTo>
                    <a:pt x="1387521" y="2982275"/>
                  </a:lnTo>
                  <a:lnTo>
                    <a:pt x="1363377" y="2944960"/>
                  </a:lnTo>
                  <a:lnTo>
                    <a:pt x="1340239" y="2906526"/>
                  </a:lnTo>
                  <a:lnTo>
                    <a:pt x="1318060" y="2867024"/>
                  </a:lnTo>
                  <a:lnTo>
                    <a:pt x="1296794" y="2826507"/>
                  </a:lnTo>
                  <a:lnTo>
                    <a:pt x="1276393" y="2785027"/>
                  </a:lnTo>
                  <a:lnTo>
                    <a:pt x="1256811" y="2742635"/>
                  </a:lnTo>
                  <a:lnTo>
                    <a:pt x="1238003" y="2699384"/>
                  </a:lnTo>
                  <a:lnTo>
                    <a:pt x="1219921" y="2655324"/>
                  </a:lnTo>
                  <a:lnTo>
                    <a:pt x="1202518" y="2610509"/>
                  </a:lnTo>
                  <a:lnTo>
                    <a:pt x="1185749" y="2564989"/>
                  </a:lnTo>
                  <a:lnTo>
                    <a:pt x="1169567" y="2518817"/>
                  </a:lnTo>
                  <a:lnTo>
                    <a:pt x="1153925" y="2472045"/>
                  </a:lnTo>
                  <a:lnTo>
                    <a:pt x="1138776" y="2424724"/>
                  </a:lnTo>
                  <a:lnTo>
                    <a:pt x="1124075" y="2376906"/>
                  </a:lnTo>
                  <a:lnTo>
                    <a:pt x="1109775" y="2328643"/>
                  </a:lnTo>
                  <a:lnTo>
                    <a:pt x="1095829" y="2279987"/>
                  </a:lnTo>
                  <a:lnTo>
                    <a:pt x="1082190" y="2230989"/>
                  </a:lnTo>
                  <a:lnTo>
                    <a:pt x="1068812" y="2181702"/>
                  </a:lnTo>
                  <a:lnTo>
                    <a:pt x="1055650" y="2132178"/>
                  </a:lnTo>
                  <a:lnTo>
                    <a:pt x="1042655" y="2082468"/>
                  </a:lnTo>
                  <a:lnTo>
                    <a:pt x="1029782" y="2032624"/>
                  </a:lnTo>
                  <a:lnTo>
                    <a:pt x="991426" y="1882807"/>
                  </a:lnTo>
                  <a:lnTo>
                    <a:pt x="978574" y="1832946"/>
                  </a:lnTo>
                  <a:lnTo>
                    <a:pt x="965611" y="1783210"/>
                  </a:lnTo>
                  <a:lnTo>
                    <a:pt x="952490" y="1733651"/>
                  </a:lnTo>
                  <a:lnTo>
                    <a:pt x="939165" y="1684321"/>
                  </a:lnTo>
                  <a:lnTo>
                    <a:pt x="925590" y="1635273"/>
                  </a:lnTo>
                  <a:lnTo>
                    <a:pt x="911718" y="1586556"/>
                  </a:lnTo>
                  <a:lnTo>
                    <a:pt x="897502" y="1538225"/>
                  </a:lnTo>
                  <a:lnTo>
                    <a:pt x="882895" y="1490330"/>
                  </a:lnTo>
                  <a:lnTo>
                    <a:pt x="867853" y="1442923"/>
                  </a:lnTo>
                  <a:lnTo>
                    <a:pt x="852327" y="1396056"/>
                  </a:lnTo>
                  <a:lnTo>
                    <a:pt x="836271" y="1349781"/>
                  </a:lnTo>
                  <a:lnTo>
                    <a:pt x="817290" y="1297670"/>
                  </a:lnTo>
                  <a:lnTo>
                    <a:pt x="797581" y="1246376"/>
                  </a:lnTo>
                  <a:lnTo>
                    <a:pt x="777165" y="1195874"/>
                  </a:lnTo>
                  <a:lnTo>
                    <a:pt x="756064" y="1146141"/>
                  </a:lnTo>
                  <a:lnTo>
                    <a:pt x="734299" y="1097153"/>
                  </a:lnTo>
                  <a:lnTo>
                    <a:pt x="711891" y="1048886"/>
                  </a:lnTo>
                  <a:lnTo>
                    <a:pt x="688862" y="1001315"/>
                  </a:lnTo>
                  <a:lnTo>
                    <a:pt x="665232" y="954418"/>
                  </a:lnTo>
                  <a:lnTo>
                    <a:pt x="641024" y="908168"/>
                  </a:lnTo>
                  <a:lnTo>
                    <a:pt x="616259" y="862544"/>
                  </a:lnTo>
                  <a:lnTo>
                    <a:pt x="590957" y="817520"/>
                  </a:lnTo>
                  <a:lnTo>
                    <a:pt x="565140" y="773073"/>
                  </a:lnTo>
                  <a:lnTo>
                    <a:pt x="538830" y="729178"/>
                  </a:lnTo>
                  <a:lnTo>
                    <a:pt x="512048" y="685812"/>
                  </a:lnTo>
                  <a:lnTo>
                    <a:pt x="484814" y="642950"/>
                  </a:lnTo>
                  <a:lnTo>
                    <a:pt x="457151" y="600568"/>
                  </a:lnTo>
                  <a:lnTo>
                    <a:pt x="429080" y="558644"/>
                  </a:lnTo>
                  <a:lnTo>
                    <a:pt x="400622" y="517151"/>
                  </a:lnTo>
                  <a:lnTo>
                    <a:pt x="371798" y="476067"/>
                  </a:lnTo>
                  <a:lnTo>
                    <a:pt x="342629" y="435368"/>
                  </a:lnTo>
                  <a:lnTo>
                    <a:pt x="313138" y="395029"/>
                  </a:lnTo>
                  <a:lnTo>
                    <a:pt x="283345" y="355026"/>
                  </a:lnTo>
                  <a:lnTo>
                    <a:pt x="253271" y="315335"/>
                  </a:lnTo>
                  <a:lnTo>
                    <a:pt x="222939" y="275933"/>
                  </a:lnTo>
                  <a:lnTo>
                    <a:pt x="192368" y="236795"/>
                  </a:lnTo>
                  <a:lnTo>
                    <a:pt x="161581" y="197897"/>
                  </a:lnTo>
                  <a:lnTo>
                    <a:pt x="130599" y="159216"/>
                  </a:lnTo>
                  <a:lnTo>
                    <a:pt x="99442" y="120726"/>
                  </a:lnTo>
                  <a:lnTo>
                    <a:pt x="68134" y="82405"/>
                  </a:lnTo>
                  <a:lnTo>
                    <a:pt x="0" y="0"/>
                  </a:lnTo>
                  <a:lnTo>
                    <a:pt x="3220661" y="0"/>
                  </a:lnTo>
                  <a:lnTo>
                    <a:pt x="3220661" y="3591099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5778682" y="0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7" y="2845239"/>
                  </a:moveTo>
                  <a:lnTo>
                    <a:pt x="2448156" y="2842868"/>
                  </a:lnTo>
                  <a:lnTo>
                    <a:pt x="2287598" y="2834775"/>
                  </a:lnTo>
                  <a:lnTo>
                    <a:pt x="2182316" y="2827424"/>
                  </a:lnTo>
                  <a:lnTo>
                    <a:pt x="2130340" y="2823008"/>
                  </a:lnTo>
                  <a:lnTo>
                    <a:pt x="2078868" y="2818031"/>
                  </a:lnTo>
                  <a:lnTo>
                    <a:pt x="2027946" y="2812441"/>
                  </a:lnTo>
                  <a:lnTo>
                    <a:pt x="1977621" y="2806188"/>
                  </a:lnTo>
                  <a:lnTo>
                    <a:pt x="1927938" y="2799221"/>
                  </a:lnTo>
                  <a:lnTo>
                    <a:pt x="1878943" y="2791488"/>
                  </a:lnTo>
                  <a:lnTo>
                    <a:pt x="1830681" y="2782939"/>
                  </a:lnTo>
                  <a:lnTo>
                    <a:pt x="1783199" y="2773522"/>
                  </a:lnTo>
                  <a:lnTo>
                    <a:pt x="1736543" y="2763187"/>
                  </a:lnTo>
                  <a:lnTo>
                    <a:pt x="1690759" y="2751882"/>
                  </a:lnTo>
                  <a:lnTo>
                    <a:pt x="1645891" y="2739557"/>
                  </a:lnTo>
                  <a:lnTo>
                    <a:pt x="1601987" y="2726160"/>
                  </a:lnTo>
                  <a:lnTo>
                    <a:pt x="1559093" y="2711640"/>
                  </a:lnTo>
                  <a:lnTo>
                    <a:pt x="1517253" y="2695947"/>
                  </a:lnTo>
                  <a:lnTo>
                    <a:pt x="1476514" y="2679029"/>
                  </a:lnTo>
                  <a:lnTo>
                    <a:pt x="1436922" y="2660835"/>
                  </a:lnTo>
                  <a:lnTo>
                    <a:pt x="1398523" y="2641314"/>
                  </a:lnTo>
                  <a:lnTo>
                    <a:pt x="1361362" y="2620416"/>
                  </a:lnTo>
                  <a:lnTo>
                    <a:pt x="1325486" y="2598089"/>
                  </a:lnTo>
                  <a:lnTo>
                    <a:pt x="1290940" y="2574282"/>
                  </a:lnTo>
                  <a:lnTo>
                    <a:pt x="1257771" y="2548944"/>
                  </a:lnTo>
                  <a:lnTo>
                    <a:pt x="1226023" y="2522024"/>
                  </a:lnTo>
                  <a:lnTo>
                    <a:pt x="1195744" y="2493471"/>
                  </a:lnTo>
                  <a:lnTo>
                    <a:pt x="1166016" y="2462289"/>
                  </a:lnTo>
                  <a:lnTo>
                    <a:pt x="1137822" y="2429405"/>
                  </a:lnTo>
                  <a:lnTo>
                    <a:pt x="1111090" y="2394899"/>
                  </a:lnTo>
                  <a:lnTo>
                    <a:pt x="1085746" y="2358853"/>
                  </a:lnTo>
                  <a:lnTo>
                    <a:pt x="1061718" y="2321348"/>
                  </a:lnTo>
                  <a:lnTo>
                    <a:pt x="1038934" y="2282463"/>
                  </a:lnTo>
                  <a:lnTo>
                    <a:pt x="1017321" y="2242280"/>
                  </a:lnTo>
                  <a:lnTo>
                    <a:pt x="996806" y="2200880"/>
                  </a:lnTo>
                  <a:lnTo>
                    <a:pt x="977318" y="2158342"/>
                  </a:lnTo>
                  <a:lnTo>
                    <a:pt x="958783" y="2114749"/>
                  </a:lnTo>
                  <a:lnTo>
                    <a:pt x="941130" y="2070180"/>
                  </a:lnTo>
                  <a:lnTo>
                    <a:pt x="924285" y="2024717"/>
                  </a:lnTo>
                  <a:lnTo>
                    <a:pt x="908176" y="1978439"/>
                  </a:lnTo>
                  <a:lnTo>
                    <a:pt x="892730" y="1931428"/>
                  </a:lnTo>
                  <a:lnTo>
                    <a:pt x="877875" y="1883765"/>
                  </a:lnTo>
                  <a:lnTo>
                    <a:pt x="863539" y="1835530"/>
                  </a:lnTo>
                  <a:lnTo>
                    <a:pt x="849649" y="1786804"/>
                  </a:lnTo>
                  <a:lnTo>
                    <a:pt x="836132" y="1737668"/>
                  </a:lnTo>
                  <a:lnTo>
                    <a:pt x="822915" y="1688202"/>
                  </a:lnTo>
                  <a:lnTo>
                    <a:pt x="809927" y="1638488"/>
                  </a:lnTo>
                  <a:lnTo>
                    <a:pt x="797095" y="1588605"/>
                  </a:lnTo>
                  <a:lnTo>
                    <a:pt x="771608" y="1488657"/>
                  </a:lnTo>
                  <a:lnTo>
                    <a:pt x="758808" y="1438755"/>
                  </a:lnTo>
                  <a:lnTo>
                    <a:pt x="745874" y="1389006"/>
                  </a:lnTo>
                  <a:lnTo>
                    <a:pt x="732733" y="1339494"/>
                  </a:lnTo>
                  <a:lnTo>
                    <a:pt x="719312" y="1290297"/>
                  </a:lnTo>
                  <a:lnTo>
                    <a:pt x="705539" y="1241498"/>
                  </a:lnTo>
                  <a:lnTo>
                    <a:pt x="691342" y="1193176"/>
                  </a:lnTo>
                  <a:lnTo>
                    <a:pt x="676648" y="1145412"/>
                  </a:lnTo>
                  <a:lnTo>
                    <a:pt x="661385" y="1098288"/>
                  </a:lnTo>
                  <a:lnTo>
                    <a:pt x="645479" y="1051883"/>
                  </a:lnTo>
                  <a:lnTo>
                    <a:pt x="626370" y="999813"/>
                  </a:lnTo>
                  <a:lnTo>
                    <a:pt x="606357" y="948761"/>
                  </a:lnTo>
                  <a:lnTo>
                    <a:pt x="585472" y="898689"/>
                  </a:lnTo>
                  <a:lnTo>
                    <a:pt x="563751" y="849560"/>
                  </a:lnTo>
                  <a:lnTo>
                    <a:pt x="541225" y="801336"/>
                  </a:lnTo>
                  <a:lnTo>
                    <a:pt x="517930" y="753979"/>
                  </a:lnTo>
                  <a:lnTo>
                    <a:pt x="493899" y="707451"/>
                  </a:lnTo>
                  <a:lnTo>
                    <a:pt x="469166" y="661713"/>
                  </a:lnTo>
                  <a:lnTo>
                    <a:pt x="443764" y="616729"/>
                  </a:lnTo>
                  <a:lnTo>
                    <a:pt x="417727" y="572459"/>
                  </a:lnTo>
                  <a:lnTo>
                    <a:pt x="391089" y="528867"/>
                  </a:lnTo>
                  <a:lnTo>
                    <a:pt x="363883" y="485914"/>
                  </a:lnTo>
                  <a:lnTo>
                    <a:pt x="336143" y="443563"/>
                  </a:lnTo>
                  <a:lnTo>
                    <a:pt x="307904" y="401775"/>
                  </a:lnTo>
                  <a:lnTo>
                    <a:pt x="279197" y="360512"/>
                  </a:lnTo>
                  <a:lnTo>
                    <a:pt x="250058" y="319737"/>
                  </a:lnTo>
                  <a:lnTo>
                    <a:pt x="220520" y="279412"/>
                  </a:lnTo>
                  <a:lnTo>
                    <a:pt x="190616" y="239498"/>
                  </a:lnTo>
                  <a:lnTo>
                    <a:pt x="160381" y="199958"/>
                  </a:lnTo>
                  <a:lnTo>
                    <a:pt x="129848" y="160754"/>
                  </a:lnTo>
                  <a:lnTo>
                    <a:pt x="99051" y="121848"/>
                  </a:lnTo>
                  <a:lnTo>
                    <a:pt x="68023" y="83202"/>
                  </a:lnTo>
                  <a:lnTo>
                    <a:pt x="36798" y="44779"/>
                  </a:lnTo>
                  <a:lnTo>
                    <a:pt x="0" y="0"/>
                  </a:lnTo>
                  <a:lnTo>
                    <a:pt x="2509317" y="0"/>
                  </a:lnTo>
                  <a:lnTo>
                    <a:pt x="2509317" y="2845239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490407" y="0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2" y="2091902"/>
                  </a:moveTo>
                  <a:lnTo>
                    <a:pt x="1674367" y="2085507"/>
                  </a:lnTo>
                  <a:lnTo>
                    <a:pt x="1620114" y="2081737"/>
                  </a:lnTo>
                  <a:lnTo>
                    <a:pt x="1566485" y="2077274"/>
                  </a:lnTo>
                  <a:lnTo>
                    <a:pt x="1513569" y="2072016"/>
                  </a:lnTo>
                  <a:lnTo>
                    <a:pt x="1461456" y="2065867"/>
                  </a:lnTo>
                  <a:lnTo>
                    <a:pt x="1410235" y="2058725"/>
                  </a:lnTo>
                  <a:lnTo>
                    <a:pt x="1359995" y="2050492"/>
                  </a:lnTo>
                  <a:lnTo>
                    <a:pt x="1310826" y="2041069"/>
                  </a:lnTo>
                  <a:lnTo>
                    <a:pt x="1262817" y="2030357"/>
                  </a:lnTo>
                  <a:lnTo>
                    <a:pt x="1216057" y="2018256"/>
                  </a:lnTo>
                  <a:lnTo>
                    <a:pt x="1170635" y="2004667"/>
                  </a:lnTo>
                  <a:lnTo>
                    <a:pt x="1126641" y="1989492"/>
                  </a:lnTo>
                  <a:lnTo>
                    <a:pt x="1084164" y="1972630"/>
                  </a:lnTo>
                  <a:lnTo>
                    <a:pt x="1043294" y="1953983"/>
                  </a:lnTo>
                  <a:lnTo>
                    <a:pt x="1004118" y="1933452"/>
                  </a:lnTo>
                  <a:lnTo>
                    <a:pt x="966728" y="1910937"/>
                  </a:lnTo>
                  <a:lnTo>
                    <a:pt x="931212" y="1886339"/>
                  </a:lnTo>
                  <a:lnTo>
                    <a:pt x="897659" y="1859559"/>
                  </a:lnTo>
                  <a:lnTo>
                    <a:pt x="866159" y="1830498"/>
                  </a:lnTo>
                  <a:lnTo>
                    <a:pt x="836671" y="1799100"/>
                  </a:lnTo>
                  <a:lnTo>
                    <a:pt x="809203" y="1765471"/>
                  </a:lnTo>
                  <a:lnTo>
                    <a:pt x="783625" y="1729756"/>
                  </a:lnTo>
                  <a:lnTo>
                    <a:pt x="759808" y="1692098"/>
                  </a:lnTo>
                  <a:lnTo>
                    <a:pt x="737621" y="1652638"/>
                  </a:lnTo>
                  <a:lnTo>
                    <a:pt x="716936" y="1611522"/>
                  </a:lnTo>
                  <a:lnTo>
                    <a:pt x="697623" y="1568891"/>
                  </a:lnTo>
                  <a:lnTo>
                    <a:pt x="679552" y="1524889"/>
                  </a:lnTo>
                  <a:lnTo>
                    <a:pt x="662594" y="1479658"/>
                  </a:lnTo>
                  <a:lnTo>
                    <a:pt x="646619" y="1433343"/>
                  </a:lnTo>
                  <a:lnTo>
                    <a:pt x="631498" y="1386087"/>
                  </a:lnTo>
                  <a:lnTo>
                    <a:pt x="617100" y="1338031"/>
                  </a:lnTo>
                  <a:lnTo>
                    <a:pt x="603297" y="1289320"/>
                  </a:lnTo>
                  <a:lnTo>
                    <a:pt x="589959" y="1240097"/>
                  </a:lnTo>
                  <a:lnTo>
                    <a:pt x="576956" y="1190504"/>
                  </a:lnTo>
                  <a:lnTo>
                    <a:pt x="564159" y="1140686"/>
                  </a:lnTo>
                  <a:lnTo>
                    <a:pt x="551438" y="1090784"/>
                  </a:lnTo>
                  <a:lnTo>
                    <a:pt x="538663" y="1040942"/>
                  </a:lnTo>
                  <a:lnTo>
                    <a:pt x="525705" y="991304"/>
                  </a:lnTo>
                  <a:lnTo>
                    <a:pt x="512435" y="942012"/>
                  </a:lnTo>
                  <a:lnTo>
                    <a:pt x="498723" y="893210"/>
                  </a:lnTo>
                  <a:lnTo>
                    <a:pt x="484439" y="845040"/>
                  </a:lnTo>
                  <a:lnTo>
                    <a:pt x="469453" y="797646"/>
                  </a:lnTo>
                  <a:lnTo>
                    <a:pt x="453637" y="751171"/>
                  </a:lnTo>
                  <a:lnTo>
                    <a:pt x="434409" y="699329"/>
                  </a:lnTo>
                  <a:lnTo>
                    <a:pt x="413988" y="648825"/>
                  </a:lnTo>
                  <a:lnTo>
                    <a:pt x="392432" y="599594"/>
                  </a:lnTo>
                  <a:lnTo>
                    <a:pt x="369803" y="551568"/>
                  </a:lnTo>
                  <a:lnTo>
                    <a:pt x="346160" y="504681"/>
                  </a:lnTo>
                  <a:lnTo>
                    <a:pt x="321563" y="458865"/>
                  </a:lnTo>
                  <a:lnTo>
                    <a:pt x="296074" y="414054"/>
                  </a:lnTo>
                  <a:lnTo>
                    <a:pt x="269751" y="370180"/>
                  </a:lnTo>
                  <a:lnTo>
                    <a:pt x="242656" y="327177"/>
                  </a:lnTo>
                  <a:lnTo>
                    <a:pt x="214848" y="284977"/>
                  </a:lnTo>
                  <a:lnTo>
                    <a:pt x="186387" y="243514"/>
                  </a:lnTo>
                  <a:lnTo>
                    <a:pt x="157335" y="202720"/>
                  </a:lnTo>
                  <a:lnTo>
                    <a:pt x="127750" y="162529"/>
                  </a:lnTo>
                  <a:lnTo>
                    <a:pt x="97694" y="122874"/>
                  </a:lnTo>
                  <a:lnTo>
                    <a:pt x="67227" y="83688"/>
                  </a:lnTo>
                  <a:lnTo>
                    <a:pt x="36408" y="44904"/>
                  </a:lnTo>
                  <a:lnTo>
                    <a:pt x="5298" y="6454"/>
                  </a:lnTo>
                  <a:lnTo>
                    <a:pt x="0" y="0"/>
                  </a:lnTo>
                  <a:lnTo>
                    <a:pt x="1797592" y="0"/>
                  </a:lnTo>
                  <a:lnTo>
                    <a:pt x="1797592" y="209190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7194008" y="0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1" y="1344858"/>
                  </a:moveTo>
                  <a:lnTo>
                    <a:pt x="1027016" y="1340217"/>
                  </a:lnTo>
                  <a:lnTo>
                    <a:pt x="973720" y="1335165"/>
                  </a:lnTo>
                  <a:lnTo>
                    <a:pt x="921623" y="1328773"/>
                  </a:lnTo>
                  <a:lnTo>
                    <a:pt x="870929" y="1320817"/>
                  </a:lnTo>
                  <a:lnTo>
                    <a:pt x="821840" y="1311070"/>
                  </a:lnTo>
                  <a:lnTo>
                    <a:pt x="774559" y="1299306"/>
                  </a:lnTo>
                  <a:lnTo>
                    <a:pt x="729289" y="1285299"/>
                  </a:lnTo>
                  <a:lnTo>
                    <a:pt x="686231" y="1268824"/>
                  </a:lnTo>
                  <a:lnTo>
                    <a:pt x="645590" y="1249654"/>
                  </a:lnTo>
                  <a:lnTo>
                    <a:pt x="607567" y="1227563"/>
                  </a:lnTo>
                  <a:lnTo>
                    <a:pt x="572365" y="1202326"/>
                  </a:lnTo>
                  <a:lnTo>
                    <a:pt x="540187" y="1173716"/>
                  </a:lnTo>
                  <a:lnTo>
                    <a:pt x="511156" y="1141741"/>
                  </a:lnTo>
                  <a:lnTo>
                    <a:pt x="485062" y="1106510"/>
                  </a:lnTo>
                  <a:lnTo>
                    <a:pt x="461614" y="1068346"/>
                  </a:lnTo>
                  <a:lnTo>
                    <a:pt x="440520" y="1027576"/>
                  </a:lnTo>
                  <a:lnTo>
                    <a:pt x="421488" y="984524"/>
                  </a:lnTo>
                  <a:lnTo>
                    <a:pt x="404225" y="939514"/>
                  </a:lnTo>
                  <a:lnTo>
                    <a:pt x="388441" y="892873"/>
                  </a:lnTo>
                  <a:lnTo>
                    <a:pt x="373842" y="844924"/>
                  </a:lnTo>
                  <a:lnTo>
                    <a:pt x="360138" y="795993"/>
                  </a:lnTo>
                  <a:lnTo>
                    <a:pt x="347035" y="746405"/>
                  </a:lnTo>
                  <a:lnTo>
                    <a:pt x="321466" y="646557"/>
                  </a:lnTo>
                  <a:lnTo>
                    <a:pt x="308417" y="596947"/>
                  </a:lnTo>
                  <a:lnTo>
                    <a:pt x="294801" y="547980"/>
                  </a:lnTo>
                  <a:lnTo>
                    <a:pt x="280327" y="499980"/>
                  </a:lnTo>
                  <a:lnTo>
                    <a:pt x="264702" y="453273"/>
                  </a:lnTo>
                  <a:lnTo>
                    <a:pt x="245033" y="401777"/>
                  </a:lnTo>
                  <a:lnTo>
                    <a:pt x="223637" y="352223"/>
                  </a:lnTo>
                  <a:lnTo>
                    <a:pt x="200646" y="304462"/>
                  </a:lnTo>
                  <a:lnTo>
                    <a:pt x="176192" y="258343"/>
                  </a:lnTo>
                  <a:lnTo>
                    <a:pt x="150410" y="213718"/>
                  </a:lnTo>
                  <a:lnTo>
                    <a:pt x="123431" y="170437"/>
                  </a:lnTo>
                  <a:lnTo>
                    <a:pt x="95388" y="128352"/>
                  </a:lnTo>
                  <a:lnTo>
                    <a:pt x="66414" y="87312"/>
                  </a:lnTo>
                  <a:lnTo>
                    <a:pt x="36641" y="47168"/>
                  </a:lnTo>
                  <a:lnTo>
                    <a:pt x="6203" y="7771"/>
                  </a:lnTo>
                  <a:lnTo>
                    <a:pt x="0" y="0"/>
                  </a:lnTo>
                  <a:lnTo>
                    <a:pt x="1093991" y="0"/>
                  </a:lnTo>
                  <a:lnTo>
                    <a:pt x="1093991" y="134485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899898" y="0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1" y="585226"/>
                  </a:moveTo>
                  <a:lnTo>
                    <a:pt x="333659" y="573617"/>
                  </a:lnTo>
                  <a:lnTo>
                    <a:pt x="289538" y="558473"/>
                  </a:lnTo>
                  <a:lnTo>
                    <a:pt x="250202" y="538039"/>
                  </a:lnTo>
                  <a:lnTo>
                    <a:pt x="216438" y="511445"/>
                  </a:lnTo>
                  <a:lnTo>
                    <a:pt x="188979" y="477883"/>
                  </a:lnTo>
                  <a:lnTo>
                    <a:pt x="166782" y="438514"/>
                  </a:lnTo>
                  <a:lnTo>
                    <a:pt x="148680" y="394627"/>
                  </a:lnTo>
                  <a:lnTo>
                    <a:pt x="133503" y="347513"/>
                  </a:lnTo>
                  <a:lnTo>
                    <a:pt x="120085" y="298459"/>
                  </a:lnTo>
                  <a:lnTo>
                    <a:pt x="107256" y="248757"/>
                  </a:lnTo>
                  <a:lnTo>
                    <a:pt x="93849" y="199695"/>
                  </a:lnTo>
                  <a:lnTo>
                    <a:pt x="78695" y="152564"/>
                  </a:lnTo>
                  <a:lnTo>
                    <a:pt x="58162" y="102258"/>
                  </a:lnTo>
                  <a:lnTo>
                    <a:pt x="34439" y="55495"/>
                  </a:lnTo>
                  <a:lnTo>
                    <a:pt x="8057" y="11700"/>
                  </a:lnTo>
                  <a:lnTo>
                    <a:pt x="0" y="0"/>
                  </a:lnTo>
                  <a:lnTo>
                    <a:pt x="388101" y="0"/>
                  </a:lnTo>
                  <a:lnTo>
                    <a:pt x="388101" y="58522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16000" y="4360156"/>
            <a:ext cx="6645275" cy="193992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R="220979" algn="ctr">
              <a:lnSpc>
                <a:spcPct val="100000"/>
              </a:lnSpc>
              <a:spcBef>
                <a:spcPts val="805"/>
              </a:spcBef>
              <a:tabLst>
                <a:tab pos="3434715" algn="l"/>
              </a:tabLst>
            </a:pPr>
            <a:r>
              <a:rPr sz="3600" spc="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員工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(Employee)	</a:t>
            </a:r>
            <a:r>
              <a:rPr sz="3600" spc="-97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:</a:t>
            </a:r>
            <a:endParaRPr sz="36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5080" algn="ctr">
              <a:lnSpc>
                <a:spcPct val="116300"/>
              </a:lnSpc>
            </a:pPr>
            <a:r>
              <a:rPr sz="3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員工編號、姓名、電話、email、 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地址、到職日、職位、在職狀況</a:t>
            </a:r>
            <a:endParaRPr sz="36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2090" y="629328"/>
            <a:ext cx="17378045" cy="9239250"/>
            <a:chOff x="452090" y="629328"/>
            <a:chExt cx="17378045" cy="9239250"/>
          </a:xfrm>
        </p:grpSpPr>
        <p:sp>
          <p:nvSpPr>
            <p:cNvPr id="13" name="object 13"/>
            <p:cNvSpPr/>
            <p:nvPr/>
          </p:nvSpPr>
          <p:spPr>
            <a:xfrm>
              <a:off x="1531079" y="7723492"/>
              <a:ext cx="1686560" cy="2145030"/>
            </a:xfrm>
            <a:custGeom>
              <a:avLst/>
              <a:gdLst/>
              <a:ahLst/>
              <a:cxnLst/>
              <a:rect l="l" t="t" r="r" b="b"/>
              <a:pathLst>
                <a:path w="1686560" h="2145029">
                  <a:moveTo>
                    <a:pt x="964908" y="2145000"/>
                  </a:moveTo>
                  <a:lnTo>
                    <a:pt x="80746" y="1924089"/>
                  </a:lnTo>
                  <a:lnTo>
                    <a:pt x="121523" y="1064829"/>
                  </a:lnTo>
                  <a:lnTo>
                    <a:pt x="0" y="1037861"/>
                  </a:lnTo>
                  <a:lnTo>
                    <a:pt x="37217" y="675005"/>
                  </a:lnTo>
                  <a:lnTo>
                    <a:pt x="331560" y="569394"/>
                  </a:lnTo>
                  <a:lnTo>
                    <a:pt x="339651" y="161484"/>
                  </a:lnTo>
                  <a:lnTo>
                    <a:pt x="915716" y="0"/>
                  </a:lnTo>
                  <a:lnTo>
                    <a:pt x="1392750" y="143882"/>
                  </a:lnTo>
                  <a:lnTo>
                    <a:pt x="1349707" y="538874"/>
                  </a:lnTo>
                  <a:lnTo>
                    <a:pt x="1527381" y="605405"/>
                  </a:lnTo>
                  <a:lnTo>
                    <a:pt x="1514597" y="720544"/>
                  </a:lnTo>
                  <a:lnTo>
                    <a:pt x="1685960" y="767536"/>
                  </a:lnTo>
                  <a:lnTo>
                    <a:pt x="1537413" y="1743065"/>
                  </a:lnTo>
                  <a:lnTo>
                    <a:pt x="964908" y="2145000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11" y="6108808"/>
              <a:ext cx="897916" cy="136987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2081" y="7957654"/>
              <a:ext cx="2550160" cy="1754505"/>
            </a:xfrm>
            <a:custGeom>
              <a:avLst/>
              <a:gdLst/>
              <a:ahLst/>
              <a:cxnLst/>
              <a:rect l="l" t="t" r="r" b="b"/>
              <a:pathLst>
                <a:path w="2550160" h="1754504">
                  <a:moveTo>
                    <a:pt x="57289" y="178269"/>
                  </a:moveTo>
                  <a:lnTo>
                    <a:pt x="57124" y="178435"/>
                  </a:lnTo>
                  <a:lnTo>
                    <a:pt x="57124" y="178600"/>
                  </a:lnTo>
                  <a:lnTo>
                    <a:pt x="56959" y="178600"/>
                  </a:lnTo>
                  <a:lnTo>
                    <a:pt x="56959" y="178765"/>
                  </a:lnTo>
                  <a:lnTo>
                    <a:pt x="57289" y="179082"/>
                  </a:lnTo>
                  <a:lnTo>
                    <a:pt x="57289" y="178269"/>
                  </a:lnTo>
                  <a:close/>
                </a:path>
                <a:path w="2550160" h="1754504">
                  <a:moveTo>
                    <a:pt x="191427" y="20993"/>
                  </a:moveTo>
                  <a:lnTo>
                    <a:pt x="190944" y="19532"/>
                  </a:lnTo>
                  <a:lnTo>
                    <a:pt x="189649" y="18884"/>
                  </a:lnTo>
                  <a:lnTo>
                    <a:pt x="188518" y="18402"/>
                  </a:lnTo>
                  <a:lnTo>
                    <a:pt x="187058" y="18732"/>
                  </a:lnTo>
                  <a:lnTo>
                    <a:pt x="186410" y="20015"/>
                  </a:lnTo>
                  <a:lnTo>
                    <a:pt x="177698" y="35204"/>
                  </a:lnTo>
                  <a:lnTo>
                    <a:pt x="148869" y="79451"/>
                  </a:lnTo>
                  <a:lnTo>
                    <a:pt x="118465" y="118122"/>
                  </a:lnTo>
                  <a:lnTo>
                    <a:pt x="82524" y="154533"/>
                  </a:lnTo>
                  <a:lnTo>
                    <a:pt x="69748" y="164223"/>
                  </a:lnTo>
                  <a:lnTo>
                    <a:pt x="59232" y="171170"/>
                  </a:lnTo>
                  <a:lnTo>
                    <a:pt x="55181" y="174244"/>
                  </a:lnTo>
                  <a:lnTo>
                    <a:pt x="54216" y="175044"/>
                  </a:lnTo>
                  <a:lnTo>
                    <a:pt x="53568" y="175691"/>
                  </a:lnTo>
                  <a:lnTo>
                    <a:pt x="53403" y="176009"/>
                  </a:lnTo>
                  <a:lnTo>
                    <a:pt x="52273" y="177634"/>
                  </a:lnTo>
                  <a:lnTo>
                    <a:pt x="53073" y="178765"/>
                  </a:lnTo>
                  <a:lnTo>
                    <a:pt x="53721" y="179247"/>
                  </a:lnTo>
                  <a:lnTo>
                    <a:pt x="54698" y="180047"/>
                  </a:lnTo>
                  <a:lnTo>
                    <a:pt x="56146" y="179895"/>
                  </a:lnTo>
                  <a:lnTo>
                    <a:pt x="56794" y="178917"/>
                  </a:lnTo>
                  <a:lnTo>
                    <a:pt x="56959" y="178765"/>
                  </a:lnTo>
                  <a:lnTo>
                    <a:pt x="56794" y="178600"/>
                  </a:lnTo>
                  <a:lnTo>
                    <a:pt x="56959" y="178600"/>
                  </a:lnTo>
                  <a:lnTo>
                    <a:pt x="57124" y="178435"/>
                  </a:lnTo>
                  <a:lnTo>
                    <a:pt x="57200" y="178269"/>
                  </a:lnTo>
                  <a:lnTo>
                    <a:pt x="57289" y="177634"/>
                  </a:lnTo>
                  <a:lnTo>
                    <a:pt x="57289" y="178269"/>
                  </a:lnTo>
                  <a:lnTo>
                    <a:pt x="57442" y="178117"/>
                  </a:lnTo>
                  <a:lnTo>
                    <a:pt x="57772" y="178117"/>
                  </a:lnTo>
                  <a:lnTo>
                    <a:pt x="57937" y="177952"/>
                  </a:lnTo>
                  <a:lnTo>
                    <a:pt x="58381" y="177634"/>
                  </a:lnTo>
                  <a:lnTo>
                    <a:pt x="59512" y="176822"/>
                  </a:lnTo>
                  <a:lnTo>
                    <a:pt x="60185" y="176339"/>
                  </a:lnTo>
                  <a:lnTo>
                    <a:pt x="61976" y="175044"/>
                  </a:lnTo>
                  <a:lnTo>
                    <a:pt x="72986" y="168744"/>
                  </a:lnTo>
                  <a:lnTo>
                    <a:pt x="73634" y="168262"/>
                  </a:lnTo>
                  <a:lnTo>
                    <a:pt x="104216" y="144526"/>
                  </a:lnTo>
                  <a:lnTo>
                    <a:pt x="135928" y="109626"/>
                  </a:lnTo>
                  <a:lnTo>
                    <a:pt x="164541" y="68694"/>
                  </a:lnTo>
                  <a:lnTo>
                    <a:pt x="190779" y="22275"/>
                  </a:lnTo>
                  <a:lnTo>
                    <a:pt x="191427" y="20993"/>
                  </a:lnTo>
                  <a:close/>
                </a:path>
                <a:path w="2550160" h="1754504">
                  <a:moveTo>
                    <a:pt x="239331" y="1631315"/>
                  </a:moveTo>
                  <a:lnTo>
                    <a:pt x="238201" y="1630502"/>
                  </a:lnTo>
                  <a:lnTo>
                    <a:pt x="237223" y="1629702"/>
                  </a:lnTo>
                  <a:lnTo>
                    <a:pt x="235762" y="1629702"/>
                  </a:lnTo>
                  <a:lnTo>
                    <a:pt x="192036" y="1651317"/>
                  </a:lnTo>
                  <a:lnTo>
                    <a:pt x="142214" y="1655419"/>
                  </a:lnTo>
                  <a:lnTo>
                    <a:pt x="126822" y="1654810"/>
                  </a:lnTo>
                  <a:lnTo>
                    <a:pt x="80238" y="1648244"/>
                  </a:lnTo>
                  <a:lnTo>
                    <a:pt x="40614" y="1633410"/>
                  </a:lnTo>
                  <a:lnTo>
                    <a:pt x="21196" y="1623720"/>
                  </a:lnTo>
                  <a:lnTo>
                    <a:pt x="12623" y="1622755"/>
                  </a:lnTo>
                  <a:lnTo>
                    <a:pt x="7442" y="1621142"/>
                  </a:lnTo>
                  <a:lnTo>
                    <a:pt x="6642" y="1620812"/>
                  </a:lnTo>
                  <a:lnTo>
                    <a:pt x="6146" y="1620659"/>
                  </a:lnTo>
                  <a:lnTo>
                    <a:pt x="5499" y="1620494"/>
                  </a:lnTo>
                  <a:lnTo>
                    <a:pt x="5346" y="1620329"/>
                  </a:lnTo>
                  <a:lnTo>
                    <a:pt x="5016" y="1620177"/>
                  </a:lnTo>
                  <a:lnTo>
                    <a:pt x="4699" y="1619846"/>
                  </a:lnTo>
                  <a:lnTo>
                    <a:pt x="4533" y="1619846"/>
                  </a:lnTo>
                  <a:lnTo>
                    <a:pt x="4851" y="1619529"/>
                  </a:lnTo>
                  <a:lnTo>
                    <a:pt x="5664" y="1618551"/>
                  </a:lnTo>
                  <a:lnTo>
                    <a:pt x="5346" y="1617103"/>
                  </a:lnTo>
                  <a:lnTo>
                    <a:pt x="4533" y="1616290"/>
                  </a:lnTo>
                  <a:lnTo>
                    <a:pt x="3403" y="1615655"/>
                  </a:lnTo>
                  <a:lnTo>
                    <a:pt x="2108" y="1615808"/>
                  </a:lnTo>
                  <a:lnTo>
                    <a:pt x="330" y="1617916"/>
                  </a:lnTo>
                  <a:lnTo>
                    <a:pt x="0" y="1619046"/>
                  </a:lnTo>
                  <a:lnTo>
                    <a:pt x="114" y="1621142"/>
                  </a:lnTo>
                  <a:lnTo>
                    <a:pt x="165" y="1621624"/>
                  </a:lnTo>
                  <a:lnTo>
                    <a:pt x="1130" y="1623237"/>
                  </a:lnTo>
                  <a:lnTo>
                    <a:pt x="3073" y="1624368"/>
                  </a:lnTo>
                  <a:lnTo>
                    <a:pt x="7289" y="1626958"/>
                  </a:lnTo>
                  <a:lnTo>
                    <a:pt x="17970" y="1628089"/>
                  </a:lnTo>
                  <a:lnTo>
                    <a:pt x="22656" y="1630832"/>
                  </a:lnTo>
                  <a:lnTo>
                    <a:pt x="28371" y="1634045"/>
                  </a:lnTo>
                  <a:lnTo>
                    <a:pt x="63677" y="1650619"/>
                  </a:lnTo>
                  <a:lnTo>
                    <a:pt x="111175" y="1661515"/>
                  </a:lnTo>
                  <a:lnTo>
                    <a:pt x="142214" y="1663026"/>
                  </a:lnTo>
                  <a:lnTo>
                    <a:pt x="158254" y="1662493"/>
                  </a:lnTo>
                  <a:lnTo>
                    <a:pt x="200355" y="1655419"/>
                  </a:lnTo>
                  <a:lnTo>
                    <a:pt x="238518" y="1633893"/>
                  </a:lnTo>
                  <a:lnTo>
                    <a:pt x="239331" y="1632927"/>
                  </a:lnTo>
                  <a:lnTo>
                    <a:pt x="239331" y="1631315"/>
                  </a:lnTo>
                  <a:close/>
                </a:path>
                <a:path w="2550160" h="1754504">
                  <a:moveTo>
                    <a:pt x="532866" y="130632"/>
                  </a:moveTo>
                  <a:lnTo>
                    <a:pt x="532371" y="129019"/>
                  </a:lnTo>
                  <a:lnTo>
                    <a:pt x="531241" y="128536"/>
                  </a:lnTo>
                  <a:lnTo>
                    <a:pt x="529945" y="127889"/>
                  </a:lnTo>
                  <a:lnTo>
                    <a:pt x="528497" y="128371"/>
                  </a:lnTo>
                  <a:lnTo>
                    <a:pt x="527850" y="129501"/>
                  </a:lnTo>
                  <a:lnTo>
                    <a:pt x="518820" y="146202"/>
                  </a:lnTo>
                  <a:lnTo>
                    <a:pt x="508952" y="162687"/>
                  </a:lnTo>
                  <a:lnTo>
                    <a:pt x="498538" y="179057"/>
                  </a:lnTo>
                  <a:lnTo>
                    <a:pt x="487883" y="195389"/>
                  </a:lnTo>
                  <a:lnTo>
                    <a:pt x="480733" y="206197"/>
                  </a:lnTo>
                  <a:lnTo>
                    <a:pt x="473684" y="217068"/>
                  </a:lnTo>
                  <a:lnTo>
                    <a:pt x="452767" y="251917"/>
                  </a:lnTo>
                  <a:lnTo>
                    <a:pt x="435610" y="289052"/>
                  </a:lnTo>
                  <a:lnTo>
                    <a:pt x="422186" y="331609"/>
                  </a:lnTo>
                  <a:lnTo>
                    <a:pt x="413448" y="368020"/>
                  </a:lnTo>
                  <a:lnTo>
                    <a:pt x="411822" y="372059"/>
                  </a:lnTo>
                  <a:lnTo>
                    <a:pt x="410857" y="374802"/>
                  </a:lnTo>
                  <a:lnTo>
                    <a:pt x="410362" y="376250"/>
                  </a:lnTo>
                  <a:lnTo>
                    <a:pt x="410324" y="376580"/>
                  </a:lnTo>
                  <a:lnTo>
                    <a:pt x="410362" y="378193"/>
                  </a:lnTo>
                  <a:lnTo>
                    <a:pt x="413600" y="380619"/>
                  </a:lnTo>
                  <a:lnTo>
                    <a:pt x="414896" y="379641"/>
                  </a:lnTo>
                  <a:lnTo>
                    <a:pt x="416026" y="379006"/>
                  </a:lnTo>
                  <a:lnTo>
                    <a:pt x="416102" y="377545"/>
                  </a:lnTo>
                  <a:lnTo>
                    <a:pt x="415544" y="376580"/>
                  </a:lnTo>
                  <a:lnTo>
                    <a:pt x="415378" y="376580"/>
                  </a:lnTo>
                  <a:lnTo>
                    <a:pt x="415378" y="376415"/>
                  </a:lnTo>
                  <a:lnTo>
                    <a:pt x="415226" y="376250"/>
                  </a:lnTo>
                  <a:lnTo>
                    <a:pt x="415378" y="375932"/>
                  </a:lnTo>
                  <a:lnTo>
                    <a:pt x="415544" y="375450"/>
                  </a:lnTo>
                  <a:lnTo>
                    <a:pt x="415709" y="375119"/>
                  </a:lnTo>
                  <a:lnTo>
                    <a:pt x="416839" y="372376"/>
                  </a:lnTo>
                  <a:lnTo>
                    <a:pt x="418299" y="368985"/>
                  </a:lnTo>
                  <a:lnTo>
                    <a:pt x="418947" y="367055"/>
                  </a:lnTo>
                  <a:lnTo>
                    <a:pt x="424116" y="347345"/>
                  </a:lnTo>
                  <a:lnTo>
                    <a:pt x="426186" y="340321"/>
                  </a:lnTo>
                  <a:lnTo>
                    <a:pt x="440029" y="298615"/>
                  </a:lnTo>
                  <a:lnTo>
                    <a:pt x="456488" y="262089"/>
                  </a:lnTo>
                  <a:lnTo>
                    <a:pt x="459727" y="255625"/>
                  </a:lnTo>
                  <a:lnTo>
                    <a:pt x="480110" y="220929"/>
                  </a:lnTo>
                  <a:lnTo>
                    <a:pt x="493699" y="199110"/>
                  </a:lnTo>
                  <a:lnTo>
                    <a:pt x="504075" y="182410"/>
                  </a:lnTo>
                  <a:lnTo>
                    <a:pt x="514134" y="165684"/>
                  </a:lnTo>
                  <a:lnTo>
                    <a:pt x="523646" y="148831"/>
                  </a:lnTo>
                  <a:lnTo>
                    <a:pt x="532371" y="131762"/>
                  </a:lnTo>
                  <a:lnTo>
                    <a:pt x="532866" y="130632"/>
                  </a:lnTo>
                  <a:close/>
                </a:path>
                <a:path w="2550160" h="1754504">
                  <a:moveTo>
                    <a:pt x="741934" y="141135"/>
                  </a:moveTo>
                  <a:lnTo>
                    <a:pt x="741438" y="139687"/>
                  </a:lnTo>
                  <a:lnTo>
                    <a:pt x="740308" y="139192"/>
                  </a:lnTo>
                  <a:lnTo>
                    <a:pt x="726059" y="131343"/>
                  </a:lnTo>
                  <a:lnTo>
                    <a:pt x="685939" y="102057"/>
                  </a:lnTo>
                  <a:lnTo>
                    <a:pt x="657466" y="74599"/>
                  </a:lnTo>
                  <a:lnTo>
                    <a:pt x="626071" y="37465"/>
                  </a:lnTo>
                  <a:lnTo>
                    <a:pt x="612914" y="19532"/>
                  </a:lnTo>
                  <a:lnTo>
                    <a:pt x="610044" y="15659"/>
                  </a:lnTo>
                  <a:lnTo>
                    <a:pt x="606971" y="6781"/>
                  </a:lnTo>
                  <a:lnTo>
                    <a:pt x="606107" y="5486"/>
                  </a:lnTo>
                  <a:lnTo>
                    <a:pt x="605574" y="4673"/>
                  </a:lnTo>
                  <a:lnTo>
                    <a:pt x="605142" y="4038"/>
                  </a:lnTo>
                  <a:lnTo>
                    <a:pt x="604380" y="2908"/>
                  </a:lnTo>
                  <a:lnTo>
                    <a:pt x="603084" y="800"/>
                  </a:lnTo>
                  <a:lnTo>
                    <a:pt x="601802" y="228"/>
                  </a:lnTo>
                  <a:lnTo>
                    <a:pt x="601802" y="4356"/>
                  </a:lnTo>
                  <a:lnTo>
                    <a:pt x="601637" y="4521"/>
                  </a:lnTo>
                  <a:lnTo>
                    <a:pt x="601306" y="4673"/>
                  </a:lnTo>
                  <a:lnTo>
                    <a:pt x="601306" y="4521"/>
                  </a:lnTo>
                  <a:lnTo>
                    <a:pt x="601472" y="4356"/>
                  </a:lnTo>
                  <a:lnTo>
                    <a:pt x="601472" y="4191"/>
                  </a:lnTo>
                  <a:lnTo>
                    <a:pt x="601802" y="4356"/>
                  </a:lnTo>
                  <a:lnTo>
                    <a:pt x="601802" y="228"/>
                  </a:lnTo>
                  <a:lnTo>
                    <a:pt x="601306" y="0"/>
                  </a:lnTo>
                  <a:lnTo>
                    <a:pt x="600176" y="152"/>
                  </a:lnTo>
                  <a:lnTo>
                    <a:pt x="599211" y="152"/>
                  </a:lnTo>
                  <a:lnTo>
                    <a:pt x="597916" y="800"/>
                  </a:lnTo>
                  <a:lnTo>
                    <a:pt x="597268" y="2908"/>
                  </a:lnTo>
                  <a:lnTo>
                    <a:pt x="596785" y="4038"/>
                  </a:lnTo>
                  <a:lnTo>
                    <a:pt x="597268" y="5321"/>
                  </a:lnTo>
                  <a:lnTo>
                    <a:pt x="599211" y="6134"/>
                  </a:lnTo>
                  <a:lnTo>
                    <a:pt x="600011" y="5969"/>
                  </a:lnTo>
                  <a:lnTo>
                    <a:pt x="600506" y="5486"/>
                  </a:lnTo>
                  <a:lnTo>
                    <a:pt x="601472" y="7429"/>
                  </a:lnTo>
                  <a:lnTo>
                    <a:pt x="601954" y="8712"/>
                  </a:lnTo>
                  <a:lnTo>
                    <a:pt x="603897" y="13398"/>
                  </a:lnTo>
                  <a:lnTo>
                    <a:pt x="606005" y="19532"/>
                  </a:lnTo>
                  <a:lnTo>
                    <a:pt x="607949" y="22606"/>
                  </a:lnTo>
                  <a:lnTo>
                    <a:pt x="611987" y="28905"/>
                  </a:lnTo>
                  <a:lnTo>
                    <a:pt x="616204" y="35204"/>
                  </a:lnTo>
                  <a:lnTo>
                    <a:pt x="620572" y="41338"/>
                  </a:lnTo>
                  <a:lnTo>
                    <a:pt x="624941" y="47637"/>
                  </a:lnTo>
                  <a:lnTo>
                    <a:pt x="651637" y="80098"/>
                  </a:lnTo>
                  <a:lnTo>
                    <a:pt x="681253" y="107543"/>
                  </a:lnTo>
                  <a:lnTo>
                    <a:pt x="723252" y="136067"/>
                  </a:lnTo>
                  <a:lnTo>
                    <a:pt x="739343" y="144208"/>
                  </a:lnTo>
                  <a:lnTo>
                    <a:pt x="740791" y="143560"/>
                  </a:lnTo>
                  <a:lnTo>
                    <a:pt x="741438" y="142430"/>
                  </a:lnTo>
                  <a:lnTo>
                    <a:pt x="741934" y="141135"/>
                  </a:lnTo>
                  <a:close/>
                </a:path>
                <a:path w="2550160" h="1754504">
                  <a:moveTo>
                    <a:pt x="799045" y="1559458"/>
                  </a:moveTo>
                  <a:lnTo>
                    <a:pt x="798893" y="1557997"/>
                  </a:lnTo>
                  <a:lnTo>
                    <a:pt x="797915" y="1557197"/>
                  </a:lnTo>
                  <a:lnTo>
                    <a:pt x="796950" y="1556219"/>
                  </a:lnTo>
                  <a:lnTo>
                    <a:pt x="795324" y="1556385"/>
                  </a:lnTo>
                  <a:lnTo>
                    <a:pt x="794359" y="1557350"/>
                  </a:lnTo>
                  <a:lnTo>
                    <a:pt x="779792" y="1571421"/>
                  </a:lnTo>
                  <a:lnTo>
                    <a:pt x="745210" y="1591741"/>
                  </a:lnTo>
                  <a:lnTo>
                    <a:pt x="708253" y="1603019"/>
                  </a:lnTo>
                  <a:lnTo>
                    <a:pt x="653580" y="1609191"/>
                  </a:lnTo>
                  <a:lnTo>
                    <a:pt x="641781" y="1609483"/>
                  </a:lnTo>
                  <a:lnTo>
                    <a:pt x="628434" y="1609471"/>
                  </a:lnTo>
                  <a:lnTo>
                    <a:pt x="573646" y="1606613"/>
                  </a:lnTo>
                  <a:lnTo>
                    <a:pt x="562343" y="1605635"/>
                  </a:lnTo>
                  <a:lnTo>
                    <a:pt x="558342" y="1605280"/>
                  </a:lnTo>
                  <a:lnTo>
                    <a:pt x="543052" y="1603705"/>
                  </a:lnTo>
                  <a:lnTo>
                    <a:pt x="522351" y="1601279"/>
                  </a:lnTo>
                  <a:lnTo>
                    <a:pt x="520407" y="1600962"/>
                  </a:lnTo>
                  <a:lnTo>
                    <a:pt x="516521" y="1601279"/>
                  </a:lnTo>
                  <a:lnTo>
                    <a:pt x="514248" y="1600962"/>
                  </a:lnTo>
                  <a:lnTo>
                    <a:pt x="514096" y="1600466"/>
                  </a:lnTo>
                  <a:lnTo>
                    <a:pt x="513448" y="1599831"/>
                  </a:lnTo>
                  <a:lnTo>
                    <a:pt x="512470" y="1599018"/>
                  </a:lnTo>
                  <a:lnTo>
                    <a:pt x="511175" y="1599184"/>
                  </a:lnTo>
                  <a:lnTo>
                    <a:pt x="510374" y="1600149"/>
                  </a:lnTo>
                  <a:lnTo>
                    <a:pt x="509397" y="1601114"/>
                  </a:lnTo>
                  <a:lnTo>
                    <a:pt x="509397" y="1602092"/>
                  </a:lnTo>
                  <a:lnTo>
                    <a:pt x="509562" y="1602727"/>
                  </a:lnTo>
                  <a:lnTo>
                    <a:pt x="509727" y="1603705"/>
                  </a:lnTo>
                  <a:lnTo>
                    <a:pt x="510527" y="1604835"/>
                  </a:lnTo>
                  <a:lnTo>
                    <a:pt x="512318" y="1605318"/>
                  </a:lnTo>
                  <a:lnTo>
                    <a:pt x="514413" y="1605800"/>
                  </a:lnTo>
                  <a:lnTo>
                    <a:pt x="519264" y="1605635"/>
                  </a:lnTo>
                  <a:lnTo>
                    <a:pt x="521538" y="1605965"/>
                  </a:lnTo>
                  <a:lnTo>
                    <a:pt x="572998" y="1613230"/>
                  </a:lnTo>
                  <a:lnTo>
                    <a:pt x="615899" y="1616722"/>
                  </a:lnTo>
                  <a:lnTo>
                    <a:pt x="640918" y="1617357"/>
                  </a:lnTo>
                  <a:lnTo>
                    <a:pt x="653745" y="1617103"/>
                  </a:lnTo>
                  <a:lnTo>
                    <a:pt x="672604" y="1615897"/>
                  </a:lnTo>
                  <a:lnTo>
                    <a:pt x="691426" y="1613611"/>
                  </a:lnTo>
                  <a:lnTo>
                    <a:pt x="709968" y="1610093"/>
                  </a:lnTo>
                  <a:lnTo>
                    <a:pt x="712114" y="1609496"/>
                  </a:lnTo>
                  <a:lnTo>
                    <a:pt x="728014" y="1605153"/>
                  </a:lnTo>
                  <a:lnTo>
                    <a:pt x="747852" y="1597571"/>
                  </a:lnTo>
                  <a:lnTo>
                    <a:pt x="766381" y="1587779"/>
                  </a:lnTo>
                  <a:lnTo>
                    <a:pt x="783234" y="1575523"/>
                  </a:lnTo>
                  <a:lnTo>
                    <a:pt x="798080" y="1560588"/>
                  </a:lnTo>
                  <a:lnTo>
                    <a:pt x="799045" y="1559458"/>
                  </a:lnTo>
                  <a:close/>
                </a:path>
                <a:path w="2550160" h="1754504">
                  <a:moveTo>
                    <a:pt x="1730463" y="443433"/>
                  </a:moveTo>
                  <a:lnTo>
                    <a:pt x="1585315" y="405485"/>
                  </a:lnTo>
                  <a:lnTo>
                    <a:pt x="1429004" y="520458"/>
                  </a:lnTo>
                  <a:lnTo>
                    <a:pt x="1400848" y="780288"/>
                  </a:lnTo>
                  <a:lnTo>
                    <a:pt x="1564271" y="820826"/>
                  </a:lnTo>
                  <a:lnTo>
                    <a:pt x="1592427" y="558406"/>
                  </a:lnTo>
                  <a:lnTo>
                    <a:pt x="1730463" y="443433"/>
                  </a:lnTo>
                  <a:close/>
                </a:path>
                <a:path w="2550160" h="1754504">
                  <a:moveTo>
                    <a:pt x="1899069" y="1283639"/>
                  </a:moveTo>
                  <a:lnTo>
                    <a:pt x="1666227" y="1247787"/>
                  </a:lnTo>
                  <a:lnTo>
                    <a:pt x="1636280" y="1688477"/>
                  </a:lnTo>
                  <a:lnTo>
                    <a:pt x="1866874" y="1753882"/>
                  </a:lnTo>
                  <a:lnTo>
                    <a:pt x="1899069" y="1283639"/>
                  </a:lnTo>
                  <a:close/>
                </a:path>
                <a:path w="2550160" h="1754504">
                  <a:moveTo>
                    <a:pt x="2550058" y="657072"/>
                  </a:moveTo>
                  <a:lnTo>
                    <a:pt x="2424328" y="723290"/>
                  </a:lnTo>
                  <a:lnTo>
                    <a:pt x="2375141" y="1284287"/>
                  </a:lnTo>
                  <a:lnTo>
                    <a:pt x="2519959" y="1197076"/>
                  </a:lnTo>
                  <a:lnTo>
                    <a:pt x="2550058" y="657072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568783" y="7732696"/>
              <a:ext cx="1646555" cy="2120900"/>
            </a:xfrm>
            <a:custGeom>
              <a:avLst/>
              <a:gdLst/>
              <a:ahLst/>
              <a:cxnLst/>
              <a:rect l="l" t="t" r="r" b="b"/>
              <a:pathLst>
                <a:path w="1646555" h="2120900">
                  <a:moveTo>
                    <a:pt x="750340" y="12700"/>
                  </a:moveTo>
                  <a:lnTo>
                    <a:pt x="740955" y="12700"/>
                  </a:lnTo>
                  <a:lnTo>
                    <a:pt x="744353" y="0"/>
                  </a:lnTo>
                  <a:lnTo>
                    <a:pt x="753091" y="0"/>
                  </a:lnTo>
                  <a:lnTo>
                    <a:pt x="750340" y="12700"/>
                  </a:lnTo>
                  <a:close/>
                </a:path>
                <a:path w="1646555" h="2120900">
                  <a:moveTo>
                    <a:pt x="783998" y="12700"/>
                  </a:moveTo>
                  <a:lnTo>
                    <a:pt x="776069" y="12700"/>
                  </a:lnTo>
                  <a:lnTo>
                    <a:pt x="772671" y="0"/>
                  </a:lnTo>
                  <a:lnTo>
                    <a:pt x="780600" y="0"/>
                  </a:lnTo>
                  <a:lnTo>
                    <a:pt x="783998" y="12700"/>
                  </a:lnTo>
                  <a:close/>
                </a:path>
                <a:path w="1646555" h="2120900">
                  <a:moveTo>
                    <a:pt x="746168" y="38100"/>
                  </a:moveTo>
                  <a:lnTo>
                    <a:pt x="740078" y="38100"/>
                  </a:lnTo>
                  <a:lnTo>
                    <a:pt x="739660" y="25400"/>
                  </a:lnTo>
                  <a:lnTo>
                    <a:pt x="739660" y="12700"/>
                  </a:lnTo>
                  <a:lnTo>
                    <a:pt x="746618" y="12700"/>
                  </a:lnTo>
                  <a:lnTo>
                    <a:pt x="745809" y="25400"/>
                  </a:lnTo>
                  <a:lnTo>
                    <a:pt x="745648" y="25400"/>
                  </a:lnTo>
                  <a:lnTo>
                    <a:pt x="746168" y="38100"/>
                  </a:lnTo>
                  <a:close/>
                </a:path>
                <a:path w="1646555" h="2120900">
                  <a:moveTo>
                    <a:pt x="790612" y="25400"/>
                  </a:moveTo>
                  <a:lnTo>
                    <a:pt x="784099" y="25400"/>
                  </a:lnTo>
                  <a:lnTo>
                    <a:pt x="781462" y="12700"/>
                  </a:lnTo>
                  <a:lnTo>
                    <a:pt x="787646" y="12700"/>
                  </a:lnTo>
                  <a:lnTo>
                    <a:pt x="790612" y="25400"/>
                  </a:lnTo>
                  <a:close/>
                </a:path>
                <a:path w="1646555" h="2120900">
                  <a:moveTo>
                    <a:pt x="859404" y="25400"/>
                  </a:moveTo>
                  <a:lnTo>
                    <a:pt x="830925" y="25400"/>
                  </a:lnTo>
                  <a:lnTo>
                    <a:pt x="840795" y="12700"/>
                  </a:lnTo>
                  <a:lnTo>
                    <a:pt x="857786" y="12700"/>
                  </a:lnTo>
                  <a:lnTo>
                    <a:pt x="859404" y="25400"/>
                  </a:lnTo>
                  <a:close/>
                </a:path>
                <a:path w="1646555" h="2120900">
                  <a:moveTo>
                    <a:pt x="797449" y="63500"/>
                  </a:moveTo>
                  <a:lnTo>
                    <a:pt x="790127" y="63500"/>
                  </a:lnTo>
                  <a:lnTo>
                    <a:pt x="789310" y="50800"/>
                  </a:lnTo>
                  <a:lnTo>
                    <a:pt x="787720" y="38100"/>
                  </a:lnTo>
                  <a:lnTo>
                    <a:pt x="786160" y="25400"/>
                  </a:lnTo>
                  <a:lnTo>
                    <a:pt x="792941" y="25400"/>
                  </a:lnTo>
                  <a:lnTo>
                    <a:pt x="794678" y="38100"/>
                  </a:lnTo>
                  <a:lnTo>
                    <a:pt x="796481" y="50800"/>
                  </a:lnTo>
                  <a:lnTo>
                    <a:pt x="797449" y="63500"/>
                  </a:lnTo>
                  <a:close/>
                </a:path>
                <a:path w="1646555" h="2120900">
                  <a:moveTo>
                    <a:pt x="835941" y="38100"/>
                  </a:moveTo>
                  <a:lnTo>
                    <a:pt x="822672" y="38100"/>
                  </a:lnTo>
                  <a:lnTo>
                    <a:pt x="827688" y="25400"/>
                  </a:lnTo>
                  <a:lnTo>
                    <a:pt x="841928" y="25400"/>
                  </a:lnTo>
                  <a:lnTo>
                    <a:pt x="835941" y="38100"/>
                  </a:lnTo>
                  <a:close/>
                </a:path>
                <a:path w="1646555" h="2120900">
                  <a:moveTo>
                    <a:pt x="861346" y="38100"/>
                  </a:moveTo>
                  <a:lnTo>
                    <a:pt x="853579" y="38100"/>
                  </a:lnTo>
                  <a:lnTo>
                    <a:pt x="854226" y="25400"/>
                  </a:lnTo>
                  <a:lnTo>
                    <a:pt x="862317" y="25400"/>
                  </a:lnTo>
                  <a:lnTo>
                    <a:pt x="861346" y="38100"/>
                  </a:lnTo>
                  <a:close/>
                </a:path>
                <a:path w="1646555" h="2120900">
                  <a:moveTo>
                    <a:pt x="983725" y="50559"/>
                  </a:moveTo>
                  <a:lnTo>
                    <a:pt x="1028987" y="25400"/>
                  </a:lnTo>
                  <a:lnTo>
                    <a:pt x="1031738" y="25400"/>
                  </a:lnTo>
                  <a:lnTo>
                    <a:pt x="1030605" y="38100"/>
                  </a:lnTo>
                  <a:lnTo>
                    <a:pt x="983725" y="50559"/>
                  </a:lnTo>
                  <a:close/>
                </a:path>
                <a:path w="1646555" h="2120900">
                  <a:moveTo>
                    <a:pt x="763609" y="76200"/>
                  </a:moveTo>
                  <a:lnTo>
                    <a:pt x="756995" y="76200"/>
                  </a:lnTo>
                  <a:lnTo>
                    <a:pt x="750960" y="63500"/>
                  </a:lnTo>
                  <a:lnTo>
                    <a:pt x="745971" y="50800"/>
                  </a:lnTo>
                  <a:lnTo>
                    <a:pt x="743278" y="50800"/>
                  </a:lnTo>
                  <a:lnTo>
                    <a:pt x="741299" y="38100"/>
                  </a:lnTo>
                  <a:lnTo>
                    <a:pt x="747873" y="38100"/>
                  </a:lnTo>
                  <a:lnTo>
                    <a:pt x="750608" y="50800"/>
                  </a:lnTo>
                  <a:lnTo>
                    <a:pt x="754224" y="63500"/>
                  </a:lnTo>
                  <a:lnTo>
                    <a:pt x="758598" y="63500"/>
                  </a:lnTo>
                  <a:lnTo>
                    <a:pt x="763609" y="76200"/>
                  </a:lnTo>
                  <a:close/>
                </a:path>
                <a:path w="1646555" h="2120900">
                  <a:moveTo>
                    <a:pt x="824614" y="50800"/>
                  </a:moveTo>
                  <a:lnTo>
                    <a:pt x="813934" y="50800"/>
                  </a:lnTo>
                  <a:lnTo>
                    <a:pt x="817979" y="38100"/>
                  </a:lnTo>
                  <a:lnTo>
                    <a:pt x="828821" y="38100"/>
                  </a:lnTo>
                  <a:lnTo>
                    <a:pt x="824614" y="50800"/>
                  </a:lnTo>
                  <a:close/>
                </a:path>
                <a:path w="1646555" h="2120900">
                  <a:moveTo>
                    <a:pt x="856977" y="50800"/>
                  </a:moveTo>
                  <a:lnTo>
                    <a:pt x="847915" y="50800"/>
                  </a:lnTo>
                  <a:lnTo>
                    <a:pt x="850019" y="38100"/>
                  </a:lnTo>
                  <a:lnTo>
                    <a:pt x="860051" y="38100"/>
                  </a:lnTo>
                  <a:lnTo>
                    <a:pt x="856977" y="50800"/>
                  </a:lnTo>
                  <a:close/>
                </a:path>
                <a:path w="1646555" h="2120900">
                  <a:moveTo>
                    <a:pt x="931894" y="64993"/>
                  </a:moveTo>
                  <a:lnTo>
                    <a:pt x="934730" y="63500"/>
                  </a:lnTo>
                  <a:lnTo>
                    <a:pt x="983725" y="50559"/>
                  </a:lnTo>
                  <a:lnTo>
                    <a:pt x="983292" y="50800"/>
                  </a:lnTo>
                  <a:lnTo>
                    <a:pt x="931894" y="64993"/>
                  </a:lnTo>
                  <a:close/>
                </a:path>
                <a:path w="1646555" h="2120900">
                  <a:moveTo>
                    <a:pt x="674873" y="63500"/>
                  </a:moveTo>
                  <a:lnTo>
                    <a:pt x="672224" y="63500"/>
                  </a:lnTo>
                  <a:lnTo>
                    <a:pt x="665124" y="50800"/>
                  </a:lnTo>
                  <a:lnTo>
                    <a:pt x="667958" y="50800"/>
                  </a:lnTo>
                  <a:lnTo>
                    <a:pt x="674873" y="63500"/>
                  </a:lnTo>
                  <a:close/>
                </a:path>
                <a:path w="1646555" h="2120900">
                  <a:moveTo>
                    <a:pt x="808829" y="76200"/>
                  </a:moveTo>
                  <a:lnTo>
                    <a:pt x="801669" y="76200"/>
                  </a:lnTo>
                  <a:lnTo>
                    <a:pt x="805459" y="63500"/>
                  </a:lnTo>
                  <a:lnTo>
                    <a:pt x="809522" y="50800"/>
                  </a:lnTo>
                  <a:lnTo>
                    <a:pt x="820730" y="50800"/>
                  </a:lnTo>
                  <a:lnTo>
                    <a:pt x="816440" y="63500"/>
                  </a:lnTo>
                  <a:lnTo>
                    <a:pt x="812498" y="63500"/>
                  </a:lnTo>
                  <a:lnTo>
                    <a:pt x="808829" y="76200"/>
                  </a:lnTo>
                  <a:close/>
                </a:path>
                <a:path w="1646555" h="2120900">
                  <a:moveTo>
                    <a:pt x="846135" y="63500"/>
                  </a:moveTo>
                  <a:lnTo>
                    <a:pt x="839986" y="63500"/>
                  </a:lnTo>
                  <a:lnTo>
                    <a:pt x="844355" y="50800"/>
                  </a:lnTo>
                  <a:lnTo>
                    <a:pt x="850666" y="50800"/>
                  </a:lnTo>
                  <a:lnTo>
                    <a:pt x="846135" y="63500"/>
                  </a:lnTo>
                  <a:close/>
                </a:path>
                <a:path w="1646555" h="2120900">
                  <a:moveTo>
                    <a:pt x="702233" y="76200"/>
                  </a:moveTo>
                  <a:lnTo>
                    <a:pt x="687879" y="76200"/>
                  </a:lnTo>
                  <a:lnTo>
                    <a:pt x="679869" y="63500"/>
                  </a:lnTo>
                  <a:lnTo>
                    <a:pt x="690145" y="63500"/>
                  </a:lnTo>
                  <a:lnTo>
                    <a:pt x="702233" y="76200"/>
                  </a:lnTo>
                  <a:close/>
                </a:path>
                <a:path w="1646555" h="2120900">
                  <a:moveTo>
                    <a:pt x="799209" y="101600"/>
                  </a:moveTo>
                  <a:lnTo>
                    <a:pt x="789985" y="101600"/>
                  </a:lnTo>
                  <a:lnTo>
                    <a:pt x="790471" y="76200"/>
                  </a:lnTo>
                  <a:lnTo>
                    <a:pt x="790428" y="63500"/>
                  </a:lnTo>
                  <a:lnTo>
                    <a:pt x="797841" y="63500"/>
                  </a:lnTo>
                  <a:lnTo>
                    <a:pt x="797914" y="76200"/>
                  </a:lnTo>
                  <a:lnTo>
                    <a:pt x="808829" y="76200"/>
                  </a:lnTo>
                  <a:lnTo>
                    <a:pt x="805358" y="88900"/>
                  </a:lnTo>
                  <a:lnTo>
                    <a:pt x="800827" y="88900"/>
                  </a:lnTo>
                  <a:lnTo>
                    <a:pt x="799907" y="100931"/>
                  </a:lnTo>
                  <a:lnTo>
                    <a:pt x="799209" y="101600"/>
                  </a:lnTo>
                  <a:close/>
                </a:path>
                <a:path w="1646555" h="2120900">
                  <a:moveTo>
                    <a:pt x="835516" y="76200"/>
                  </a:moveTo>
                  <a:lnTo>
                    <a:pt x="824270" y="76200"/>
                  </a:lnTo>
                  <a:lnTo>
                    <a:pt x="829976" y="63500"/>
                  </a:lnTo>
                  <a:lnTo>
                    <a:pt x="841119" y="63500"/>
                  </a:lnTo>
                  <a:lnTo>
                    <a:pt x="835516" y="76200"/>
                  </a:lnTo>
                  <a:close/>
                </a:path>
                <a:path w="1646555" h="2120900">
                  <a:moveTo>
                    <a:pt x="838368" y="101600"/>
                  </a:moveTo>
                  <a:lnTo>
                    <a:pt x="837559" y="101600"/>
                  </a:lnTo>
                  <a:lnTo>
                    <a:pt x="845326" y="88900"/>
                  </a:lnTo>
                  <a:lnTo>
                    <a:pt x="931894" y="64993"/>
                  </a:lnTo>
                  <a:lnTo>
                    <a:pt x="886518" y="88900"/>
                  </a:lnTo>
                  <a:lnTo>
                    <a:pt x="838368" y="101600"/>
                  </a:lnTo>
                  <a:close/>
                </a:path>
                <a:path w="1646555" h="2120900">
                  <a:moveTo>
                    <a:pt x="737071" y="88900"/>
                  </a:moveTo>
                  <a:lnTo>
                    <a:pt x="723901" y="88900"/>
                  </a:lnTo>
                  <a:lnTo>
                    <a:pt x="712131" y="76200"/>
                  </a:lnTo>
                  <a:lnTo>
                    <a:pt x="714397" y="76200"/>
                  </a:lnTo>
                  <a:lnTo>
                    <a:pt x="737071" y="88900"/>
                  </a:lnTo>
                  <a:close/>
                </a:path>
                <a:path w="1646555" h="2120900">
                  <a:moveTo>
                    <a:pt x="774936" y="88900"/>
                  </a:moveTo>
                  <a:lnTo>
                    <a:pt x="771053" y="88900"/>
                  </a:lnTo>
                  <a:lnTo>
                    <a:pt x="763789" y="76200"/>
                  </a:lnTo>
                  <a:lnTo>
                    <a:pt x="769106" y="76200"/>
                  </a:lnTo>
                  <a:lnTo>
                    <a:pt x="774936" y="88900"/>
                  </a:lnTo>
                  <a:close/>
                </a:path>
                <a:path w="1646555" h="2120900">
                  <a:moveTo>
                    <a:pt x="805034" y="101600"/>
                  </a:moveTo>
                  <a:lnTo>
                    <a:pt x="799856" y="101600"/>
                  </a:lnTo>
                  <a:lnTo>
                    <a:pt x="799907" y="100931"/>
                  </a:lnTo>
                  <a:lnTo>
                    <a:pt x="812478" y="88900"/>
                  </a:lnTo>
                  <a:lnTo>
                    <a:pt x="818412" y="76200"/>
                  </a:lnTo>
                  <a:lnTo>
                    <a:pt x="829670" y="76200"/>
                  </a:lnTo>
                  <a:lnTo>
                    <a:pt x="823643" y="88900"/>
                  </a:lnTo>
                  <a:lnTo>
                    <a:pt x="817494" y="88900"/>
                  </a:lnTo>
                  <a:lnTo>
                    <a:pt x="805034" y="101600"/>
                  </a:lnTo>
                  <a:close/>
                </a:path>
                <a:path w="1646555" h="2120900">
                  <a:moveTo>
                    <a:pt x="761829" y="101600"/>
                  </a:moveTo>
                  <a:lnTo>
                    <a:pt x="745541" y="101600"/>
                  </a:lnTo>
                  <a:lnTo>
                    <a:pt x="734806" y="88900"/>
                  </a:lnTo>
                  <a:lnTo>
                    <a:pt x="749390" y="88900"/>
                  </a:lnTo>
                  <a:lnTo>
                    <a:pt x="761829" y="101600"/>
                  </a:lnTo>
                  <a:close/>
                </a:path>
                <a:path w="1646555" h="2120900">
                  <a:moveTo>
                    <a:pt x="783998" y="101600"/>
                  </a:moveTo>
                  <a:lnTo>
                    <a:pt x="777363" y="101600"/>
                  </a:lnTo>
                  <a:lnTo>
                    <a:pt x="774127" y="88900"/>
                  </a:lnTo>
                  <a:lnTo>
                    <a:pt x="777849" y="88900"/>
                  </a:lnTo>
                  <a:lnTo>
                    <a:pt x="783998" y="101600"/>
                  </a:lnTo>
                  <a:close/>
                </a:path>
                <a:path w="1646555" h="2120900">
                  <a:moveTo>
                    <a:pt x="1043227" y="101600"/>
                  </a:moveTo>
                  <a:lnTo>
                    <a:pt x="1028987" y="101600"/>
                  </a:lnTo>
                  <a:lnTo>
                    <a:pt x="1034813" y="88900"/>
                  </a:lnTo>
                  <a:lnTo>
                    <a:pt x="1048729" y="88900"/>
                  </a:lnTo>
                  <a:lnTo>
                    <a:pt x="1043227" y="101600"/>
                  </a:lnTo>
                  <a:close/>
                </a:path>
                <a:path w="1646555" h="2120900">
                  <a:moveTo>
                    <a:pt x="799856" y="101600"/>
                  </a:moveTo>
                  <a:lnTo>
                    <a:pt x="799209" y="101600"/>
                  </a:lnTo>
                  <a:lnTo>
                    <a:pt x="799907" y="100931"/>
                  </a:lnTo>
                  <a:lnTo>
                    <a:pt x="799856" y="101600"/>
                  </a:lnTo>
                  <a:close/>
                </a:path>
                <a:path w="1646555" h="2120900">
                  <a:moveTo>
                    <a:pt x="869113" y="114300"/>
                  </a:moveTo>
                  <a:lnTo>
                    <a:pt x="778173" y="114300"/>
                  </a:lnTo>
                  <a:lnTo>
                    <a:pt x="767255" y="101600"/>
                  </a:lnTo>
                  <a:lnTo>
                    <a:pt x="861561" y="101600"/>
                  </a:lnTo>
                  <a:lnTo>
                    <a:pt x="869113" y="114300"/>
                  </a:lnTo>
                  <a:close/>
                </a:path>
                <a:path w="1646555" h="2120900">
                  <a:moveTo>
                    <a:pt x="1009994" y="114300"/>
                  </a:moveTo>
                  <a:lnTo>
                    <a:pt x="988991" y="114300"/>
                  </a:lnTo>
                  <a:lnTo>
                    <a:pt x="1001964" y="101600"/>
                  </a:lnTo>
                  <a:lnTo>
                    <a:pt x="1016932" y="101600"/>
                  </a:lnTo>
                  <a:lnTo>
                    <a:pt x="1009994" y="114300"/>
                  </a:lnTo>
                  <a:close/>
                </a:path>
                <a:path w="1646555" h="2120900">
                  <a:moveTo>
                    <a:pt x="728594" y="127000"/>
                  </a:moveTo>
                  <a:lnTo>
                    <a:pt x="696132" y="127000"/>
                  </a:lnTo>
                  <a:lnTo>
                    <a:pt x="706362" y="114300"/>
                  </a:lnTo>
                  <a:lnTo>
                    <a:pt x="739013" y="114300"/>
                  </a:lnTo>
                  <a:lnTo>
                    <a:pt x="728594" y="127000"/>
                  </a:lnTo>
                  <a:close/>
                </a:path>
                <a:path w="1646555" h="2120900">
                  <a:moveTo>
                    <a:pt x="785030" y="127000"/>
                  </a:moveTo>
                  <a:lnTo>
                    <a:pt x="767007" y="127000"/>
                  </a:lnTo>
                  <a:lnTo>
                    <a:pt x="773804" y="114300"/>
                  </a:lnTo>
                  <a:lnTo>
                    <a:pt x="800180" y="114300"/>
                  </a:lnTo>
                  <a:lnTo>
                    <a:pt x="785030" y="127000"/>
                  </a:lnTo>
                  <a:close/>
                </a:path>
                <a:path w="1646555" h="2120900">
                  <a:moveTo>
                    <a:pt x="1080283" y="228600"/>
                  </a:moveTo>
                  <a:lnTo>
                    <a:pt x="1065558" y="228600"/>
                  </a:lnTo>
                  <a:lnTo>
                    <a:pt x="1052569" y="215900"/>
                  </a:lnTo>
                  <a:lnTo>
                    <a:pt x="1038959" y="203200"/>
                  </a:lnTo>
                  <a:lnTo>
                    <a:pt x="1024894" y="203200"/>
                  </a:lnTo>
                  <a:lnTo>
                    <a:pt x="1010540" y="190500"/>
                  </a:lnTo>
                  <a:lnTo>
                    <a:pt x="991014" y="177800"/>
                  </a:lnTo>
                  <a:lnTo>
                    <a:pt x="971077" y="165100"/>
                  </a:lnTo>
                  <a:lnTo>
                    <a:pt x="950807" y="165100"/>
                  </a:lnTo>
                  <a:lnTo>
                    <a:pt x="930280" y="152400"/>
                  </a:lnTo>
                  <a:lnTo>
                    <a:pt x="898811" y="139700"/>
                  </a:lnTo>
                  <a:lnTo>
                    <a:pt x="867131" y="139700"/>
                  </a:lnTo>
                  <a:lnTo>
                    <a:pt x="803739" y="114300"/>
                  </a:lnTo>
                  <a:lnTo>
                    <a:pt x="811345" y="114300"/>
                  </a:lnTo>
                  <a:lnTo>
                    <a:pt x="841685" y="127000"/>
                  </a:lnTo>
                  <a:lnTo>
                    <a:pt x="872147" y="127000"/>
                  </a:lnTo>
                  <a:lnTo>
                    <a:pt x="932707" y="152400"/>
                  </a:lnTo>
                  <a:lnTo>
                    <a:pt x="953599" y="152400"/>
                  </a:lnTo>
                  <a:lnTo>
                    <a:pt x="974233" y="165100"/>
                  </a:lnTo>
                  <a:lnTo>
                    <a:pt x="994533" y="177800"/>
                  </a:lnTo>
                  <a:lnTo>
                    <a:pt x="1014424" y="177800"/>
                  </a:lnTo>
                  <a:lnTo>
                    <a:pt x="1030105" y="190500"/>
                  </a:lnTo>
                  <a:lnTo>
                    <a:pt x="1045452" y="203200"/>
                  </a:lnTo>
                  <a:lnTo>
                    <a:pt x="1060253" y="215900"/>
                  </a:lnTo>
                  <a:lnTo>
                    <a:pt x="1112435" y="215900"/>
                  </a:lnTo>
                  <a:lnTo>
                    <a:pt x="1080283" y="228600"/>
                  </a:lnTo>
                  <a:close/>
                </a:path>
                <a:path w="1646555" h="2120900">
                  <a:moveTo>
                    <a:pt x="603249" y="139700"/>
                  </a:moveTo>
                  <a:lnTo>
                    <a:pt x="582375" y="139700"/>
                  </a:lnTo>
                  <a:lnTo>
                    <a:pt x="577197" y="127000"/>
                  </a:lnTo>
                  <a:lnTo>
                    <a:pt x="589657" y="127000"/>
                  </a:lnTo>
                  <a:lnTo>
                    <a:pt x="603249" y="139700"/>
                  </a:lnTo>
                  <a:close/>
                </a:path>
                <a:path w="1646555" h="2120900">
                  <a:moveTo>
                    <a:pt x="677725" y="139700"/>
                  </a:moveTo>
                  <a:lnTo>
                    <a:pt x="646864" y="139700"/>
                  </a:lnTo>
                  <a:lnTo>
                    <a:pt x="655516" y="127000"/>
                  </a:lnTo>
                  <a:lnTo>
                    <a:pt x="688076" y="127000"/>
                  </a:lnTo>
                  <a:lnTo>
                    <a:pt x="677725" y="139700"/>
                  </a:lnTo>
                  <a:close/>
                </a:path>
                <a:path w="1646555" h="2120900">
                  <a:moveTo>
                    <a:pt x="607457" y="228600"/>
                  </a:moveTo>
                  <a:lnTo>
                    <a:pt x="598880" y="228600"/>
                  </a:lnTo>
                  <a:lnTo>
                    <a:pt x="610410" y="215900"/>
                  </a:lnTo>
                  <a:lnTo>
                    <a:pt x="616357" y="203200"/>
                  </a:lnTo>
                  <a:lnTo>
                    <a:pt x="622667" y="203200"/>
                  </a:lnTo>
                  <a:lnTo>
                    <a:pt x="635117" y="190500"/>
                  </a:lnTo>
                  <a:lnTo>
                    <a:pt x="648356" y="177800"/>
                  </a:lnTo>
                  <a:lnTo>
                    <a:pt x="662262" y="165100"/>
                  </a:lnTo>
                  <a:lnTo>
                    <a:pt x="676714" y="165100"/>
                  </a:lnTo>
                  <a:lnTo>
                    <a:pt x="698855" y="152400"/>
                  </a:lnTo>
                  <a:lnTo>
                    <a:pt x="744411" y="127000"/>
                  </a:lnTo>
                  <a:lnTo>
                    <a:pt x="769758" y="127000"/>
                  </a:lnTo>
                  <a:lnTo>
                    <a:pt x="724935" y="152400"/>
                  </a:lnTo>
                  <a:lnTo>
                    <a:pt x="702493" y="152400"/>
                  </a:lnTo>
                  <a:lnTo>
                    <a:pt x="680598" y="165100"/>
                  </a:lnTo>
                  <a:lnTo>
                    <a:pt x="666535" y="177800"/>
                  </a:lnTo>
                  <a:lnTo>
                    <a:pt x="653048" y="190500"/>
                  </a:lnTo>
                  <a:lnTo>
                    <a:pt x="640230" y="190500"/>
                  </a:lnTo>
                  <a:lnTo>
                    <a:pt x="628169" y="203200"/>
                  </a:lnTo>
                  <a:lnTo>
                    <a:pt x="622748" y="215900"/>
                  </a:lnTo>
                  <a:lnTo>
                    <a:pt x="617570" y="215900"/>
                  </a:lnTo>
                  <a:lnTo>
                    <a:pt x="607457" y="228600"/>
                  </a:lnTo>
                  <a:close/>
                </a:path>
                <a:path w="1646555" h="2120900">
                  <a:moveTo>
                    <a:pt x="1112435" y="215900"/>
                  </a:moveTo>
                  <a:lnTo>
                    <a:pt x="1074296" y="215900"/>
                  </a:lnTo>
                  <a:lnTo>
                    <a:pt x="1171980" y="190500"/>
                  </a:lnTo>
                  <a:lnTo>
                    <a:pt x="1259879" y="152400"/>
                  </a:lnTo>
                  <a:lnTo>
                    <a:pt x="1347765" y="127000"/>
                  </a:lnTo>
                  <a:lnTo>
                    <a:pt x="1349383" y="127000"/>
                  </a:lnTo>
                  <a:lnTo>
                    <a:pt x="1176738" y="190500"/>
                  </a:lnTo>
                  <a:lnTo>
                    <a:pt x="1112435" y="215900"/>
                  </a:lnTo>
                  <a:close/>
                </a:path>
                <a:path w="1646555" h="2120900">
                  <a:moveTo>
                    <a:pt x="480917" y="571500"/>
                  </a:moveTo>
                  <a:lnTo>
                    <a:pt x="475577" y="571500"/>
                  </a:lnTo>
                  <a:lnTo>
                    <a:pt x="477496" y="558800"/>
                  </a:lnTo>
                  <a:lnTo>
                    <a:pt x="479642" y="533400"/>
                  </a:lnTo>
                  <a:lnTo>
                    <a:pt x="482062" y="520700"/>
                  </a:lnTo>
                  <a:lnTo>
                    <a:pt x="484800" y="508000"/>
                  </a:lnTo>
                  <a:lnTo>
                    <a:pt x="487897" y="482600"/>
                  </a:lnTo>
                  <a:lnTo>
                    <a:pt x="491374" y="469900"/>
                  </a:lnTo>
                  <a:lnTo>
                    <a:pt x="495245" y="457200"/>
                  </a:lnTo>
                  <a:lnTo>
                    <a:pt x="499525" y="431800"/>
                  </a:lnTo>
                  <a:lnTo>
                    <a:pt x="510787" y="393700"/>
                  </a:lnTo>
                  <a:lnTo>
                    <a:pt x="523960" y="355600"/>
                  </a:lnTo>
                  <a:lnTo>
                    <a:pt x="539438" y="317500"/>
                  </a:lnTo>
                  <a:lnTo>
                    <a:pt x="557617" y="279400"/>
                  </a:lnTo>
                  <a:lnTo>
                    <a:pt x="583786" y="241300"/>
                  </a:lnTo>
                  <a:lnTo>
                    <a:pt x="593541" y="228600"/>
                  </a:lnTo>
                  <a:lnTo>
                    <a:pt x="519608" y="215900"/>
                  </a:lnTo>
                  <a:lnTo>
                    <a:pt x="495480" y="203200"/>
                  </a:lnTo>
                  <a:lnTo>
                    <a:pt x="415128" y="190500"/>
                  </a:lnTo>
                  <a:lnTo>
                    <a:pt x="287061" y="152400"/>
                  </a:lnTo>
                  <a:lnTo>
                    <a:pt x="288032" y="152400"/>
                  </a:lnTo>
                  <a:lnTo>
                    <a:pt x="349967" y="165100"/>
                  </a:lnTo>
                  <a:lnTo>
                    <a:pt x="416509" y="177800"/>
                  </a:lnTo>
                  <a:lnTo>
                    <a:pt x="497098" y="203200"/>
                  </a:lnTo>
                  <a:lnTo>
                    <a:pt x="598880" y="228600"/>
                  </a:lnTo>
                  <a:lnTo>
                    <a:pt x="601955" y="228600"/>
                  </a:lnTo>
                  <a:lnTo>
                    <a:pt x="591715" y="241300"/>
                  </a:lnTo>
                  <a:lnTo>
                    <a:pt x="581930" y="266700"/>
                  </a:lnTo>
                  <a:lnTo>
                    <a:pt x="572692" y="279400"/>
                  </a:lnTo>
                  <a:lnTo>
                    <a:pt x="564090" y="292100"/>
                  </a:lnTo>
                  <a:lnTo>
                    <a:pt x="545951" y="330200"/>
                  </a:lnTo>
                  <a:lnTo>
                    <a:pt x="530392" y="368300"/>
                  </a:lnTo>
                  <a:lnTo>
                    <a:pt x="517077" y="393700"/>
                  </a:lnTo>
                  <a:lnTo>
                    <a:pt x="505674" y="431800"/>
                  </a:lnTo>
                  <a:lnTo>
                    <a:pt x="501298" y="457200"/>
                  </a:lnTo>
                  <a:lnTo>
                    <a:pt x="497361" y="469900"/>
                  </a:lnTo>
                  <a:lnTo>
                    <a:pt x="493819" y="482600"/>
                  </a:lnTo>
                  <a:lnTo>
                    <a:pt x="490626" y="508000"/>
                  </a:lnTo>
                  <a:lnTo>
                    <a:pt x="487766" y="520700"/>
                  </a:lnTo>
                  <a:lnTo>
                    <a:pt x="485225" y="533400"/>
                  </a:lnTo>
                  <a:lnTo>
                    <a:pt x="482957" y="558800"/>
                  </a:lnTo>
                  <a:lnTo>
                    <a:pt x="480917" y="571500"/>
                  </a:lnTo>
                  <a:close/>
                </a:path>
                <a:path w="1646555" h="2120900">
                  <a:moveTo>
                    <a:pt x="856909" y="292100"/>
                  </a:moveTo>
                  <a:lnTo>
                    <a:pt x="827587" y="292100"/>
                  </a:lnTo>
                  <a:lnTo>
                    <a:pt x="802908" y="279400"/>
                  </a:lnTo>
                  <a:lnTo>
                    <a:pt x="773480" y="279400"/>
                  </a:lnTo>
                  <a:lnTo>
                    <a:pt x="742270" y="266700"/>
                  </a:lnTo>
                  <a:lnTo>
                    <a:pt x="634318" y="241300"/>
                  </a:lnTo>
                  <a:lnTo>
                    <a:pt x="610106" y="241300"/>
                  </a:lnTo>
                  <a:lnTo>
                    <a:pt x="601955" y="228600"/>
                  </a:lnTo>
                  <a:lnTo>
                    <a:pt x="629074" y="228600"/>
                  </a:lnTo>
                  <a:lnTo>
                    <a:pt x="636260" y="241300"/>
                  </a:lnTo>
                  <a:lnTo>
                    <a:pt x="710210" y="254000"/>
                  </a:lnTo>
                  <a:lnTo>
                    <a:pt x="744211" y="266700"/>
                  </a:lnTo>
                  <a:lnTo>
                    <a:pt x="775422" y="266700"/>
                  </a:lnTo>
                  <a:lnTo>
                    <a:pt x="809825" y="279400"/>
                  </a:lnTo>
                  <a:lnTo>
                    <a:pt x="856909" y="292100"/>
                  </a:lnTo>
                  <a:close/>
                </a:path>
                <a:path w="1646555" h="2120900">
                  <a:moveTo>
                    <a:pt x="868466" y="304800"/>
                  </a:moveTo>
                  <a:lnTo>
                    <a:pt x="859728" y="304800"/>
                  </a:lnTo>
                  <a:lnTo>
                    <a:pt x="846775" y="292100"/>
                  </a:lnTo>
                  <a:lnTo>
                    <a:pt x="867010" y="292100"/>
                  </a:lnTo>
                  <a:lnTo>
                    <a:pt x="1058600" y="228600"/>
                  </a:lnTo>
                  <a:lnTo>
                    <a:pt x="1060865" y="228600"/>
                  </a:lnTo>
                  <a:lnTo>
                    <a:pt x="987659" y="254000"/>
                  </a:lnTo>
                  <a:lnTo>
                    <a:pt x="926315" y="279400"/>
                  </a:lnTo>
                  <a:lnTo>
                    <a:pt x="868466" y="304800"/>
                  </a:lnTo>
                  <a:close/>
                </a:path>
                <a:path w="1646555" h="2120900">
                  <a:moveTo>
                    <a:pt x="1091125" y="241300"/>
                  </a:moveTo>
                  <a:lnTo>
                    <a:pt x="1081294" y="241300"/>
                  </a:lnTo>
                  <a:lnTo>
                    <a:pt x="1076657" y="228600"/>
                  </a:lnTo>
                  <a:lnTo>
                    <a:pt x="1085785" y="228600"/>
                  </a:lnTo>
                  <a:lnTo>
                    <a:pt x="1091125" y="241300"/>
                  </a:lnTo>
                  <a:close/>
                </a:path>
                <a:path w="1646555" h="2120900">
                  <a:moveTo>
                    <a:pt x="840310" y="723900"/>
                  </a:moveTo>
                  <a:lnTo>
                    <a:pt x="838530" y="723900"/>
                  </a:lnTo>
                  <a:lnTo>
                    <a:pt x="859819" y="711200"/>
                  </a:lnTo>
                  <a:lnTo>
                    <a:pt x="961500" y="660400"/>
                  </a:lnTo>
                  <a:lnTo>
                    <a:pt x="1030120" y="635000"/>
                  </a:lnTo>
                  <a:lnTo>
                    <a:pt x="1058236" y="622300"/>
                  </a:lnTo>
                  <a:lnTo>
                    <a:pt x="1072400" y="622300"/>
                  </a:lnTo>
                  <a:lnTo>
                    <a:pt x="1086594" y="609600"/>
                  </a:lnTo>
                  <a:lnTo>
                    <a:pt x="1094624" y="571500"/>
                  </a:lnTo>
                  <a:lnTo>
                    <a:pt x="1098540" y="546100"/>
                  </a:lnTo>
                  <a:lnTo>
                    <a:pt x="1102290" y="520700"/>
                  </a:lnTo>
                  <a:lnTo>
                    <a:pt x="1104710" y="495300"/>
                  </a:lnTo>
                  <a:lnTo>
                    <a:pt x="1107084" y="482600"/>
                  </a:lnTo>
                  <a:lnTo>
                    <a:pt x="1109367" y="469900"/>
                  </a:lnTo>
                  <a:lnTo>
                    <a:pt x="1111513" y="444500"/>
                  </a:lnTo>
                  <a:lnTo>
                    <a:pt x="1114391" y="431800"/>
                  </a:lnTo>
                  <a:lnTo>
                    <a:pt x="1117541" y="406400"/>
                  </a:lnTo>
                  <a:lnTo>
                    <a:pt x="1120388" y="381000"/>
                  </a:lnTo>
                  <a:lnTo>
                    <a:pt x="1122355" y="368300"/>
                  </a:lnTo>
                  <a:lnTo>
                    <a:pt x="1122873" y="342900"/>
                  </a:lnTo>
                  <a:lnTo>
                    <a:pt x="1122618" y="330200"/>
                  </a:lnTo>
                  <a:lnTo>
                    <a:pt x="1121422" y="317500"/>
                  </a:lnTo>
                  <a:lnTo>
                    <a:pt x="1107954" y="279400"/>
                  </a:lnTo>
                  <a:lnTo>
                    <a:pt x="1089992" y="254000"/>
                  </a:lnTo>
                  <a:lnTo>
                    <a:pt x="1085749" y="241300"/>
                  </a:lnTo>
                  <a:lnTo>
                    <a:pt x="1095979" y="241300"/>
                  </a:lnTo>
                  <a:lnTo>
                    <a:pt x="1106171" y="254000"/>
                  </a:lnTo>
                  <a:lnTo>
                    <a:pt x="1114770" y="266700"/>
                  </a:lnTo>
                  <a:lnTo>
                    <a:pt x="1121579" y="292100"/>
                  </a:lnTo>
                  <a:lnTo>
                    <a:pt x="1126401" y="304800"/>
                  </a:lnTo>
                  <a:lnTo>
                    <a:pt x="1128699" y="317500"/>
                  </a:lnTo>
                  <a:lnTo>
                    <a:pt x="1129859" y="330200"/>
                  </a:lnTo>
                  <a:lnTo>
                    <a:pt x="1130019" y="342900"/>
                  </a:lnTo>
                  <a:lnTo>
                    <a:pt x="1129313" y="368300"/>
                  </a:lnTo>
                  <a:lnTo>
                    <a:pt x="1127222" y="381000"/>
                  </a:lnTo>
                  <a:lnTo>
                    <a:pt x="1124236" y="406400"/>
                  </a:lnTo>
                  <a:lnTo>
                    <a:pt x="1120917" y="431800"/>
                  </a:lnTo>
                  <a:lnTo>
                    <a:pt x="1117824" y="444500"/>
                  </a:lnTo>
                  <a:lnTo>
                    <a:pt x="1115554" y="469900"/>
                  </a:lnTo>
                  <a:lnTo>
                    <a:pt x="1113132" y="482600"/>
                  </a:lnTo>
                  <a:lnTo>
                    <a:pt x="1110588" y="495300"/>
                  </a:lnTo>
                  <a:lnTo>
                    <a:pt x="1107954" y="520700"/>
                  </a:lnTo>
                  <a:lnTo>
                    <a:pt x="1104108" y="546100"/>
                  </a:lnTo>
                  <a:lnTo>
                    <a:pt x="1100126" y="558800"/>
                  </a:lnTo>
                  <a:lnTo>
                    <a:pt x="1096052" y="584200"/>
                  </a:lnTo>
                  <a:lnTo>
                    <a:pt x="1091934" y="609600"/>
                  </a:lnTo>
                  <a:lnTo>
                    <a:pt x="1105167" y="609600"/>
                  </a:lnTo>
                  <a:lnTo>
                    <a:pt x="840310" y="723900"/>
                  </a:lnTo>
                  <a:close/>
                </a:path>
                <a:path w="1646555" h="2120900">
                  <a:moveTo>
                    <a:pt x="810050" y="711200"/>
                  </a:moveTo>
                  <a:lnTo>
                    <a:pt x="805519" y="711200"/>
                  </a:lnTo>
                  <a:lnTo>
                    <a:pt x="805215" y="711039"/>
                  </a:lnTo>
                  <a:lnTo>
                    <a:pt x="814412" y="635000"/>
                  </a:lnTo>
                  <a:lnTo>
                    <a:pt x="822889" y="571500"/>
                  </a:lnTo>
                  <a:lnTo>
                    <a:pt x="830763" y="508000"/>
                  </a:lnTo>
                  <a:lnTo>
                    <a:pt x="833453" y="482600"/>
                  </a:lnTo>
                  <a:lnTo>
                    <a:pt x="834836" y="469900"/>
                  </a:lnTo>
                  <a:lnTo>
                    <a:pt x="836264" y="457200"/>
                  </a:lnTo>
                  <a:lnTo>
                    <a:pt x="841766" y="419100"/>
                  </a:lnTo>
                  <a:lnTo>
                    <a:pt x="848712" y="368300"/>
                  </a:lnTo>
                  <a:lnTo>
                    <a:pt x="854368" y="330200"/>
                  </a:lnTo>
                  <a:lnTo>
                    <a:pt x="859566" y="304800"/>
                  </a:lnTo>
                  <a:lnTo>
                    <a:pt x="862749" y="304800"/>
                  </a:lnTo>
                  <a:lnTo>
                    <a:pt x="859667" y="342900"/>
                  </a:lnTo>
                  <a:lnTo>
                    <a:pt x="855038" y="381000"/>
                  </a:lnTo>
                  <a:lnTo>
                    <a:pt x="849210" y="419100"/>
                  </a:lnTo>
                  <a:lnTo>
                    <a:pt x="846681" y="444500"/>
                  </a:lnTo>
                  <a:lnTo>
                    <a:pt x="844032" y="469900"/>
                  </a:lnTo>
                  <a:lnTo>
                    <a:pt x="838692" y="508000"/>
                  </a:lnTo>
                  <a:lnTo>
                    <a:pt x="835852" y="520700"/>
                  </a:lnTo>
                  <a:lnTo>
                    <a:pt x="830113" y="571500"/>
                  </a:lnTo>
                  <a:lnTo>
                    <a:pt x="827365" y="584200"/>
                  </a:lnTo>
                  <a:lnTo>
                    <a:pt x="820632" y="635000"/>
                  </a:lnTo>
                  <a:lnTo>
                    <a:pt x="815127" y="673100"/>
                  </a:lnTo>
                  <a:lnTo>
                    <a:pt x="810050" y="711200"/>
                  </a:lnTo>
                  <a:close/>
                </a:path>
                <a:path w="1646555" h="2120900">
                  <a:moveTo>
                    <a:pt x="1105167" y="609600"/>
                  </a:moveTo>
                  <a:lnTo>
                    <a:pt x="1091934" y="609600"/>
                  </a:lnTo>
                  <a:lnTo>
                    <a:pt x="1319771" y="520700"/>
                  </a:lnTo>
                  <a:lnTo>
                    <a:pt x="1322845" y="520700"/>
                  </a:lnTo>
                  <a:lnTo>
                    <a:pt x="1134595" y="596900"/>
                  </a:lnTo>
                  <a:lnTo>
                    <a:pt x="1105167" y="609600"/>
                  </a:lnTo>
                  <a:close/>
                </a:path>
                <a:path w="1646555" h="2120900">
                  <a:moveTo>
                    <a:pt x="834179" y="723030"/>
                  </a:moveTo>
                  <a:lnTo>
                    <a:pt x="785975" y="711200"/>
                  </a:lnTo>
                  <a:lnTo>
                    <a:pt x="750178" y="698500"/>
                  </a:lnTo>
                  <a:lnTo>
                    <a:pt x="654424" y="673100"/>
                  </a:lnTo>
                  <a:lnTo>
                    <a:pt x="618784" y="673100"/>
                  </a:lnTo>
                  <a:lnTo>
                    <a:pt x="519912" y="635000"/>
                  </a:lnTo>
                  <a:lnTo>
                    <a:pt x="487551" y="635000"/>
                  </a:lnTo>
                  <a:lnTo>
                    <a:pt x="411657" y="609600"/>
                  </a:lnTo>
                  <a:lnTo>
                    <a:pt x="289488" y="571500"/>
                  </a:lnTo>
                  <a:lnTo>
                    <a:pt x="291754" y="571500"/>
                  </a:lnTo>
                  <a:lnTo>
                    <a:pt x="350291" y="584200"/>
                  </a:lnTo>
                  <a:lnTo>
                    <a:pt x="413131" y="609600"/>
                  </a:lnTo>
                  <a:lnTo>
                    <a:pt x="472730" y="619554"/>
                  </a:lnTo>
                  <a:lnTo>
                    <a:pt x="473149" y="622300"/>
                  </a:lnTo>
                  <a:lnTo>
                    <a:pt x="489169" y="622300"/>
                  </a:lnTo>
                  <a:lnTo>
                    <a:pt x="587814" y="647700"/>
                  </a:lnTo>
                  <a:lnTo>
                    <a:pt x="620726" y="660400"/>
                  </a:lnTo>
                  <a:lnTo>
                    <a:pt x="656459" y="673100"/>
                  </a:lnTo>
                  <a:lnTo>
                    <a:pt x="781449" y="698500"/>
                  </a:lnTo>
                  <a:lnTo>
                    <a:pt x="805215" y="711039"/>
                  </a:lnTo>
                  <a:lnTo>
                    <a:pt x="805196" y="711200"/>
                  </a:lnTo>
                  <a:lnTo>
                    <a:pt x="828295" y="711200"/>
                  </a:lnTo>
                  <a:lnTo>
                    <a:pt x="834179" y="723030"/>
                  </a:lnTo>
                  <a:close/>
                </a:path>
                <a:path w="1646555" h="2120900">
                  <a:moveTo>
                    <a:pt x="475900" y="609600"/>
                  </a:moveTo>
                  <a:lnTo>
                    <a:pt x="470722" y="609600"/>
                  </a:lnTo>
                  <a:lnTo>
                    <a:pt x="471549" y="596900"/>
                  </a:lnTo>
                  <a:lnTo>
                    <a:pt x="472967" y="584200"/>
                  </a:lnTo>
                  <a:lnTo>
                    <a:pt x="474477" y="571500"/>
                  </a:lnTo>
                  <a:lnTo>
                    <a:pt x="479791" y="571500"/>
                  </a:lnTo>
                  <a:lnTo>
                    <a:pt x="478226" y="584200"/>
                  </a:lnTo>
                  <a:lnTo>
                    <a:pt x="476752" y="596900"/>
                  </a:lnTo>
                  <a:lnTo>
                    <a:pt x="475900" y="609600"/>
                  </a:lnTo>
                  <a:close/>
                </a:path>
                <a:path w="1646555" h="2120900">
                  <a:moveTo>
                    <a:pt x="828438" y="850900"/>
                  </a:moveTo>
                  <a:lnTo>
                    <a:pt x="809724" y="850900"/>
                  </a:lnTo>
                  <a:lnTo>
                    <a:pt x="1067176" y="749300"/>
                  </a:lnTo>
                  <a:lnTo>
                    <a:pt x="1211789" y="698500"/>
                  </a:lnTo>
                  <a:lnTo>
                    <a:pt x="1478027" y="596900"/>
                  </a:lnTo>
                  <a:lnTo>
                    <a:pt x="1479968" y="596900"/>
                  </a:lnTo>
                  <a:lnTo>
                    <a:pt x="1214140" y="698500"/>
                  </a:lnTo>
                  <a:lnTo>
                    <a:pt x="828438" y="850900"/>
                  </a:lnTo>
                  <a:close/>
                </a:path>
                <a:path w="1646555" h="2120900">
                  <a:moveTo>
                    <a:pt x="477430" y="620339"/>
                  </a:moveTo>
                  <a:lnTo>
                    <a:pt x="472730" y="619554"/>
                  </a:lnTo>
                  <a:lnTo>
                    <a:pt x="471208" y="609600"/>
                  </a:lnTo>
                  <a:lnTo>
                    <a:pt x="476062" y="609600"/>
                  </a:lnTo>
                  <a:lnTo>
                    <a:pt x="477430" y="620339"/>
                  </a:lnTo>
                  <a:close/>
                </a:path>
                <a:path w="1646555" h="2120900">
                  <a:moveTo>
                    <a:pt x="477680" y="622300"/>
                  </a:moveTo>
                  <a:lnTo>
                    <a:pt x="473149" y="622300"/>
                  </a:lnTo>
                  <a:lnTo>
                    <a:pt x="472730" y="619554"/>
                  </a:lnTo>
                  <a:lnTo>
                    <a:pt x="477430" y="620339"/>
                  </a:lnTo>
                  <a:lnTo>
                    <a:pt x="477680" y="622300"/>
                  </a:lnTo>
                  <a:close/>
                </a:path>
                <a:path w="1646555" h="2120900">
                  <a:moveTo>
                    <a:pt x="489169" y="622300"/>
                  </a:moveTo>
                  <a:lnTo>
                    <a:pt x="477680" y="622300"/>
                  </a:lnTo>
                  <a:lnTo>
                    <a:pt x="477430" y="620339"/>
                  </a:lnTo>
                  <a:lnTo>
                    <a:pt x="489169" y="622300"/>
                  </a:lnTo>
                  <a:close/>
                </a:path>
                <a:path w="1646555" h="2120900">
                  <a:moveTo>
                    <a:pt x="206213" y="717944"/>
                  </a:moveTo>
                  <a:lnTo>
                    <a:pt x="177044" y="711200"/>
                  </a:lnTo>
                  <a:lnTo>
                    <a:pt x="86349" y="685800"/>
                  </a:lnTo>
                  <a:lnTo>
                    <a:pt x="647" y="673100"/>
                  </a:lnTo>
                  <a:lnTo>
                    <a:pt x="0" y="673100"/>
                  </a:lnTo>
                  <a:lnTo>
                    <a:pt x="323" y="660400"/>
                  </a:lnTo>
                  <a:lnTo>
                    <a:pt x="2912" y="660400"/>
                  </a:lnTo>
                  <a:lnTo>
                    <a:pt x="87522" y="685800"/>
                  </a:lnTo>
                  <a:lnTo>
                    <a:pt x="178424" y="711200"/>
                  </a:lnTo>
                  <a:lnTo>
                    <a:pt x="206213" y="717944"/>
                  </a:lnTo>
                  <a:close/>
                </a:path>
                <a:path w="1646555" h="2120900">
                  <a:moveTo>
                    <a:pt x="805519" y="711200"/>
                  </a:moveTo>
                  <a:lnTo>
                    <a:pt x="805196" y="711200"/>
                  </a:lnTo>
                  <a:lnTo>
                    <a:pt x="805215" y="711039"/>
                  </a:lnTo>
                  <a:lnTo>
                    <a:pt x="805519" y="711200"/>
                  </a:lnTo>
                  <a:close/>
                </a:path>
                <a:path w="1646555" h="2120900">
                  <a:moveTo>
                    <a:pt x="1396106" y="897202"/>
                  </a:moveTo>
                  <a:lnTo>
                    <a:pt x="1461036" y="863600"/>
                  </a:lnTo>
                  <a:lnTo>
                    <a:pt x="1470907" y="711200"/>
                  </a:lnTo>
                  <a:lnTo>
                    <a:pt x="1475923" y="711200"/>
                  </a:lnTo>
                  <a:lnTo>
                    <a:pt x="1466861" y="850900"/>
                  </a:lnTo>
                  <a:lnTo>
                    <a:pt x="1483710" y="850900"/>
                  </a:lnTo>
                  <a:lnTo>
                    <a:pt x="1467509" y="863600"/>
                  </a:lnTo>
                  <a:lnTo>
                    <a:pt x="1464920" y="863600"/>
                  </a:lnTo>
                  <a:lnTo>
                    <a:pt x="1396106" y="897202"/>
                  </a:lnTo>
                  <a:close/>
                </a:path>
                <a:path w="1646555" h="2120900">
                  <a:moveTo>
                    <a:pt x="319664" y="745478"/>
                  </a:moveTo>
                  <a:lnTo>
                    <a:pt x="206213" y="717944"/>
                  </a:lnTo>
                  <a:lnTo>
                    <a:pt x="286899" y="736600"/>
                  </a:lnTo>
                  <a:lnTo>
                    <a:pt x="319664" y="745478"/>
                  </a:lnTo>
                  <a:close/>
                </a:path>
                <a:path w="1646555" h="2120900">
                  <a:moveTo>
                    <a:pt x="837721" y="723900"/>
                  </a:moveTo>
                  <a:lnTo>
                    <a:pt x="834611" y="723900"/>
                  </a:lnTo>
                  <a:lnTo>
                    <a:pt x="834179" y="723030"/>
                  </a:lnTo>
                  <a:lnTo>
                    <a:pt x="837721" y="723900"/>
                  </a:lnTo>
                  <a:close/>
                </a:path>
                <a:path w="1646555" h="2120900">
                  <a:moveTo>
                    <a:pt x="796296" y="863600"/>
                  </a:moveTo>
                  <a:lnTo>
                    <a:pt x="793869" y="863600"/>
                  </a:lnTo>
                  <a:lnTo>
                    <a:pt x="667167" y="838200"/>
                  </a:lnTo>
                  <a:lnTo>
                    <a:pt x="578047" y="812800"/>
                  </a:lnTo>
                  <a:lnTo>
                    <a:pt x="528587" y="800100"/>
                  </a:lnTo>
                  <a:lnTo>
                    <a:pt x="477033" y="787400"/>
                  </a:lnTo>
                  <a:lnTo>
                    <a:pt x="319664" y="745478"/>
                  </a:lnTo>
                  <a:lnTo>
                    <a:pt x="335409" y="749300"/>
                  </a:lnTo>
                  <a:lnTo>
                    <a:pt x="431194" y="762000"/>
                  </a:lnTo>
                  <a:lnTo>
                    <a:pt x="478813" y="774700"/>
                  </a:lnTo>
                  <a:lnTo>
                    <a:pt x="530435" y="787400"/>
                  </a:lnTo>
                  <a:lnTo>
                    <a:pt x="579887" y="800100"/>
                  </a:lnTo>
                  <a:lnTo>
                    <a:pt x="626336" y="812800"/>
                  </a:lnTo>
                  <a:lnTo>
                    <a:pt x="668947" y="825500"/>
                  </a:lnTo>
                  <a:lnTo>
                    <a:pt x="716579" y="838200"/>
                  </a:lnTo>
                  <a:lnTo>
                    <a:pt x="794516" y="850900"/>
                  </a:lnTo>
                  <a:lnTo>
                    <a:pt x="828438" y="850900"/>
                  </a:lnTo>
                  <a:lnTo>
                    <a:pt x="796296" y="863600"/>
                  </a:lnTo>
                  <a:close/>
                </a:path>
                <a:path w="1646555" h="2120900">
                  <a:moveTo>
                    <a:pt x="1557317" y="812800"/>
                  </a:moveTo>
                  <a:lnTo>
                    <a:pt x="1553433" y="812800"/>
                  </a:lnTo>
                  <a:lnTo>
                    <a:pt x="1571536" y="800100"/>
                  </a:lnTo>
                  <a:lnTo>
                    <a:pt x="1580398" y="787400"/>
                  </a:lnTo>
                  <a:lnTo>
                    <a:pt x="1589032" y="787400"/>
                  </a:lnTo>
                  <a:lnTo>
                    <a:pt x="1610031" y="774700"/>
                  </a:lnTo>
                  <a:lnTo>
                    <a:pt x="1627039" y="774700"/>
                  </a:lnTo>
                  <a:lnTo>
                    <a:pt x="1642594" y="762000"/>
                  </a:lnTo>
                  <a:lnTo>
                    <a:pt x="1645992" y="762000"/>
                  </a:lnTo>
                  <a:lnTo>
                    <a:pt x="1629689" y="774700"/>
                  </a:lnTo>
                  <a:lnTo>
                    <a:pt x="1613047" y="787400"/>
                  </a:lnTo>
                  <a:lnTo>
                    <a:pt x="1583918" y="800100"/>
                  </a:lnTo>
                  <a:lnTo>
                    <a:pt x="1575177" y="800100"/>
                  </a:lnTo>
                  <a:lnTo>
                    <a:pt x="1557317" y="812800"/>
                  </a:lnTo>
                  <a:close/>
                </a:path>
                <a:path w="1646555" h="2120900">
                  <a:moveTo>
                    <a:pt x="1545504" y="825500"/>
                  </a:moveTo>
                  <a:lnTo>
                    <a:pt x="1529808" y="825500"/>
                  </a:lnTo>
                  <a:lnTo>
                    <a:pt x="1535795" y="812800"/>
                  </a:lnTo>
                  <a:lnTo>
                    <a:pt x="1551329" y="812800"/>
                  </a:lnTo>
                  <a:lnTo>
                    <a:pt x="1545504" y="825500"/>
                  </a:lnTo>
                  <a:close/>
                </a:path>
                <a:path w="1646555" h="2120900">
                  <a:moveTo>
                    <a:pt x="1483710" y="850900"/>
                  </a:moveTo>
                  <a:lnTo>
                    <a:pt x="1483003" y="850900"/>
                  </a:lnTo>
                  <a:lnTo>
                    <a:pt x="1498855" y="838200"/>
                  </a:lnTo>
                  <a:lnTo>
                    <a:pt x="1518319" y="825500"/>
                  </a:lnTo>
                  <a:lnTo>
                    <a:pt x="1527542" y="825500"/>
                  </a:lnTo>
                  <a:lnTo>
                    <a:pt x="1521717" y="838200"/>
                  </a:lnTo>
                  <a:lnTo>
                    <a:pt x="1500719" y="838200"/>
                  </a:lnTo>
                  <a:lnTo>
                    <a:pt x="1483710" y="850900"/>
                  </a:lnTo>
                  <a:close/>
                </a:path>
                <a:path w="1646555" h="2120900">
                  <a:moveTo>
                    <a:pt x="1190083" y="999446"/>
                  </a:moveTo>
                  <a:lnTo>
                    <a:pt x="1206396" y="990600"/>
                  </a:lnTo>
                  <a:lnTo>
                    <a:pt x="1396106" y="897202"/>
                  </a:lnTo>
                  <a:lnTo>
                    <a:pt x="1240175" y="977900"/>
                  </a:lnTo>
                  <a:lnTo>
                    <a:pt x="1190083" y="999446"/>
                  </a:lnTo>
                  <a:close/>
                </a:path>
                <a:path w="1646555" h="2120900">
                  <a:moveTo>
                    <a:pt x="825332" y="1193800"/>
                  </a:moveTo>
                  <a:lnTo>
                    <a:pt x="812155" y="1193800"/>
                  </a:lnTo>
                  <a:lnTo>
                    <a:pt x="884769" y="1155700"/>
                  </a:lnTo>
                  <a:lnTo>
                    <a:pt x="997405" y="1092200"/>
                  </a:lnTo>
                  <a:lnTo>
                    <a:pt x="1062483" y="1066800"/>
                  </a:lnTo>
                  <a:lnTo>
                    <a:pt x="1122072" y="1028700"/>
                  </a:lnTo>
                  <a:lnTo>
                    <a:pt x="1190083" y="999446"/>
                  </a:lnTo>
                  <a:lnTo>
                    <a:pt x="1065881" y="1066800"/>
                  </a:lnTo>
                  <a:lnTo>
                    <a:pt x="1044805" y="1079500"/>
                  </a:lnTo>
                  <a:lnTo>
                    <a:pt x="984002" y="1117600"/>
                  </a:lnTo>
                  <a:lnTo>
                    <a:pt x="979310" y="1117600"/>
                  </a:lnTo>
                  <a:lnTo>
                    <a:pt x="908144" y="1155700"/>
                  </a:lnTo>
                  <a:lnTo>
                    <a:pt x="851131" y="1181100"/>
                  </a:lnTo>
                  <a:lnTo>
                    <a:pt x="825332" y="1193800"/>
                  </a:lnTo>
                  <a:close/>
                </a:path>
                <a:path w="1646555" h="2120900">
                  <a:moveTo>
                    <a:pt x="799532" y="1206500"/>
                  </a:moveTo>
                  <a:lnTo>
                    <a:pt x="796781" y="1206500"/>
                  </a:lnTo>
                  <a:lnTo>
                    <a:pt x="619904" y="1168400"/>
                  </a:lnTo>
                  <a:lnTo>
                    <a:pt x="511338" y="1143000"/>
                  </a:lnTo>
                  <a:lnTo>
                    <a:pt x="360606" y="1117600"/>
                  </a:lnTo>
                  <a:lnTo>
                    <a:pt x="222739" y="1092200"/>
                  </a:lnTo>
                  <a:lnTo>
                    <a:pt x="83173" y="1054100"/>
                  </a:lnTo>
                  <a:lnTo>
                    <a:pt x="83982" y="1054100"/>
                  </a:lnTo>
                  <a:lnTo>
                    <a:pt x="361825" y="1104900"/>
                  </a:lnTo>
                  <a:lnTo>
                    <a:pt x="512794" y="1143000"/>
                  </a:lnTo>
                  <a:lnTo>
                    <a:pt x="780899" y="1193800"/>
                  </a:lnTo>
                  <a:lnTo>
                    <a:pt x="825332" y="1193800"/>
                  </a:lnTo>
                  <a:lnTo>
                    <a:pt x="799532" y="1206500"/>
                  </a:lnTo>
                  <a:close/>
                </a:path>
                <a:path w="1646555" h="2120900">
                  <a:moveTo>
                    <a:pt x="919762" y="2120900"/>
                  </a:moveTo>
                  <a:lnTo>
                    <a:pt x="914907" y="2120900"/>
                  </a:lnTo>
                  <a:lnTo>
                    <a:pt x="920166" y="2032000"/>
                  </a:lnTo>
                  <a:lnTo>
                    <a:pt x="925966" y="1943100"/>
                  </a:lnTo>
                  <a:lnTo>
                    <a:pt x="933192" y="1816100"/>
                  </a:lnTo>
                  <a:lnTo>
                    <a:pt x="939240" y="1714500"/>
                  </a:lnTo>
                  <a:lnTo>
                    <a:pt x="942408" y="1663700"/>
                  </a:lnTo>
                  <a:lnTo>
                    <a:pt x="945652" y="1612900"/>
                  </a:lnTo>
                  <a:lnTo>
                    <a:pt x="947323" y="1587500"/>
                  </a:lnTo>
                  <a:lnTo>
                    <a:pt x="948949" y="1562100"/>
                  </a:lnTo>
                  <a:lnTo>
                    <a:pt x="952125" y="1511300"/>
                  </a:lnTo>
                  <a:lnTo>
                    <a:pt x="953892" y="1485900"/>
                  </a:lnTo>
                  <a:lnTo>
                    <a:pt x="957245" y="1435100"/>
                  </a:lnTo>
                  <a:lnTo>
                    <a:pt x="963780" y="1346200"/>
                  </a:lnTo>
                  <a:lnTo>
                    <a:pt x="979310" y="1117600"/>
                  </a:lnTo>
                  <a:lnTo>
                    <a:pt x="984002" y="1117600"/>
                  </a:lnTo>
                  <a:lnTo>
                    <a:pt x="980904" y="1168400"/>
                  </a:lnTo>
                  <a:lnTo>
                    <a:pt x="974749" y="1270000"/>
                  </a:lnTo>
                  <a:lnTo>
                    <a:pt x="970784" y="1333500"/>
                  </a:lnTo>
                  <a:lnTo>
                    <a:pt x="964878" y="1435100"/>
                  </a:lnTo>
                  <a:lnTo>
                    <a:pt x="963330" y="1460500"/>
                  </a:lnTo>
                  <a:lnTo>
                    <a:pt x="961722" y="1485900"/>
                  </a:lnTo>
                  <a:lnTo>
                    <a:pt x="960054" y="1511300"/>
                  </a:lnTo>
                  <a:lnTo>
                    <a:pt x="958544" y="1536700"/>
                  </a:lnTo>
                  <a:lnTo>
                    <a:pt x="953743" y="1612900"/>
                  </a:lnTo>
                  <a:lnTo>
                    <a:pt x="950325" y="1663700"/>
                  </a:lnTo>
                  <a:lnTo>
                    <a:pt x="943548" y="1765300"/>
                  </a:lnTo>
                  <a:lnTo>
                    <a:pt x="940312" y="1816100"/>
                  </a:lnTo>
                  <a:lnTo>
                    <a:pt x="919762" y="2120900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5375" y="629328"/>
              <a:ext cx="10134599" cy="885824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582618" y="1445293"/>
            <a:ext cx="5511800" cy="257810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1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各實體之屬性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  <a:p>
            <a:pPr algn="ctr">
              <a:lnSpc>
                <a:spcPct val="100000"/>
              </a:lnSpc>
              <a:spcBef>
                <a:spcPts val="141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－員工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1"/>
            <a:ext cx="18285460" cy="10287000"/>
            <a:chOff x="2885" y="1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2885" y="5596984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5"/>
                  </a:moveTo>
                  <a:lnTo>
                    <a:pt x="0" y="4690015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885" y="6535712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6" y="3751287"/>
                  </a:moveTo>
                  <a:lnTo>
                    <a:pt x="0" y="3751287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6" y="375128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85" y="7474565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4" y="2812434"/>
                  </a:moveTo>
                  <a:lnTo>
                    <a:pt x="0" y="2812434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4" y="281243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85" y="8413427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2"/>
                  </a:moveTo>
                  <a:lnTo>
                    <a:pt x="0" y="1873572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2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85" y="9352491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1" y="934508"/>
                  </a:moveTo>
                  <a:lnTo>
                    <a:pt x="0" y="934508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1" y="93450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067337" y="1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0" y="3591099"/>
                  </a:moveTo>
                  <a:lnTo>
                    <a:pt x="2994906" y="3581796"/>
                  </a:lnTo>
                  <a:lnTo>
                    <a:pt x="2834434" y="3572385"/>
                  </a:lnTo>
                  <a:lnTo>
                    <a:pt x="2729037" y="3564350"/>
                  </a:lnTo>
                  <a:lnTo>
                    <a:pt x="2625187" y="3554596"/>
                  </a:lnTo>
                  <a:lnTo>
                    <a:pt x="2573917" y="3548990"/>
                  </a:lnTo>
                  <a:lnTo>
                    <a:pt x="2523124" y="3542856"/>
                  </a:lnTo>
                  <a:lnTo>
                    <a:pt x="2472838" y="3536158"/>
                  </a:lnTo>
                  <a:lnTo>
                    <a:pt x="2423088" y="3528864"/>
                  </a:lnTo>
                  <a:lnTo>
                    <a:pt x="2373904" y="3520941"/>
                  </a:lnTo>
                  <a:lnTo>
                    <a:pt x="2325317" y="3512355"/>
                  </a:lnTo>
                  <a:lnTo>
                    <a:pt x="2277357" y="3503073"/>
                  </a:lnTo>
                  <a:lnTo>
                    <a:pt x="2230052" y="3493062"/>
                  </a:lnTo>
                  <a:lnTo>
                    <a:pt x="2183434" y="3482288"/>
                  </a:lnTo>
                  <a:lnTo>
                    <a:pt x="2137533" y="3470719"/>
                  </a:lnTo>
                  <a:lnTo>
                    <a:pt x="2092377" y="3458321"/>
                  </a:lnTo>
                  <a:lnTo>
                    <a:pt x="2047997" y="3445060"/>
                  </a:lnTo>
                  <a:lnTo>
                    <a:pt x="2004424" y="3430904"/>
                  </a:lnTo>
                  <a:lnTo>
                    <a:pt x="1961687" y="3415819"/>
                  </a:lnTo>
                  <a:lnTo>
                    <a:pt x="1919815" y="3399773"/>
                  </a:lnTo>
                  <a:lnTo>
                    <a:pt x="1878840" y="3382731"/>
                  </a:lnTo>
                  <a:lnTo>
                    <a:pt x="1838790" y="3364660"/>
                  </a:lnTo>
                  <a:lnTo>
                    <a:pt x="1799696" y="3345528"/>
                  </a:lnTo>
                  <a:lnTo>
                    <a:pt x="1761588" y="3325300"/>
                  </a:lnTo>
                  <a:lnTo>
                    <a:pt x="1724495" y="3303945"/>
                  </a:lnTo>
                  <a:lnTo>
                    <a:pt x="1688449" y="3281427"/>
                  </a:lnTo>
                  <a:lnTo>
                    <a:pt x="1653477" y="3257715"/>
                  </a:lnTo>
                  <a:lnTo>
                    <a:pt x="1619612" y="3232775"/>
                  </a:lnTo>
                  <a:lnTo>
                    <a:pt x="1586882" y="3206573"/>
                  </a:lnTo>
                  <a:lnTo>
                    <a:pt x="1555317" y="3179077"/>
                  </a:lnTo>
                  <a:lnTo>
                    <a:pt x="1524948" y="3150253"/>
                  </a:lnTo>
                  <a:lnTo>
                    <a:pt x="1495079" y="3119310"/>
                  </a:lnTo>
                  <a:lnTo>
                    <a:pt x="1466449" y="3086989"/>
                  </a:lnTo>
                  <a:lnTo>
                    <a:pt x="1439010" y="3053342"/>
                  </a:lnTo>
                  <a:lnTo>
                    <a:pt x="1412716" y="3018420"/>
                  </a:lnTo>
                  <a:lnTo>
                    <a:pt x="1387521" y="2982275"/>
                  </a:lnTo>
                  <a:lnTo>
                    <a:pt x="1363377" y="2944960"/>
                  </a:lnTo>
                  <a:lnTo>
                    <a:pt x="1340239" y="2906525"/>
                  </a:lnTo>
                  <a:lnTo>
                    <a:pt x="1318060" y="2867024"/>
                  </a:lnTo>
                  <a:lnTo>
                    <a:pt x="1296794" y="2826507"/>
                  </a:lnTo>
                  <a:lnTo>
                    <a:pt x="1276393" y="2785027"/>
                  </a:lnTo>
                  <a:lnTo>
                    <a:pt x="1256811" y="2742635"/>
                  </a:lnTo>
                  <a:lnTo>
                    <a:pt x="1238003" y="2699384"/>
                  </a:lnTo>
                  <a:lnTo>
                    <a:pt x="1219921" y="2655324"/>
                  </a:lnTo>
                  <a:lnTo>
                    <a:pt x="1202518" y="2610509"/>
                  </a:lnTo>
                  <a:lnTo>
                    <a:pt x="1185749" y="2564989"/>
                  </a:lnTo>
                  <a:lnTo>
                    <a:pt x="1169567" y="2518817"/>
                  </a:lnTo>
                  <a:lnTo>
                    <a:pt x="1153925" y="2472045"/>
                  </a:lnTo>
                  <a:lnTo>
                    <a:pt x="1138776" y="2424724"/>
                  </a:lnTo>
                  <a:lnTo>
                    <a:pt x="1124075" y="2376906"/>
                  </a:lnTo>
                  <a:lnTo>
                    <a:pt x="1109775" y="2328643"/>
                  </a:lnTo>
                  <a:lnTo>
                    <a:pt x="1095828" y="2279987"/>
                  </a:lnTo>
                  <a:lnTo>
                    <a:pt x="1082190" y="2230989"/>
                  </a:lnTo>
                  <a:lnTo>
                    <a:pt x="1068812" y="2181702"/>
                  </a:lnTo>
                  <a:lnTo>
                    <a:pt x="1055649" y="2132178"/>
                  </a:lnTo>
                  <a:lnTo>
                    <a:pt x="1042655" y="2082468"/>
                  </a:lnTo>
                  <a:lnTo>
                    <a:pt x="1029781" y="2032624"/>
                  </a:lnTo>
                  <a:lnTo>
                    <a:pt x="991426" y="1882807"/>
                  </a:lnTo>
                  <a:lnTo>
                    <a:pt x="978574" y="1832946"/>
                  </a:lnTo>
                  <a:lnTo>
                    <a:pt x="965611" y="1783210"/>
                  </a:lnTo>
                  <a:lnTo>
                    <a:pt x="952490" y="1733651"/>
                  </a:lnTo>
                  <a:lnTo>
                    <a:pt x="939165" y="1684321"/>
                  </a:lnTo>
                  <a:lnTo>
                    <a:pt x="925590" y="1635272"/>
                  </a:lnTo>
                  <a:lnTo>
                    <a:pt x="911718" y="1586556"/>
                  </a:lnTo>
                  <a:lnTo>
                    <a:pt x="897502" y="1538225"/>
                  </a:lnTo>
                  <a:lnTo>
                    <a:pt x="882895" y="1490330"/>
                  </a:lnTo>
                  <a:lnTo>
                    <a:pt x="867853" y="1442923"/>
                  </a:lnTo>
                  <a:lnTo>
                    <a:pt x="852326" y="1396056"/>
                  </a:lnTo>
                  <a:lnTo>
                    <a:pt x="836271" y="1349781"/>
                  </a:lnTo>
                  <a:lnTo>
                    <a:pt x="817290" y="1297670"/>
                  </a:lnTo>
                  <a:lnTo>
                    <a:pt x="797581" y="1246375"/>
                  </a:lnTo>
                  <a:lnTo>
                    <a:pt x="777165" y="1195874"/>
                  </a:lnTo>
                  <a:lnTo>
                    <a:pt x="756064" y="1146141"/>
                  </a:lnTo>
                  <a:lnTo>
                    <a:pt x="734299" y="1097153"/>
                  </a:lnTo>
                  <a:lnTo>
                    <a:pt x="711891" y="1048886"/>
                  </a:lnTo>
                  <a:lnTo>
                    <a:pt x="688862" y="1001315"/>
                  </a:lnTo>
                  <a:lnTo>
                    <a:pt x="665232" y="954418"/>
                  </a:lnTo>
                  <a:lnTo>
                    <a:pt x="641024" y="908168"/>
                  </a:lnTo>
                  <a:lnTo>
                    <a:pt x="616259" y="862544"/>
                  </a:lnTo>
                  <a:lnTo>
                    <a:pt x="590957" y="817520"/>
                  </a:lnTo>
                  <a:lnTo>
                    <a:pt x="565140" y="773073"/>
                  </a:lnTo>
                  <a:lnTo>
                    <a:pt x="538830" y="729178"/>
                  </a:lnTo>
                  <a:lnTo>
                    <a:pt x="512048" y="685811"/>
                  </a:lnTo>
                  <a:lnTo>
                    <a:pt x="484814" y="642950"/>
                  </a:lnTo>
                  <a:lnTo>
                    <a:pt x="457151" y="600568"/>
                  </a:lnTo>
                  <a:lnTo>
                    <a:pt x="429080" y="558644"/>
                  </a:lnTo>
                  <a:lnTo>
                    <a:pt x="400622" y="517151"/>
                  </a:lnTo>
                  <a:lnTo>
                    <a:pt x="371798" y="476067"/>
                  </a:lnTo>
                  <a:lnTo>
                    <a:pt x="342629" y="435368"/>
                  </a:lnTo>
                  <a:lnTo>
                    <a:pt x="313138" y="395029"/>
                  </a:lnTo>
                  <a:lnTo>
                    <a:pt x="283345" y="355026"/>
                  </a:lnTo>
                  <a:lnTo>
                    <a:pt x="253271" y="315335"/>
                  </a:lnTo>
                  <a:lnTo>
                    <a:pt x="222938" y="275933"/>
                  </a:lnTo>
                  <a:lnTo>
                    <a:pt x="192368" y="236795"/>
                  </a:lnTo>
                  <a:lnTo>
                    <a:pt x="161581" y="197897"/>
                  </a:lnTo>
                  <a:lnTo>
                    <a:pt x="130598" y="159216"/>
                  </a:lnTo>
                  <a:lnTo>
                    <a:pt x="99442" y="120726"/>
                  </a:lnTo>
                  <a:lnTo>
                    <a:pt x="68133" y="82405"/>
                  </a:lnTo>
                  <a:lnTo>
                    <a:pt x="0" y="0"/>
                  </a:lnTo>
                  <a:lnTo>
                    <a:pt x="3220660" y="0"/>
                  </a:lnTo>
                  <a:lnTo>
                    <a:pt x="3220660" y="3591099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778682" y="1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7" y="2845239"/>
                  </a:moveTo>
                  <a:lnTo>
                    <a:pt x="2448156" y="2842868"/>
                  </a:lnTo>
                  <a:lnTo>
                    <a:pt x="2287597" y="2834775"/>
                  </a:lnTo>
                  <a:lnTo>
                    <a:pt x="2182316" y="2827424"/>
                  </a:lnTo>
                  <a:lnTo>
                    <a:pt x="2130340" y="2823008"/>
                  </a:lnTo>
                  <a:lnTo>
                    <a:pt x="2078868" y="2818031"/>
                  </a:lnTo>
                  <a:lnTo>
                    <a:pt x="2027946" y="2812441"/>
                  </a:lnTo>
                  <a:lnTo>
                    <a:pt x="1977621" y="2806188"/>
                  </a:lnTo>
                  <a:lnTo>
                    <a:pt x="1927938" y="2799221"/>
                  </a:lnTo>
                  <a:lnTo>
                    <a:pt x="1878943" y="2791488"/>
                  </a:lnTo>
                  <a:lnTo>
                    <a:pt x="1830681" y="2782939"/>
                  </a:lnTo>
                  <a:lnTo>
                    <a:pt x="1783199" y="2773522"/>
                  </a:lnTo>
                  <a:lnTo>
                    <a:pt x="1736543" y="2763187"/>
                  </a:lnTo>
                  <a:lnTo>
                    <a:pt x="1690759" y="2751882"/>
                  </a:lnTo>
                  <a:lnTo>
                    <a:pt x="1645891" y="2739557"/>
                  </a:lnTo>
                  <a:lnTo>
                    <a:pt x="1601987" y="2726160"/>
                  </a:lnTo>
                  <a:lnTo>
                    <a:pt x="1559093" y="2711640"/>
                  </a:lnTo>
                  <a:lnTo>
                    <a:pt x="1517253" y="2695947"/>
                  </a:lnTo>
                  <a:lnTo>
                    <a:pt x="1476514" y="2679029"/>
                  </a:lnTo>
                  <a:lnTo>
                    <a:pt x="1436922" y="2660835"/>
                  </a:lnTo>
                  <a:lnTo>
                    <a:pt x="1398523" y="2641314"/>
                  </a:lnTo>
                  <a:lnTo>
                    <a:pt x="1361362" y="2620416"/>
                  </a:lnTo>
                  <a:lnTo>
                    <a:pt x="1325486" y="2598089"/>
                  </a:lnTo>
                  <a:lnTo>
                    <a:pt x="1290940" y="2574282"/>
                  </a:lnTo>
                  <a:lnTo>
                    <a:pt x="1257771" y="2548944"/>
                  </a:lnTo>
                  <a:lnTo>
                    <a:pt x="1226023" y="2522024"/>
                  </a:lnTo>
                  <a:lnTo>
                    <a:pt x="1195744" y="2493471"/>
                  </a:lnTo>
                  <a:lnTo>
                    <a:pt x="1166016" y="2462289"/>
                  </a:lnTo>
                  <a:lnTo>
                    <a:pt x="1137822" y="2429405"/>
                  </a:lnTo>
                  <a:lnTo>
                    <a:pt x="1111090" y="2394899"/>
                  </a:lnTo>
                  <a:lnTo>
                    <a:pt x="1085745" y="2358853"/>
                  </a:lnTo>
                  <a:lnTo>
                    <a:pt x="1061718" y="2321348"/>
                  </a:lnTo>
                  <a:lnTo>
                    <a:pt x="1038934" y="2282463"/>
                  </a:lnTo>
                  <a:lnTo>
                    <a:pt x="1017321" y="2242280"/>
                  </a:lnTo>
                  <a:lnTo>
                    <a:pt x="996806" y="2200880"/>
                  </a:lnTo>
                  <a:lnTo>
                    <a:pt x="977318" y="2158342"/>
                  </a:lnTo>
                  <a:lnTo>
                    <a:pt x="958783" y="2114749"/>
                  </a:lnTo>
                  <a:lnTo>
                    <a:pt x="941130" y="2070180"/>
                  </a:lnTo>
                  <a:lnTo>
                    <a:pt x="924285" y="2024717"/>
                  </a:lnTo>
                  <a:lnTo>
                    <a:pt x="908176" y="1978439"/>
                  </a:lnTo>
                  <a:lnTo>
                    <a:pt x="892730" y="1931428"/>
                  </a:lnTo>
                  <a:lnTo>
                    <a:pt x="877875" y="1883765"/>
                  </a:lnTo>
                  <a:lnTo>
                    <a:pt x="863539" y="1835530"/>
                  </a:lnTo>
                  <a:lnTo>
                    <a:pt x="849649" y="1786804"/>
                  </a:lnTo>
                  <a:lnTo>
                    <a:pt x="836132" y="1737668"/>
                  </a:lnTo>
                  <a:lnTo>
                    <a:pt x="822915" y="1688202"/>
                  </a:lnTo>
                  <a:lnTo>
                    <a:pt x="809927" y="1638488"/>
                  </a:lnTo>
                  <a:lnTo>
                    <a:pt x="797095" y="1588605"/>
                  </a:lnTo>
                  <a:lnTo>
                    <a:pt x="771608" y="1488657"/>
                  </a:lnTo>
                  <a:lnTo>
                    <a:pt x="758808" y="1438754"/>
                  </a:lnTo>
                  <a:lnTo>
                    <a:pt x="745874" y="1389006"/>
                  </a:lnTo>
                  <a:lnTo>
                    <a:pt x="732732" y="1339494"/>
                  </a:lnTo>
                  <a:lnTo>
                    <a:pt x="719312" y="1290297"/>
                  </a:lnTo>
                  <a:lnTo>
                    <a:pt x="705539" y="1241498"/>
                  </a:lnTo>
                  <a:lnTo>
                    <a:pt x="691342" y="1193176"/>
                  </a:lnTo>
                  <a:lnTo>
                    <a:pt x="676648" y="1145412"/>
                  </a:lnTo>
                  <a:lnTo>
                    <a:pt x="661385" y="1098288"/>
                  </a:lnTo>
                  <a:lnTo>
                    <a:pt x="645479" y="1051883"/>
                  </a:lnTo>
                  <a:lnTo>
                    <a:pt x="626370" y="999813"/>
                  </a:lnTo>
                  <a:lnTo>
                    <a:pt x="606357" y="948761"/>
                  </a:lnTo>
                  <a:lnTo>
                    <a:pt x="585472" y="898689"/>
                  </a:lnTo>
                  <a:lnTo>
                    <a:pt x="563750" y="849560"/>
                  </a:lnTo>
                  <a:lnTo>
                    <a:pt x="541225" y="801336"/>
                  </a:lnTo>
                  <a:lnTo>
                    <a:pt x="517930" y="753979"/>
                  </a:lnTo>
                  <a:lnTo>
                    <a:pt x="493899" y="707451"/>
                  </a:lnTo>
                  <a:lnTo>
                    <a:pt x="469166" y="661713"/>
                  </a:lnTo>
                  <a:lnTo>
                    <a:pt x="443764" y="616729"/>
                  </a:lnTo>
                  <a:lnTo>
                    <a:pt x="417727" y="572459"/>
                  </a:lnTo>
                  <a:lnTo>
                    <a:pt x="391089" y="528867"/>
                  </a:lnTo>
                  <a:lnTo>
                    <a:pt x="363883" y="485914"/>
                  </a:lnTo>
                  <a:lnTo>
                    <a:pt x="336143" y="443563"/>
                  </a:lnTo>
                  <a:lnTo>
                    <a:pt x="307903" y="401775"/>
                  </a:lnTo>
                  <a:lnTo>
                    <a:pt x="279197" y="360512"/>
                  </a:lnTo>
                  <a:lnTo>
                    <a:pt x="250058" y="319737"/>
                  </a:lnTo>
                  <a:lnTo>
                    <a:pt x="220520" y="279412"/>
                  </a:lnTo>
                  <a:lnTo>
                    <a:pt x="190616" y="239498"/>
                  </a:lnTo>
                  <a:lnTo>
                    <a:pt x="160381" y="199958"/>
                  </a:lnTo>
                  <a:lnTo>
                    <a:pt x="129848" y="160754"/>
                  </a:lnTo>
                  <a:lnTo>
                    <a:pt x="99051" y="121848"/>
                  </a:lnTo>
                  <a:lnTo>
                    <a:pt x="68023" y="83202"/>
                  </a:lnTo>
                  <a:lnTo>
                    <a:pt x="36798" y="44779"/>
                  </a:lnTo>
                  <a:lnTo>
                    <a:pt x="0" y="0"/>
                  </a:lnTo>
                  <a:lnTo>
                    <a:pt x="2509317" y="0"/>
                  </a:lnTo>
                  <a:lnTo>
                    <a:pt x="2509317" y="2845239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490407" y="1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2" y="2091902"/>
                  </a:moveTo>
                  <a:lnTo>
                    <a:pt x="1674367" y="2085507"/>
                  </a:lnTo>
                  <a:lnTo>
                    <a:pt x="1620114" y="2081737"/>
                  </a:lnTo>
                  <a:lnTo>
                    <a:pt x="1566484" y="2077274"/>
                  </a:lnTo>
                  <a:lnTo>
                    <a:pt x="1513569" y="2072016"/>
                  </a:lnTo>
                  <a:lnTo>
                    <a:pt x="1461456" y="2065867"/>
                  </a:lnTo>
                  <a:lnTo>
                    <a:pt x="1410235" y="2058725"/>
                  </a:lnTo>
                  <a:lnTo>
                    <a:pt x="1359995" y="2050492"/>
                  </a:lnTo>
                  <a:lnTo>
                    <a:pt x="1310826" y="2041069"/>
                  </a:lnTo>
                  <a:lnTo>
                    <a:pt x="1262817" y="2030357"/>
                  </a:lnTo>
                  <a:lnTo>
                    <a:pt x="1216057" y="2018256"/>
                  </a:lnTo>
                  <a:lnTo>
                    <a:pt x="1170635" y="2004667"/>
                  </a:lnTo>
                  <a:lnTo>
                    <a:pt x="1126641" y="1989492"/>
                  </a:lnTo>
                  <a:lnTo>
                    <a:pt x="1084164" y="1972630"/>
                  </a:lnTo>
                  <a:lnTo>
                    <a:pt x="1043293" y="1953983"/>
                  </a:lnTo>
                  <a:lnTo>
                    <a:pt x="1004118" y="1933452"/>
                  </a:lnTo>
                  <a:lnTo>
                    <a:pt x="966728" y="1910937"/>
                  </a:lnTo>
                  <a:lnTo>
                    <a:pt x="931212" y="1886339"/>
                  </a:lnTo>
                  <a:lnTo>
                    <a:pt x="897659" y="1859559"/>
                  </a:lnTo>
                  <a:lnTo>
                    <a:pt x="866159" y="1830498"/>
                  </a:lnTo>
                  <a:lnTo>
                    <a:pt x="836671" y="1799100"/>
                  </a:lnTo>
                  <a:lnTo>
                    <a:pt x="809203" y="1765471"/>
                  </a:lnTo>
                  <a:lnTo>
                    <a:pt x="783625" y="1729756"/>
                  </a:lnTo>
                  <a:lnTo>
                    <a:pt x="759808" y="1692098"/>
                  </a:lnTo>
                  <a:lnTo>
                    <a:pt x="737621" y="1652638"/>
                  </a:lnTo>
                  <a:lnTo>
                    <a:pt x="716936" y="1611522"/>
                  </a:lnTo>
                  <a:lnTo>
                    <a:pt x="697623" y="1568891"/>
                  </a:lnTo>
                  <a:lnTo>
                    <a:pt x="679552" y="1524889"/>
                  </a:lnTo>
                  <a:lnTo>
                    <a:pt x="662594" y="1479658"/>
                  </a:lnTo>
                  <a:lnTo>
                    <a:pt x="646619" y="1433343"/>
                  </a:lnTo>
                  <a:lnTo>
                    <a:pt x="631498" y="1386087"/>
                  </a:lnTo>
                  <a:lnTo>
                    <a:pt x="617100" y="1338031"/>
                  </a:lnTo>
                  <a:lnTo>
                    <a:pt x="603297" y="1289320"/>
                  </a:lnTo>
                  <a:lnTo>
                    <a:pt x="589959" y="1240097"/>
                  </a:lnTo>
                  <a:lnTo>
                    <a:pt x="576956" y="1190504"/>
                  </a:lnTo>
                  <a:lnTo>
                    <a:pt x="564159" y="1140686"/>
                  </a:lnTo>
                  <a:lnTo>
                    <a:pt x="551438" y="1090784"/>
                  </a:lnTo>
                  <a:lnTo>
                    <a:pt x="538663" y="1040942"/>
                  </a:lnTo>
                  <a:lnTo>
                    <a:pt x="525705" y="991304"/>
                  </a:lnTo>
                  <a:lnTo>
                    <a:pt x="512435" y="942012"/>
                  </a:lnTo>
                  <a:lnTo>
                    <a:pt x="498723" y="893210"/>
                  </a:lnTo>
                  <a:lnTo>
                    <a:pt x="484438" y="845040"/>
                  </a:lnTo>
                  <a:lnTo>
                    <a:pt x="469453" y="797646"/>
                  </a:lnTo>
                  <a:lnTo>
                    <a:pt x="453637" y="751171"/>
                  </a:lnTo>
                  <a:lnTo>
                    <a:pt x="434409" y="699329"/>
                  </a:lnTo>
                  <a:lnTo>
                    <a:pt x="413988" y="648825"/>
                  </a:lnTo>
                  <a:lnTo>
                    <a:pt x="392432" y="599594"/>
                  </a:lnTo>
                  <a:lnTo>
                    <a:pt x="369803" y="551568"/>
                  </a:lnTo>
                  <a:lnTo>
                    <a:pt x="346160" y="504681"/>
                  </a:lnTo>
                  <a:lnTo>
                    <a:pt x="321563" y="458865"/>
                  </a:lnTo>
                  <a:lnTo>
                    <a:pt x="296074" y="414054"/>
                  </a:lnTo>
                  <a:lnTo>
                    <a:pt x="269751" y="370180"/>
                  </a:lnTo>
                  <a:lnTo>
                    <a:pt x="242656" y="327177"/>
                  </a:lnTo>
                  <a:lnTo>
                    <a:pt x="214848" y="284977"/>
                  </a:lnTo>
                  <a:lnTo>
                    <a:pt x="186387" y="243514"/>
                  </a:lnTo>
                  <a:lnTo>
                    <a:pt x="157335" y="202720"/>
                  </a:lnTo>
                  <a:lnTo>
                    <a:pt x="127750" y="162529"/>
                  </a:lnTo>
                  <a:lnTo>
                    <a:pt x="97694" y="122874"/>
                  </a:lnTo>
                  <a:lnTo>
                    <a:pt x="67227" y="83688"/>
                  </a:lnTo>
                  <a:lnTo>
                    <a:pt x="36408" y="44904"/>
                  </a:lnTo>
                  <a:lnTo>
                    <a:pt x="5297" y="6454"/>
                  </a:lnTo>
                  <a:lnTo>
                    <a:pt x="0" y="0"/>
                  </a:lnTo>
                  <a:lnTo>
                    <a:pt x="1797592" y="0"/>
                  </a:lnTo>
                  <a:lnTo>
                    <a:pt x="1797592" y="209190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194008" y="1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1" y="1344858"/>
                  </a:moveTo>
                  <a:lnTo>
                    <a:pt x="1027016" y="1340217"/>
                  </a:lnTo>
                  <a:lnTo>
                    <a:pt x="973720" y="1335165"/>
                  </a:lnTo>
                  <a:lnTo>
                    <a:pt x="921623" y="1328773"/>
                  </a:lnTo>
                  <a:lnTo>
                    <a:pt x="870929" y="1320817"/>
                  </a:lnTo>
                  <a:lnTo>
                    <a:pt x="821840" y="1311070"/>
                  </a:lnTo>
                  <a:lnTo>
                    <a:pt x="774559" y="1299306"/>
                  </a:lnTo>
                  <a:lnTo>
                    <a:pt x="729289" y="1285299"/>
                  </a:lnTo>
                  <a:lnTo>
                    <a:pt x="686231" y="1268824"/>
                  </a:lnTo>
                  <a:lnTo>
                    <a:pt x="645590" y="1249653"/>
                  </a:lnTo>
                  <a:lnTo>
                    <a:pt x="607567" y="1227563"/>
                  </a:lnTo>
                  <a:lnTo>
                    <a:pt x="572365" y="1202326"/>
                  </a:lnTo>
                  <a:lnTo>
                    <a:pt x="540187" y="1173716"/>
                  </a:lnTo>
                  <a:lnTo>
                    <a:pt x="511155" y="1141741"/>
                  </a:lnTo>
                  <a:lnTo>
                    <a:pt x="485062" y="1106510"/>
                  </a:lnTo>
                  <a:lnTo>
                    <a:pt x="461614" y="1068346"/>
                  </a:lnTo>
                  <a:lnTo>
                    <a:pt x="440520" y="1027576"/>
                  </a:lnTo>
                  <a:lnTo>
                    <a:pt x="421488" y="984524"/>
                  </a:lnTo>
                  <a:lnTo>
                    <a:pt x="404225" y="939514"/>
                  </a:lnTo>
                  <a:lnTo>
                    <a:pt x="388441" y="892873"/>
                  </a:lnTo>
                  <a:lnTo>
                    <a:pt x="373842" y="844924"/>
                  </a:lnTo>
                  <a:lnTo>
                    <a:pt x="360138" y="795993"/>
                  </a:lnTo>
                  <a:lnTo>
                    <a:pt x="347035" y="746405"/>
                  </a:lnTo>
                  <a:lnTo>
                    <a:pt x="321466" y="646557"/>
                  </a:lnTo>
                  <a:lnTo>
                    <a:pt x="308417" y="596947"/>
                  </a:lnTo>
                  <a:lnTo>
                    <a:pt x="294801" y="547980"/>
                  </a:lnTo>
                  <a:lnTo>
                    <a:pt x="280327" y="499980"/>
                  </a:lnTo>
                  <a:lnTo>
                    <a:pt x="264702" y="453273"/>
                  </a:lnTo>
                  <a:lnTo>
                    <a:pt x="245033" y="401777"/>
                  </a:lnTo>
                  <a:lnTo>
                    <a:pt x="223637" y="352223"/>
                  </a:lnTo>
                  <a:lnTo>
                    <a:pt x="200645" y="304461"/>
                  </a:lnTo>
                  <a:lnTo>
                    <a:pt x="176192" y="258343"/>
                  </a:lnTo>
                  <a:lnTo>
                    <a:pt x="150410" y="213718"/>
                  </a:lnTo>
                  <a:lnTo>
                    <a:pt x="123431" y="170437"/>
                  </a:lnTo>
                  <a:lnTo>
                    <a:pt x="95388" y="128352"/>
                  </a:lnTo>
                  <a:lnTo>
                    <a:pt x="66414" y="87312"/>
                  </a:lnTo>
                  <a:lnTo>
                    <a:pt x="36641" y="47168"/>
                  </a:lnTo>
                  <a:lnTo>
                    <a:pt x="6203" y="7771"/>
                  </a:lnTo>
                  <a:lnTo>
                    <a:pt x="0" y="0"/>
                  </a:lnTo>
                  <a:lnTo>
                    <a:pt x="1093991" y="0"/>
                  </a:lnTo>
                  <a:lnTo>
                    <a:pt x="1093991" y="134485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899898" y="1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1" y="585226"/>
                  </a:moveTo>
                  <a:lnTo>
                    <a:pt x="333659" y="573617"/>
                  </a:lnTo>
                  <a:lnTo>
                    <a:pt x="289538" y="558473"/>
                  </a:lnTo>
                  <a:lnTo>
                    <a:pt x="250202" y="538039"/>
                  </a:lnTo>
                  <a:lnTo>
                    <a:pt x="216438" y="511445"/>
                  </a:lnTo>
                  <a:lnTo>
                    <a:pt x="188979" y="477883"/>
                  </a:lnTo>
                  <a:lnTo>
                    <a:pt x="166782" y="438514"/>
                  </a:lnTo>
                  <a:lnTo>
                    <a:pt x="148680" y="394627"/>
                  </a:lnTo>
                  <a:lnTo>
                    <a:pt x="133503" y="347513"/>
                  </a:lnTo>
                  <a:lnTo>
                    <a:pt x="120085" y="298459"/>
                  </a:lnTo>
                  <a:lnTo>
                    <a:pt x="107256" y="248757"/>
                  </a:lnTo>
                  <a:lnTo>
                    <a:pt x="93848" y="199695"/>
                  </a:lnTo>
                  <a:lnTo>
                    <a:pt x="78695" y="152564"/>
                  </a:lnTo>
                  <a:lnTo>
                    <a:pt x="58162" y="102258"/>
                  </a:lnTo>
                  <a:lnTo>
                    <a:pt x="34439" y="55495"/>
                  </a:lnTo>
                  <a:lnTo>
                    <a:pt x="8057" y="11700"/>
                  </a:lnTo>
                  <a:lnTo>
                    <a:pt x="0" y="0"/>
                  </a:lnTo>
                  <a:lnTo>
                    <a:pt x="388101" y="0"/>
                  </a:lnTo>
                  <a:lnTo>
                    <a:pt x="388101" y="58522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2961580" y="7205765"/>
              <a:ext cx="3356610" cy="2178685"/>
            </a:xfrm>
            <a:custGeom>
              <a:avLst/>
              <a:gdLst/>
              <a:ahLst/>
              <a:cxnLst/>
              <a:rect l="l" t="t" r="r" b="b"/>
              <a:pathLst>
                <a:path w="3356609" h="2178684">
                  <a:moveTo>
                    <a:pt x="3356101" y="2178365"/>
                  </a:moveTo>
                  <a:lnTo>
                    <a:pt x="0" y="2178365"/>
                  </a:lnTo>
                  <a:lnTo>
                    <a:pt x="0" y="0"/>
                  </a:lnTo>
                  <a:lnTo>
                    <a:pt x="3356101" y="0"/>
                  </a:lnTo>
                  <a:lnTo>
                    <a:pt x="3356101" y="2178365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81432" y="7242333"/>
              <a:ext cx="5086349" cy="27493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7918" y="2437099"/>
              <a:ext cx="10725148" cy="7324724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016499" y="924559"/>
            <a:ext cx="82550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各實體之屬性－車輛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0"/>
            <a:ext cx="18285460" cy="10287000"/>
            <a:chOff x="2885" y="0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2885" y="5596983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6"/>
                  </a:moveTo>
                  <a:lnTo>
                    <a:pt x="0" y="4690016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885" y="6535711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5" y="3751288"/>
                  </a:moveTo>
                  <a:lnTo>
                    <a:pt x="0" y="3751288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5" y="3751288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85" y="7474564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3" y="2812435"/>
                  </a:moveTo>
                  <a:lnTo>
                    <a:pt x="0" y="2812435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3" y="281243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85" y="8413425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3"/>
                  </a:moveTo>
                  <a:lnTo>
                    <a:pt x="0" y="1873573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3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85" y="9352489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0" y="934510"/>
                  </a:moveTo>
                  <a:lnTo>
                    <a:pt x="0" y="934510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0" y="934510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067339" y="0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59" y="3591098"/>
                  </a:moveTo>
                  <a:lnTo>
                    <a:pt x="2994905" y="3581794"/>
                  </a:lnTo>
                  <a:lnTo>
                    <a:pt x="2834433" y="3572384"/>
                  </a:lnTo>
                  <a:lnTo>
                    <a:pt x="2729036" y="3564349"/>
                  </a:lnTo>
                  <a:lnTo>
                    <a:pt x="2625186" y="3554594"/>
                  </a:lnTo>
                  <a:lnTo>
                    <a:pt x="2573916" y="3548989"/>
                  </a:lnTo>
                  <a:lnTo>
                    <a:pt x="2523123" y="3542854"/>
                  </a:lnTo>
                  <a:lnTo>
                    <a:pt x="2472837" y="3536157"/>
                  </a:lnTo>
                  <a:lnTo>
                    <a:pt x="2423087" y="3528863"/>
                  </a:lnTo>
                  <a:lnTo>
                    <a:pt x="2373903" y="3520940"/>
                  </a:lnTo>
                  <a:lnTo>
                    <a:pt x="2325316" y="3512354"/>
                  </a:lnTo>
                  <a:lnTo>
                    <a:pt x="2277356" y="3503072"/>
                  </a:lnTo>
                  <a:lnTo>
                    <a:pt x="2230051" y="3493061"/>
                  </a:lnTo>
                  <a:lnTo>
                    <a:pt x="2183433" y="3482287"/>
                  </a:lnTo>
                  <a:lnTo>
                    <a:pt x="2137532" y="3470718"/>
                  </a:lnTo>
                  <a:lnTo>
                    <a:pt x="2092376" y="3458319"/>
                  </a:lnTo>
                  <a:lnTo>
                    <a:pt x="2047996" y="3445059"/>
                  </a:lnTo>
                  <a:lnTo>
                    <a:pt x="2004423" y="3430903"/>
                  </a:lnTo>
                  <a:lnTo>
                    <a:pt x="1961685" y="3415818"/>
                  </a:lnTo>
                  <a:lnTo>
                    <a:pt x="1919814" y="3399771"/>
                  </a:lnTo>
                  <a:lnTo>
                    <a:pt x="1878838" y="3382729"/>
                  </a:lnTo>
                  <a:lnTo>
                    <a:pt x="1838789" y="3364659"/>
                  </a:lnTo>
                  <a:lnTo>
                    <a:pt x="1799695" y="3345526"/>
                  </a:lnTo>
                  <a:lnTo>
                    <a:pt x="1761587" y="3325299"/>
                  </a:lnTo>
                  <a:lnTo>
                    <a:pt x="1724494" y="3303943"/>
                  </a:lnTo>
                  <a:lnTo>
                    <a:pt x="1688448" y="3281426"/>
                  </a:lnTo>
                  <a:lnTo>
                    <a:pt x="1653476" y="3257714"/>
                  </a:lnTo>
                  <a:lnTo>
                    <a:pt x="1619611" y="3232774"/>
                  </a:lnTo>
                  <a:lnTo>
                    <a:pt x="1586881" y="3206572"/>
                  </a:lnTo>
                  <a:lnTo>
                    <a:pt x="1555316" y="3179076"/>
                  </a:lnTo>
                  <a:lnTo>
                    <a:pt x="1524947" y="3150252"/>
                  </a:lnTo>
                  <a:lnTo>
                    <a:pt x="1495078" y="3119309"/>
                  </a:lnTo>
                  <a:lnTo>
                    <a:pt x="1466448" y="3086988"/>
                  </a:lnTo>
                  <a:lnTo>
                    <a:pt x="1439009" y="3053340"/>
                  </a:lnTo>
                  <a:lnTo>
                    <a:pt x="1412715" y="3018419"/>
                  </a:lnTo>
                  <a:lnTo>
                    <a:pt x="1387520" y="2982274"/>
                  </a:lnTo>
                  <a:lnTo>
                    <a:pt x="1363376" y="2944959"/>
                  </a:lnTo>
                  <a:lnTo>
                    <a:pt x="1340238" y="2906524"/>
                  </a:lnTo>
                  <a:lnTo>
                    <a:pt x="1318059" y="2867023"/>
                  </a:lnTo>
                  <a:lnTo>
                    <a:pt x="1296792" y="2826506"/>
                  </a:lnTo>
                  <a:lnTo>
                    <a:pt x="1276392" y="2785026"/>
                  </a:lnTo>
                  <a:lnTo>
                    <a:pt x="1256810" y="2742634"/>
                  </a:lnTo>
                  <a:lnTo>
                    <a:pt x="1238002" y="2699382"/>
                  </a:lnTo>
                  <a:lnTo>
                    <a:pt x="1219920" y="2655323"/>
                  </a:lnTo>
                  <a:lnTo>
                    <a:pt x="1202517" y="2610508"/>
                  </a:lnTo>
                  <a:lnTo>
                    <a:pt x="1185748" y="2564988"/>
                  </a:lnTo>
                  <a:lnTo>
                    <a:pt x="1169566" y="2518816"/>
                  </a:lnTo>
                  <a:lnTo>
                    <a:pt x="1153924" y="2472044"/>
                  </a:lnTo>
                  <a:lnTo>
                    <a:pt x="1138775" y="2424722"/>
                  </a:lnTo>
                  <a:lnTo>
                    <a:pt x="1124074" y="2376904"/>
                  </a:lnTo>
                  <a:lnTo>
                    <a:pt x="1109774" y="2328641"/>
                  </a:lnTo>
                  <a:lnTo>
                    <a:pt x="1095827" y="2279985"/>
                  </a:lnTo>
                  <a:lnTo>
                    <a:pt x="1082189" y="2230988"/>
                  </a:lnTo>
                  <a:lnTo>
                    <a:pt x="1068811" y="2181701"/>
                  </a:lnTo>
                  <a:lnTo>
                    <a:pt x="1055648" y="2132177"/>
                  </a:lnTo>
                  <a:lnTo>
                    <a:pt x="1042654" y="2082467"/>
                  </a:lnTo>
                  <a:lnTo>
                    <a:pt x="1029780" y="2032623"/>
                  </a:lnTo>
                  <a:lnTo>
                    <a:pt x="991425" y="1882805"/>
                  </a:lnTo>
                  <a:lnTo>
                    <a:pt x="978573" y="1832944"/>
                  </a:lnTo>
                  <a:lnTo>
                    <a:pt x="965610" y="1783208"/>
                  </a:lnTo>
                  <a:lnTo>
                    <a:pt x="952489" y="1733650"/>
                  </a:lnTo>
                  <a:lnTo>
                    <a:pt x="939164" y="1684320"/>
                  </a:lnTo>
                  <a:lnTo>
                    <a:pt x="925589" y="1635271"/>
                  </a:lnTo>
                  <a:lnTo>
                    <a:pt x="911717" y="1586555"/>
                  </a:lnTo>
                  <a:lnTo>
                    <a:pt x="897501" y="1538223"/>
                  </a:lnTo>
                  <a:lnTo>
                    <a:pt x="882894" y="1490328"/>
                  </a:lnTo>
                  <a:lnTo>
                    <a:pt x="867851" y="1442921"/>
                  </a:lnTo>
                  <a:lnTo>
                    <a:pt x="852325" y="1396055"/>
                  </a:lnTo>
                  <a:lnTo>
                    <a:pt x="836270" y="1349780"/>
                  </a:lnTo>
                  <a:lnTo>
                    <a:pt x="817289" y="1297668"/>
                  </a:lnTo>
                  <a:lnTo>
                    <a:pt x="797579" y="1246374"/>
                  </a:lnTo>
                  <a:lnTo>
                    <a:pt x="777164" y="1195873"/>
                  </a:lnTo>
                  <a:lnTo>
                    <a:pt x="756063" y="1146140"/>
                  </a:lnTo>
                  <a:lnTo>
                    <a:pt x="734298" y="1097152"/>
                  </a:lnTo>
                  <a:lnTo>
                    <a:pt x="711890" y="1048885"/>
                  </a:lnTo>
                  <a:lnTo>
                    <a:pt x="688861" y="1001314"/>
                  </a:lnTo>
                  <a:lnTo>
                    <a:pt x="665231" y="954416"/>
                  </a:lnTo>
                  <a:lnTo>
                    <a:pt x="641023" y="908167"/>
                  </a:lnTo>
                  <a:lnTo>
                    <a:pt x="616257" y="862543"/>
                  </a:lnTo>
                  <a:lnTo>
                    <a:pt x="590956" y="817519"/>
                  </a:lnTo>
                  <a:lnTo>
                    <a:pt x="565139" y="773071"/>
                  </a:lnTo>
                  <a:lnTo>
                    <a:pt x="538829" y="729176"/>
                  </a:lnTo>
                  <a:lnTo>
                    <a:pt x="512046" y="685810"/>
                  </a:lnTo>
                  <a:lnTo>
                    <a:pt x="484813" y="642948"/>
                  </a:lnTo>
                  <a:lnTo>
                    <a:pt x="457150" y="600567"/>
                  </a:lnTo>
                  <a:lnTo>
                    <a:pt x="429079" y="558642"/>
                  </a:lnTo>
                  <a:lnTo>
                    <a:pt x="400621" y="517150"/>
                  </a:lnTo>
                  <a:lnTo>
                    <a:pt x="371797" y="476066"/>
                  </a:lnTo>
                  <a:lnTo>
                    <a:pt x="342628" y="435366"/>
                  </a:lnTo>
                  <a:lnTo>
                    <a:pt x="313137" y="395027"/>
                  </a:lnTo>
                  <a:lnTo>
                    <a:pt x="283344" y="355024"/>
                  </a:lnTo>
                  <a:lnTo>
                    <a:pt x="253270" y="315334"/>
                  </a:lnTo>
                  <a:lnTo>
                    <a:pt x="222937" y="275932"/>
                  </a:lnTo>
                  <a:lnTo>
                    <a:pt x="192367" y="236794"/>
                  </a:lnTo>
                  <a:lnTo>
                    <a:pt x="161580" y="197896"/>
                  </a:lnTo>
                  <a:lnTo>
                    <a:pt x="130597" y="159214"/>
                  </a:lnTo>
                  <a:lnTo>
                    <a:pt x="99441" y="120725"/>
                  </a:lnTo>
                  <a:lnTo>
                    <a:pt x="68132" y="82404"/>
                  </a:lnTo>
                  <a:lnTo>
                    <a:pt x="0" y="0"/>
                  </a:lnTo>
                  <a:lnTo>
                    <a:pt x="3220659" y="0"/>
                  </a:lnTo>
                  <a:lnTo>
                    <a:pt x="3220659" y="3591098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778683" y="0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6" y="2845238"/>
                  </a:moveTo>
                  <a:lnTo>
                    <a:pt x="2448155" y="2842867"/>
                  </a:lnTo>
                  <a:lnTo>
                    <a:pt x="2287596" y="2834774"/>
                  </a:lnTo>
                  <a:lnTo>
                    <a:pt x="2182315" y="2827422"/>
                  </a:lnTo>
                  <a:lnTo>
                    <a:pt x="2130338" y="2823007"/>
                  </a:lnTo>
                  <a:lnTo>
                    <a:pt x="2078867" y="2818029"/>
                  </a:lnTo>
                  <a:lnTo>
                    <a:pt x="2027945" y="2812440"/>
                  </a:lnTo>
                  <a:lnTo>
                    <a:pt x="1977620" y="2806187"/>
                  </a:lnTo>
                  <a:lnTo>
                    <a:pt x="1927937" y="2799220"/>
                  </a:lnTo>
                  <a:lnTo>
                    <a:pt x="1878942" y="2791487"/>
                  </a:lnTo>
                  <a:lnTo>
                    <a:pt x="1830680" y="2782938"/>
                  </a:lnTo>
                  <a:lnTo>
                    <a:pt x="1783198" y="2773521"/>
                  </a:lnTo>
                  <a:lnTo>
                    <a:pt x="1736542" y="2763186"/>
                  </a:lnTo>
                  <a:lnTo>
                    <a:pt x="1690758" y="2751881"/>
                  </a:lnTo>
                  <a:lnTo>
                    <a:pt x="1645890" y="2739555"/>
                  </a:lnTo>
                  <a:lnTo>
                    <a:pt x="1601986" y="2726158"/>
                  </a:lnTo>
                  <a:lnTo>
                    <a:pt x="1559092" y="2711639"/>
                  </a:lnTo>
                  <a:lnTo>
                    <a:pt x="1517252" y="2695945"/>
                  </a:lnTo>
                  <a:lnTo>
                    <a:pt x="1476513" y="2679027"/>
                  </a:lnTo>
                  <a:lnTo>
                    <a:pt x="1436921" y="2660833"/>
                  </a:lnTo>
                  <a:lnTo>
                    <a:pt x="1398522" y="2641313"/>
                  </a:lnTo>
                  <a:lnTo>
                    <a:pt x="1361361" y="2620415"/>
                  </a:lnTo>
                  <a:lnTo>
                    <a:pt x="1325485" y="2598087"/>
                  </a:lnTo>
                  <a:lnTo>
                    <a:pt x="1290939" y="2574280"/>
                  </a:lnTo>
                  <a:lnTo>
                    <a:pt x="1257770" y="2548943"/>
                  </a:lnTo>
                  <a:lnTo>
                    <a:pt x="1226022" y="2522023"/>
                  </a:lnTo>
                  <a:lnTo>
                    <a:pt x="1195743" y="2493470"/>
                  </a:lnTo>
                  <a:lnTo>
                    <a:pt x="1166015" y="2462288"/>
                  </a:lnTo>
                  <a:lnTo>
                    <a:pt x="1137821" y="2429403"/>
                  </a:lnTo>
                  <a:lnTo>
                    <a:pt x="1111088" y="2394898"/>
                  </a:lnTo>
                  <a:lnTo>
                    <a:pt x="1085744" y="2358852"/>
                  </a:lnTo>
                  <a:lnTo>
                    <a:pt x="1061717" y="2321346"/>
                  </a:lnTo>
                  <a:lnTo>
                    <a:pt x="1038932" y="2282462"/>
                  </a:lnTo>
                  <a:lnTo>
                    <a:pt x="1017320" y="2242279"/>
                  </a:lnTo>
                  <a:lnTo>
                    <a:pt x="996805" y="2200878"/>
                  </a:lnTo>
                  <a:lnTo>
                    <a:pt x="977317" y="2158341"/>
                  </a:lnTo>
                  <a:lnTo>
                    <a:pt x="958782" y="2114748"/>
                  </a:lnTo>
                  <a:lnTo>
                    <a:pt x="941129" y="2070179"/>
                  </a:lnTo>
                  <a:lnTo>
                    <a:pt x="924284" y="2024715"/>
                  </a:lnTo>
                  <a:lnTo>
                    <a:pt x="908175" y="1978438"/>
                  </a:lnTo>
                  <a:lnTo>
                    <a:pt x="892729" y="1931427"/>
                  </a:lnTo>
                  <a:lnTo>
                    <a:pt x="877874" y="1883764"/>
                  </a:lnTo>
                  <a:lnTo>
                    <a:pt x="863538" y="1835529"/>
                  </a:lnTo>
                  <a:lnTo>
                    <a:pt x="849647" y="1786803"/>
                  </a:lnTo>
                  <a:lnTo>
                    <a:pt x="836130" y="1737667"/>
                  </a:lnTo>
                  <a:lnTo>
                    <a:pt x="822914" y="1688201"/>
                  </a:lnTo>
                  <a:lnTo>
                    <a:pt x="809926" y="1638486"/>
                  </a:lnTo>
                  <a:lnTo>
                    <a:pt x="797094" y="1588603"/>
                  </a:lnTo>
                  <a:lnTo>
                    <a:pt x="771607" y="1488656"/>
                  </a:lnTo>
                  <a:lnTo>
                    <a:pt x="758807" y="1438753"/>
                  </a:lnTo>
                  <a:lnTo>
                    <a:pt x="745873" y="1389005"/>
                  </a:lnTo>
                  <a:lnTo>
                    <a:pt x="732731" y="1339492"/>
                  </a:lnTo>
                  <a:lnTo>
                    <a:pt x="719311" y="1290296"/>
                  </a:lnTo>
                  <a:lnTo>
                    <a:pt x="705538" y="1241496"/>
                  </a:lnTo>
                  <a:lnTo>
                    <a:pt x="691341" y="1193174"/>
                  </a:lnTo>
                  <a:lnTo>
                    <a:pt x="676647" y="1145411"/>
                  </a:lnTo>
                  <a:lnTo>
                    <a:pt x="661384" y="1098287"/>
                  </a:lnTo>
                  <a:lnTo>
                    <a:pt x="645478" y="1051882"/>
                  </a:lnTo>
                  <a:lnTo>
                    <a:pt x="626369" y="999812"/>
                  </a:lnTo>
                  <a:lnTo>
                    <a:pt x="606356" y="948759"/>
                  </a:lnTo>
                  <a:lnTo>
                    <a:pt x="585471" y="898688"/>
                  </a:lnTo>
                  <a:lnTo>
                    <a:pt x="563749" y="849559"/>
                  </a:lnTo>
                  <a:lnTo>
                    <a:pt x="541224" y="801335"/>
                  </a:lnTo>
                  <a:lnTo>
                    <a:pt x="517929" y="753978"/>
                  </a:lnTo>
                  <a:lnTo>
                    <a:pt x="493898" y="707449"/>
                  </a:lnTo>
                  <a:lnTo>
                    <a:pt x="469165" y="661712"/>
                  </a:lnTo>
                  <a:lnTo>
                    <a:pt x="443763" y="616727"/>
                  </a:lnTo>
                  <a:lnTo>
                    <a:pt x="417726" y="572458"/>
                  </a:lnTo>
                  <a:lnTo>
                    <a:pt x="391088" y="528866"/>
                  </a:lnTo>
                  <a:lnTo>
                    <a:pt x="363882" y="485913"/>
                  </a:lnTo>
                  <a:lnTo>
                    <a:pt x="336142" y="443561"/>
                  </a:lnTo>
                  <a:lnTo>
                    <a:pt x="307902" y="401773"/>
                  </a:lnTo>
                  <a:lnTo>
                    <a:pt x="279196" y="360511"/>
                  </a:lnTo>
                  <a:lnTo>
                    <a:pt x="250057" y="319736"/>
                  </a:lnTo>
                  <a:lnTo>
                    <a:pt x="220519" y="279410"/>
                  </a:lnTo>
                  <a:lnTo>
                    <a:pt x="190615" y="239497"/>
                  </a:lnTo>
                  <a:lnTo>
                    <a:pt x="160380" y="199957"/>
                  </a:lnTo>
                  <a:lnTo>
                    <a:pt x="129847" y="160753"/>
                  </a:lnTo>
                  <a:lnTo>
                    <a:pt x="99050" y="121847"/>
                  </a:lnTo>
                  <a:lnTo>
                    <a:pt x="68022" y="83201"/>
                  </a:lnTo>
                  <a:lnTo>
                    <a:pt x="36797" y="44777"/>
                  </a:lnTo>
                  <a:lnTo>
                    <a:pt x="0" y="0"/>
                  </a:lnTo>
                  <a:lnTo>
                    <a:pt x="2509316" y="0"/>
                  </a:lnTo>
                  <a:lnTo>
                    <a:pt x="2509316" y="2845238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490409" y="0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1" y="2091900"/>
                  </a:moveTo>
                  <a:lnTo>
                    <a:pt x="1674366" y="2085506"/>
                  </a:lnTo>
                  <a:lnTo>
                    <a:pt x="1620113" y="2081736"/>
                  </a:lnTo>
                  <a:lnTo>
                    <a:pt x="1566483" y="2077272"/>
                  </a:lnTo>
                  <a:lnTo>
                    <a:pt x="1513568" y="2072015"/>
                  </a:lnTo>
                  <a:lnTo>
                    <a:pt x="1461454" y="2065865"/>
                  </a:lnTo>
                  <a:lnTo>
                    <a:pt x="1410233" y="2058723"/>
                  </a:lnTo>
                  <a:lnTo>
                    <a:pt x="1359994" y="2050491"/>
                  </a:lnTo>
                  <a:lnTo>
                    <a:pt x="1310825" y="2041068"/>
                  </a:lnTo>
                  <a:lnTo>
                    <a:pt x="1262815" y="2030356"/>
                  </a:lnTo>
                  <a:lnTo>
                    <a:pt x="1216055" y="2018255"/>
                  </a:lnTo>
                  <a:lnTo>
                    <a:pt x="1170634" y="2004666"/>
                  </a:lnTo>
                  <a:lnTo>
                    <a:pt x="1126640" y="1989491"/>
                  </a:lnTo>
                  <a:lnTo>
                    <a:pt x="1084163" y="1972629"/>
                  </a:lnTo>
                  <a:lnTo>
                    <a:pt x="1043292" y="1953982"/>
                  </a:lnTo>
                  <a:lnTo>
                    <a:pt x="1004117" y="1933451"/>
                  </a:lnTo>
                  <a:lnTo>
                    <a:pt x="966727" y="1910936"/>
                  </a:lnTo>
                  <a:lnTo>
                    <a:pt x="931211" y="1886338"/>
                  </a:lnTo>
                  <a:lnTo>
                    <a:pt x="897658" y="1859558"/>
                  </a:lnTo>
                  <a:lnTo>
                    <a:pt x="866158" y="1830497"/>
                  </a:lnTo>
                  <a:lnTo>
                    <a:pt x="836670" y="1799098"/>
                  </a:lnTo>
                  <a:lnTo>
                    <a:pt x="809202" y="1765470"/>
                  </a:lnTo>
                  <a:lnTo>
                    <a:pt x="783624" y="1729755"/>
                  </a:lnTo>
                  <a:lnTo>
                    <a:pt x="759807" y="1692096"/>
                  </a:lnTo>
                  <a:lnTo>
                    <a:pt x="737620" y="1652637"/>
                  </a:lnTo>
                  <a:lnTo>
                    <a:pt x="716935" y="1611520"/>
                  </a:lnTo>
                  <a:lnTo>
                    <a:pt x="697622" y="1568889"/>
                  </a:lnTo>
                  <a:lnTo>
                    <a:pt x="679551" y="1524887"/>
                  </a:lnTo>
                  <a:lnTo>
                    <a:pt x="662593" y="1479657"/>
                  </a:lnTo>
                  <a:lnTo>
                    <a:pt x="646618" y="1433342"/>
                  </a:lnTo>
                  <a:lnTo>
                    <a:pt x="631497" y="1386085"/>
                  </a:lnTo>
                  <a:lnTo>
                    <a:pt x="617099" y="1338030"/>
                  </a:lnTo>
                  <a:lnTo>
                    <a:pt x="603296" y="1289319"/>
                  </a:lnTo>
                  <a:lnTo>
                    <a:pt x="589958" y="1240096"/>
                  </a:lnTo>
                  <a:lnTo>
                    <a:pt x="576955" y="1190503"/>
                  </a:lnTo>
                  <a:lnTo>
                    <a:pt x="564158" y="1140684"/>
                  </a:lnTo>
                  <a:lnTo>
                    <a:pt x="551436" y="1090783"/>
                  </a:lnTo>
                  <a:lnTo>
                    <a:pt x="538662" y="1040941"/>
                  </a:lnTo>
                  <a:lnTo>
                    <a:pt x="525704" y="991303"/>
                  </a:lnTo>
                  <a:lnTo>
                    <a:pt x="512434" y="942011"/>
                  </a:lnTo>
                  <a:lnTo>
                    <a:pt x="498722" y="893209"/>
                  </a:lnTo>
                  <a:lnTo>
                    <a:pt x="484437" y="845039"/>
                  </a:lnTo>
                  <a:lnTo>
                    <a:pt x="469452" y="797645"/>
                  </a:lnTo>
                  <a:lnTo>
                    <a:pt x="453636" y="751170"/>
                  </a:lnTo>
                  <a:lnTo>
                    <a:pt x="434408" y="699327"/>
                  </a:lnTo>
                  <a:lnTo>
                    <a:pt x="413987" y="648824"/>
                  </a:lnTo>
                  <a:lnTo>
                    <a:pt x="392431" y="599593"/>
                  </a:lnTo>
                  <a:lnTo>
                    <a:pt x="369802" y="551567"/>
                  </a:lnTo>
                  <a:lnTo>
                    <a:pt x="346159" y="504680"/>
                  </a:lnTo>
                  <a:lnTo>
                    <a:pt x="321562" y="458864"/>
                  </a:lnTo>
                  <a:lnTo>
                    <a:pt x="296073" y="414052"/>
                  </a:lnTo>
                  <a:lnTo>
                    <a:pt x="269750" y="370179"/>
                  </a:lnTo>
                  <a:lnTo>
                    <a:pt x="242655" y="327175"/>
                  </a:lnTo>
                  <a:lnTo>
                    <a:pt x="214847" y="284975"/>
                  </a:lnTo>
                  <a:lnTo>
                    <a:pt x="186386" y="243512"/>
                  </a:lnTo>
                  <a:lnTo>
                    <a:pt x="157334" y="202719"/>
                  </a:lnTo>
                  <a:lnTo>
                    <a:pt x="127749" y="162528"/>
                  </a:lnTo>
                  <a:lnTo>
                    <a:pt x="97693" y="122873"/>
                  </a:lnTo>
                  <a:lnTo>
                    <a:pt x="67225" y="83687"/>
                  </a:lnTo>
                  <a:lnTo>
                    <a:pt x="36406" y="44902"/>
                  </a:lnTo>
                  <a:lnTo>
                    <a:pt x="5296" y="6453"/>
                  </a:lnTo>
                  <a:lnTo>
                    <a:pt x="0" y="0"/>
                  </a:lnTo>
                  <a:lnTo>
                    <a:pt x="1797591" y="0"/>
                  </a:lnTo>
                  <a:lnTo>
                    <a:pt x="1797591" y="209190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194009" y="0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0" y="1344857"/>
                  </a:moveTo>
                  <a:lnTo>
                    <a:pt x="1027015" y="1340215"/>
                  </a:lnTo>
                  <a:lnTo>
                    <a:pt x="973719" y="1335163"/>
                  </a:lnTo>
                  <a:lnTo>
                    <a:pt x="921622" y="1328772"/>
                  </a:lnTo>
                  <a:lnTo>
                    <a:pt x="870928" y="1320816"/>
                  </a:lnTo>
                  <a:lnTo>
                    <a:pt x="821839" y="1311069"/>
                  </a:lnTo>
                  <a:lnTo>
                    <a:pt x="774558" y="1299305"/>
                  </a:lnTo>
                  <a:lnTo>
                    <a:pt x="729287" y="1285298"/>
                  </a:lnTo>
                  <a:lnTo>
                    <a:pt x="686230" y="1268822"/>
                  </a:lnTo>
                  <a:lnTo>
                    <a:pt x="645589" y="1249652"/>
                  </a:lnTo>
                  <a:lnTo>
                    <a:pt x="607566" y="1227561"/>
                  </a:lnTo>
                  <a:lnTo>
                    <a:pt x="572364" y="1202324"/>
                  </a:lnTo>
                  <a:lnTo>
                    <a:pt x="540186" y="1173715"/>
                  </a:lnTo>
                  <a:lnTo>
                    <a:pt x="511154" y="1141740"/>
                  </a:lnTo>
                  <a:lnTo>
                    <a:pt x="485061" y="1106509"/>
                  </a:lnTo>
                  <a:lnTo>
                    <a:pt x="461613" y="1068345"/>
                  </a:lnTo>
                  <a:lnTo>
                    <a:pt x="440519" y="1027575"/>
                  </a:lnTo>
                  <a:lnTo>
                    <a:pt x="421486" y="984522"/>
                  </a:lnTo>
                  <a:lnTo>
                    <a:pt x="404224" y="939513"/>
                  </a:lnTo>
                  <a:lnTo>
                    <a:pt x="388440" y="892871"/>
                  </a:lnTo>
                  <a:lnTo>
                    <a:pt x="373841" y="844923"/>
                  </a:lnTo>
                  <a:lnTo>
                    <a:pt x="360137" y="795992"/>
                  </a:lnTo>
                  <a:lnTo>
                    <a:pt x="347034" y="746404"/>
                  </a:lnTo>
                  <a:lnTo>
                    <a:pt x="321465" y="646556"/>
                  </a:lnTo>
                  <a:lnTo>
                    <a:pt x="308416" y="596946"/>
                  </a:lnTo>
                  <a:lnTo>
                    <a:pt x="294800" y="547979"/>
                  </a:lnTo>
                  <a:lnTo>
                    <a:pt x="280325" y="499979"/>
                  </a:lnTo>
                  <a:lnTo>
                    <a:pt x="264701" y="453272"/>
                  </a:lnTo>
                  <a:lnTo>
                    <a:pt x="245032" y="401776"/>
                  </a:lnTo>
                  <a:lnTo>
                    <a:pt x="223636" y="352222"/>
                  </a:lnTo>
                  <a:lnTo>
                    <a:pt x="200644" y="304460"/>
                  </a:lnTo>
                  <a:lnTo>
                    <a:pt x="176191" y="258342"/>
                  </a:lnTo>
                  <a:lnTo>
                    <a:pt x="150409" y="213717"/>
                  </a:lnTo>
                  <a:lnTo>
                    <a:pt x="123430" y="170436"/>
                  </a:lnTo>
                  <a:lnTo>
                    <a:pt x="95387" y="128350"/>
                  </a:lnTo>
                  <a:lnTo>
                    <a:pt x="66413" y="87310"/>
                  </a:lnTo>
                  <a:lnTo>
                    <a:pt x="36640" y="47167"/>
                  </a:lnTo>
                  <a:lnTo>
                    <a:pt x="6202" y="7770"/>
                  </a:lnTo>
                  <a:lnTo>
                    <a:pt x="0" y="0"/>
                  </a:lnTo>
                  <a:lnTo>
                    <a:pt x="1093990" y="0"/>
                  </a:lnTo>
                  <a:lnTo>
                    <a:pt x="1093990" y="1344857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899898" y="0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0" y="585224"/>
                  </a:moveTo>
                  <a:lnTo>
                    <a:pt x="333658" y="573616"/>
                  </a:lnTo>
                  <a:lnTo>
                    <a:pt x="289537" y="558472"/>
                  </a:lnTo>
                  <a:lnTo>
                    <a:pt x="250202" y="538038"/>
                  </a:lnTo>
                  <a:lnTo>
                    <a:pt x="216437" y="511443"/>
                  </a:lnTo>
                  <a:lnTo>
                    <a:pt x="188978" y="477882"/>
                  </a:lnTo>
                  <a:lnTo>
                    <a:pt x="166781" y="438513"/>
                  </a:lnTo>
                  <a:lnTo>
                    <a:pt x="148679" y="394626"/>
                  </a:lnTo>
                  <a:lnTo>
                    <a:pt x="133502" y="347511"/>
                  </a:lnTo>
                  <a:lnTo>
                    <a:pt x="120084" y="298458"/>
                  </a:lnTo>
                  <a:lnTo>
                    <a:pt x="107255" y="248756"/>
                  </a:lnTo>
                  <a:lnTo>
                    <a:pt x="93848" y="199694"/>
                  </a:lnTo>
                  <a:lnTo>
                    <a:pt x="78694" y="152563"/>
                  </a:lnTo>
                  <a:lnTo>
                    <a:pt x="58161" y="102256"/>
                  </a:lnTo>
                  <a:lnTo>
                    <a:pt x="34438" y="55494"/>
                  </a:lnTo>
                  <a:lnTo>
                    <a:pt x="8056" y="11698"/>
                  </a:lnTo>
                  <a:lnTo>
                    <a:pt x="0" y="0"/>
                  </a:lnTo>
                  <a:lnTo>
                    <a:pt x="388100" y="0"/>
                  </a:lnTo>
                  <a:lnTo>
                    <a:pt x="388100" y="585224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0718" y="2550006"/>
              <a:ext cx="13630274" cy="720089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102100" y="924559"/>
            <a:ext cx="100838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各實體之屬性－路況追蹤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9913" y="908720"/>
            <a:ext cx="21082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目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的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4" name="object 4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8" y="318361"/>
                  </a:lnTo>
                  <a:lnTo>
                    <a:pt x="273005" y="403630"/>
                  </a:lnTo>
                  <a:lnTo>
                    <a:pt x="327854" y="489487"/>
                  </a:lnTo>
                  <a:lnTo>
                    <a:pt x="354798" y="532674"/>
                  </a:lnTo>
                  <a:lnTo>
                    <a:pt x="381385" y="576054"/>
                  </a:lnTo>
                  <a:lnTo>
                    <a:pt x="407587" y="619641"/>
                  </a:lnTo>
                  <a:lnTo>
                    <a:pt x="433378" y="663451"/>
                  </a:lnTo>
                  <a:lnTo>
                    <a:pt x="458729" y="707499"/>
                  </a:lnTo>
                  <a:lnTo>
                    <a:pt x="483614" y="751801"/>
                  </a:lnTo>
                  <a:lnTo>
                    <a:pt x="508004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8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79"/>
                  </a:lnTo>
                  <a:lnTo>
                    <a:pt x="820083" y="1604697"/>
                  </a:lnTo>
                  <a:lnTo>
                    <a:pt x="831352" y="1654637"/>
                  </a:lnTo>
                  <a:lnTo>
                    <a:pt x="842066" y="1704855"/>
                  </a:lnTo>
                  <a:lnTo>
                    <a:pt x="862129" y="1805945"/>
                  </a:lnTo>
                  <a:lnTo>
                    <a:pt x="935127" y="2212385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799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3" y="2557324"/>
                  </a:lnTo>
                  <a:lnTo>
                    <a:pt x="1025204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599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7"/>
                  </a:lnTo>
                  <a:lnTo>
                    <a:pt x="1170606" y="2960142"/>
                  </a:lnTo>
                  <a:lnTo>
                    <a:pt x="1194576" y="3000796"/>
                  </a:lnTo>
                  <a:lnTo>
                    <a:pt x="1220082" y="3040464"/>
                  </a:lnTo>
                  <a:lnTo>
                    <a:pt x="1247200" y="3079100"/>
                  </a:lnTo>
                  <a:lnTo>
                    <a:pt x="1275137" y="3115606"/>
                  </a:lnTo>
                  <a:lnTo>
                    <a:pt x="1304609" y="3151095"/>
                  </a:lnTo>
                  <a:lnTo>
                    <a:pt x="1335561" y="3185570"/>
                  </a:lnTo>
                  <a:lnTo>
                    <a:pt x="1367939" y="3219032"/>
                  </a:lnTo>
                  <a:lnTo>
                    <a:pt x="1401687" y="3251485"/>
                  </a:lnTo>
                  <a:lnTo>
                    <a:pt x="1436749" y="3282931"/>
                  </a:lnTo>
                  <a:lnTo>
                    <a:pt x="1473070" y="3313373"/>
                  </a:lnTo>
                  <a:lnTo>
                    <a:pt x="1510595" y="3342814"/>
                  </a:lnTo>
                  <a:lnTo>
                    <a:pt x="1549268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1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4"/>
                  </a:lnTo>
                  <a:lnTo>
                    <a:pt x="2131368" y="3651265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0"/>
                  </a:lnTo>
                  <a:lnTo>
                    <a:pt x="2378721" y="3715335"/>
                  </a:lnTo>
                  <a:lnTo>
                    <a:pt x="2428705" y="3725290"/>
                  </a:lnTo>
                  <a:lnTo>
                    <a:pt x="2478732" y="3734298"/>
                  </a:lnTo>
                  <a:lnTo>
                    <a:pt x="2528744" y="3742361"/>
                  </a:lnTo>
                  <a:lnTo>
                    <a:pt x="2578689" y="3749483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6"/>
                  </a:lnTo>
                  <a:lnTo>
                    <a:pt x="2829934" y="3771172"/>
                  </a:lnTo>
                  <a:lnTo>
                    <a:pt x="2882789" y="3772660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5"/>
                  </a:lnTo>
                  <a:lnTo>
                    <a:pt x="3490242" y="3719217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3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1" y="3655002"/>
                  </a:lnTo>
                  <a:lnTo>
                    <a:pt x="3827518" y="3642639"/>
                  </a:lnTo>
                  <a:lnTo>
                    <a:pt x="3875022" y="3629894"/>
                  </a:lnTo>
                  <a:lnTo>
                    <a:pt x="3922395" y="3616802"/>
                  </a:lnTo>
                  <a:lnTo>
                    <a:pt x="3969650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4"/>
                  </a:lnTo>
                  <a:lnTo>
                    <a:pt x="4251447" y="3518354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4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1" y="608806"/>
                  </a:lnTo>
                  <a:lnTo>
                    <a:pt x="414076" y="652439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3"/>
                  </a:lnTo>
                  <a:lnTo>
                    <a:pt x="540934" y="922244"/>
                  </a:lnTo>
                  <a:lnTo>
                    <a:pt x="559232" y="968751"/>
                  </a:lnTo>
                  <a:lnTo>
                    <a:pt x="576612" y="1015756"/>
                  </a:lnTo>
                  <a:lnTo>
                    <a:pt x="593032" y="1063281"/>
                  </a:lnTo>
                  <a:lnTo>
                    <a:pt x="608453" y="1111349"/>
                  </a:lnTo>
                  <a:lnTo>
                    <a:pt x="622835" y="1159981"/>
                  </a:lnTo>
                  <a:lnTo>
                    <a:pt x="636164" y="1209183"/>
                  </a:lnTo>
                  <a:lnTo>
                    <a:pt x="648533" y="1258899"/>
                  </a:lnTo>
                  <a:lnTo>
                    <a:pt x="660061" y="1309056"/>
                  </a:lnTo>
                  <a:lnTo>
                    <a:pt x="670868" y="1359581"/>
                  </a:lnTo>
                  <a:lnTo>
                    <a:pt x="681072" y="1410403"/>
                  </a:lnTo>
                  <a:lnTo>
                    <a:pt x="745642" y="1768351"/>
                  </a:lnTo>
                  <a:lnTo>
                    <a:pt x="755317" y="1818930"/>
                  </a:lnTo>
                  <a:lnTo>
                    <a:pt x="765461" y="1869152"/>
                  </a:lnTo>
                  <a:lnTo>
                    <a:pt x="776194" y="1918945"/>
                  </a:lnTo>
                  <a:lnTo>
                    <a:pt x="787636" y="1968237"/>
                  </a:lnTo>
                  <a:lnTo>
                    <a:pt x="799905" y="2016953"/>
                  </a:lnTo>
                  <a:lnTo>
                    <a:pt x="813121" y="2065023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0" y="2293132"/>
                  </a:lnTo>
                  <a:lnTo>
                    <a:pt x="918968" y="2335797"/>
                  </a:lnTo>
                  <a:lnTo>
                    <a:pt x="942147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1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1"/>
                  </a:lnTo>
                  <a:lnTo>
                    <a:pt x="1308422" y="2738638"/>
                  </a:lnTo>
                  <a:lnTo>
                    <a:pt x="1350507" y="2763724"/>
                  </a:lnTo>
                  <a:lnTo>
                    <a:pt x="1393714" y="2787574"/>
                  </a:lnTo>
                  <a:lnTo>
                    <a:pt x="1437956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4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8" y="3006818"/>
                  </a:lnTo>
                  <a:lnTo>
                    <a:pt x="2535517" y="3002908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5"/>
                  </a:lnTo>
                  <a:lnTo>
                    <a:pt x="3036554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7" y="2872471"/>
                  </a:lnTo>
                  <a:lnTo>
                    <a:pt x="3230268" y="2858336"/>
                  </a:lnTo>
                  <a:lnTo>
                    <a:pt x="3278370" y="2843904"/>
                  </a:lnTo>
                  <a:lnTo>
                    <a:pt x="3326386" y="2829233"/>
                  </a:lnTo>
                  <a:lnTo>
                    <a:pt x="3374335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7"/>
                  </a:lnTo>
                  <a:lnTo>
                    <a:pt x="210873" y="317198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199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39"/>
                  </a:lnTo>
                  <a:lnTo>
                    <a:pt x="377200" y="627902"/>
                  </a:lnTo>
                  <a:lnTo>
                    <a:pt x="397104" y="674360"/>
                  </a:lnTo>
                  <a:lnTo>
                    <a:pt x="415821" y="721454"/>
                  </a:lnTo>
                  <a:lnTo>
                    <a:pt x="433278" y="769221"/>
                  </a:lnTo>
                  <a:lnTo>
                    <a:pt x="449400" y="817700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0"/>
                  </a:lnTo>
                  <a:lnTo>
                    <a:pt x="509107" y="1060553"/>
                  </a:lnTo>
                  <a:lnTo>
                    <a:pt x="562851" y="1356647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8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5"/>
                  </a:lnTo>
                  <a:lnTo>
                    <a:pt x="717154" y="1803603"/>
                  </a:lnTo>
                  <a:lnTo>
                    <a:pt x="742959" y="1841498"/>
                  </a:lnTo>
                  <a:lnTo>
                    <a:pt x="771475" y="1877604"/>
                  </a:lnTo>
                  <a:lnTo>
                    <a:pt x="802494" y="1912029"/>
                  </a:lnTo>
                  <a:lnTo>
                    <a:pt x="835861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2" y="2059151"/>
                  </a:lnTo>
                  <a:lnTo>
                    <a:pt x="1032496" y="2083619"/>
                  </a:lnTo>
                  <a:lnTo>
                    <a:pt x="1076698" y="2106449"/>
                  </a:lnTo>
                  <a:lnTo>
                    <a:pt x="1122164" y="2127649"/>
                  </a:lnTo>
                  <a:lnTo>
                    <a:pt x="1168739" y="2147224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4"/>
                  </a:lnTo>
                  <a:lnTo>
                    <a:pt x="1363024" y="2209404"/>
                  </a:lnTo>
                  <a:lnTo>
                    <a:pt x="1412818" y="2220950"/>
                  </a:lnTo>
                  <a:lnTo>
                    <a:pt x="1462791" y="2230909"/>
                  </a:lnTo>
                  <a:lnTo>
                    <a:pt x="1512788" y="2239288"/>
                  </a:lnTo>
                  <a:lnTo>
                    <a:pt x="1562654" y="2246093"/>
                  </a:lnTo>
                  <a:lnTo>
                    <a:pt x="1612234" y="2251330"/>
                  </a:lnTo>
                  <a:lnTo>
                    <a:pt x="1661374" y="2255005"/>
                  </a:lnTo>
                  <a:lnTo>
                    <a:pt x="1715156" y="2257271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1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5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7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0" y="109035"/>
                  </a:lnTo>
                  <a:lnTo>
                    <a:pt x="102807" y="152290"/>
                  </a:lnTo>
                  <a:lnTo>
                    <a:pt x="130496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4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2" y="618406"/>
                  </a:lnTo>
                  <a:lnTo>
                    <a:pt x="328014" y="666909"/>
                  </a:lnTo>
                  <a:lnTo>
                    <a:pt x="337702" y="715982"/>
                  </a:lnTo>
                  <a:lnTo>
                    <a:pt x="364106" y="864018"/>
                  </a:lnTo>
                  <a:lnTo>
                    <a:pt x="373444" y="912769"/>
                  </a:lnTo>
                  <a:lnTo>
                    <a:pt x="383760" y="960789"/>
                  </a:lnTo>
                  <a:lnTo>
                    <a:pt x="395481" y="1007819"/>
                  </a:lnTo>
                  <a:lnTo>
                    <a:pt x="409033" y="1053597"/>
                  </a:lnTo>
                  <a:lnTo>
                    <a:pt x="424844" y="1097864"/>
                  </a:lnTo>
                  <a:lnTo>
                    <a:pt x="443340" y="1140360"/>
                  </a:lnTo>
                  <a:lnTo>
                    <a:pt x="464947" y="1180825"/>
                  </a:lnTo>
                  <a:lnTo>
                    <a:pt x="490091" y="1218998"/>
                  </a:lnTo>
                  <a:lnTo>
                    <a:pt x="519244" y="1254664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1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49"/>
                  </a:lnTo>
                  <a:lnTo>
                    <a:pt x="952494" y="1474871"/>
                  </a:lnTo>
                  <a:lnTo>
                    <a:pt x="1002359" y="1483635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79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5" y="1480340"/>
                  </a:lnTo>
                  <a:lnTo>
                    <a:pt x="1401774" y="1471720"/>
                  </a:lnTo>
                  <a:lnTo>
                    <a:pt x="1449497" y="1461644"/>
                  </a:lnTo>
                  <a:lnTo>
                    <a:pt x="1496741" y="1450322"/>
                  </a:lnTo>
                  <a:lnTo>
                    <a:pt x="1543581" y="1437969"/>
                  </a:lnTo>
                  <a:lnTo>
                    <a:pt x="1590091" y="1424795"/>
                  </a:lnTo>
                  <a:lnTo>
                    <a:pt x="1636346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49"/>
                  </a:lnTo>
                  <a:lnTo>
                    <a:pt x="41010" y="60671"/>
                  </a:lnTo>
                  <a:lnTo>
                    <a:pt x="66693" y="101420"/>
                  </a:lnTo>
                  <a:lnTo>
                    <a:pt x="90627" y="143107"/>
                  </a:lnTo>
                  <a:lnTo>
                    <a:pt x="112227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1"/>
                  </a:lnTo>
                  <a:lnTo>
                    <a:pt x="167410" y="374796"/>
                  </a:lnTo>
                  <a:lnTo>
                    <a:pt x="176245" y="424415"/>
                  </a:lnTo>
                  <a:lnTo>
                    <a:pt x="186161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5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7" y="736396"/>
                  </a:lnTo>
                  <a:lnTo>
                    <a:pt x="546964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0"/>
                  </a:lnTo>
                  <a:lnTo>
                    <a:pt x="761083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159730" y="7083773"/>
            <a:ext cx="2827655" cy="3200400"/>
            <a:chOff x="15159730" y="7083773"/>
            <a:chExt cx="2827655" cy="3200400"/>
          </a:xfrm>
        </p:grpSpPr>
        <p:sp>
          <p:nvSpPr>
            <p:cNvPr id="10" name="object 10"/>
            <p:cNvSpPr/>
            <p:nvPr/>
          </p:nvSpPr>
          <p:spPr>
            <a:xfrm>
              <a:off x="15159730" y="7083773"/>
              <a:ext cx="2827655" cy="3200400"/>
            </a:xfrm>
            <a:custGeom>
              <a:avLst/>
              <a:gdLst/>
              <a:ahLst/>
              <a:cxnLst/>
              <a:rect l="l" t="t" r="r" b="b"/>
              <a:pathLst>
                <a:path w="2827655" h="3200400">
                  <a:moveTo>
                    <a:pt x="1816272" y="12700"/>
                  </a:moveTo>
                  <a:lnTo>
                    <a:pt x="1437173" y="12700"/>
                  </a:lnTo>
                  <a:lnTo>
                    <a:pt x="1483554" y="0"/>
                  </a:lnTo>
                  <a:lnTo>
                    <a:pt x="1769456" y="0"/>
                  </a:lnTo>
                  <a:lnTo>
                    <a:pt x="1816272" y="12700"/>
                  </a:lnTo>
                  <a:close/>
                </a:path>
                <a:path w="2827655" h="3200400">
                  <a:moveTo>
                    <a:pt x="148550" y="1968500"/>
                  </a:moveTo>
                  <a:lnTo>
                    <a:pt x="112" y="1968500"/>
                  </a:lnTo>
                  <a:lnTo>
                    <a:pt x="897" y="1955800"/>
                  </a:lnTo>
                  <a:lnTo>
                    <a:pt x="3028" y="1943100"/>
                  </a:lnTo>
                  <a:lnTo>
                    <a:pt x="7178" y="1930400"/>
                  </a:lnTo>
                  <a:lnTo>
                    <a:pt x="424115" y="1168400"/>
                  </a:lnTo>
                  <a:lnTo>
                    <a:pt x="425580" y="1130300"/>
                  </a:lnTo>
                  <a:lnTo>
                    <a:pt x="428900" y="1079500"/>
                  </a:lnTo>
                  <a:lnTo>
                    <a:pt x="434041" y="1028700"/>
                  </a:lnTo>
                  <a:lnTo>
                    <a:pt x="440966" y="990600"/>
                  </a:lnTo>
                  <a:lnTo>
                    <a:pt x="449639" y="939800"/>
                  </a:lnTo>
                  <a:lnTo>
                    <a:pt x="460026" y="901700"/>
                  </a:lnTo>
                  <a:lnTo>
                    <a:pt x="472090" y="850900"/>
                  </a:lnTo>
                  <a:lnTo>
                    <a:pt x="485795" y="812800"/>
                  </a:lnTo>
                  <a:lnTo>
                    <a:pt x="501107" y="762000"/>
                  </a:lnTo>
                  <a:lnTo>
                    <a:pt x="517989" y="723900"/>
                  </a:lnTo>
                  <a:lnTo>
                    <a:pt x="536406" y="685800"/>
                  </a:lnTo>
                  <a:lnTo>
                    <a:pt x="556322" y="647700"/>
                  </a:lnTo>
                  <a:lnTo>
                    <a:pt x="577702" y="609600"/>
                  </a:lnTo>
                  <a:lnTo>
                    <a:pt x="600509" y="571500"/>
                  </a:lnTo>
                  <a:lnTo>
                    <a:pt x="624709" y="533400"/>
                  </a:lnTo>
                  <a:lnTo>
                    <a:pt x="650265" y="495300"/>
                  </a:lnTo>
                  <a:lnTo>
                    <a:pt x="677142" y="457200"/>
                  </a:lnTo>
                  <a:lnTo>
                    <a:pt x="705304" y="419100"/>
                  </a:lnTo>
                  <a:lnTo>
                    <a:pt x="734716" y="393700"/>
                  </a:lnTo>
                  <a:lnTo>
                    <a:pt x="765342" y="355600"/>
                  </a:lnTo>
                  <a:lnTo>
                    <a:pt x="797146" y="330200"/>
                  </a:lnTo>
                  <a:lnTo>
                    <a:pt x="830093" y="292100"/>
                  </a:lnTo>
                  <a:lnTo>
                    <a:pt x="864147" y="266700"/>
                  </a:lnTo>
                  <a:lnTo>
                    <a:pt x="899272" y="241300"/>
                  </a:lnTo>
                  <a:lnTo>
                    <a:pt x="935433" y="215900"/>
                  </a:lnTo>
                  <a:lnTo>
                    <a:pt x="972594" y="190500"/>
                  </a:lnTo>
                  <a:lnTo>
                    <a:pt x="1010719" y="165100"/>
                  </a:lnTo>
                  <a:lnTo>
                    <a:pt x="1049773" y="139700"/>
                  </a:lnTo>
                  <a:lnTo>
                    <a:pt x="1089720" y="114300"/>
                  </a:lnTo>
                  <a:lnTo>
                    <a:pt x="1130525" y="101600"/>
                  </a:lnTo>
                  <a:lnTo>
                    <a:pt x="1172152" y="76200"/>
                  </a:lnTo>
                  <a:lnTo>
                    <a:pt x="1214564" y="63500"/>
                  </a:lnTo>
                  <a:lnTo>
                    <a:pt x="1391364" y="12700"/>
                  </a:lnTo>
                  <a:lnTo>
                    <a:pt x="1862491" y="12700"/>
                  </a:lnTo>
                  <a:lnTo>
                    <a:pt x="2040675" y="63500"/>
                  </a:lnTo>
                  <a:lnTo>
                    <a:pt x="2083369" y="88900"/>
                  </a:lnTo>
                  <a:lnTo>
                    <a:pt x="2125252" y="101600"/>
                  </a:lnTo>
                  <a:lnTo>
                    <a:pt x="2166287" y="127000"/>
                  </a:lnTo>
                  <a:lnTo>
                    <a:pt x="2206439" y="139700"/>
                  </a:lnTo>
                  <a:lnTo>
                    <a:pt x="1481654" y="139700"/>
                  </a:lnTo>
                  <a:lnTo>
                    <a:pt x="1298995" y="190500"/>
                  </a:lnTo>
                  <a:lnTo>
                    <a:pt x="1212570" y="215900"/>
                  </a:lnTo>
                  <a:lnTo>
                    <a:pt x="1170747" y="241300"/>
                  </a:lnTo>
                  <a:lnTo>
                    <a:pt x="1129910" y="254000"/>
                  </a:lnTo>
                  <a:lnTo>
                    <a:pt x="1090108" y="279400"/>
                  </a:lnTo>
                  <a:lnTo>
                    <a:pt x="1051386" y="304800"/>
                  </a:lnTo>
                  <a:lnTo>
                    <a:pt x="1013790" y="330200"/>
                  </a:lnTo>
                  <a:lnTo>
                    <a:pt x="977368" y="355600"/>
                  </a:lnTo>
                  <a:lnTo>
                    <a:pt x="942164" y="381000"/>
                  </a:lnTo>
                  <a:lnTo>
                    <a:pt x="908226" y="419100"/>
                  </a:lnTo>
                  <a:lnTo>
                    <a:pt x="875600" y="444500"/>
                  </a:lnTo>
                  <a:lnTo>
                    <a:pt x="844332" y="482600"/>
                  </a:lnTo>
                  <a:lnTo>
                    <a:pt x="814469" y="508000"/>
                  </a:lnTo>
                  <a:lnTo>
                    <a:pt x="786056" y="546100"/>
                  </a:lnTo>
                  <a:lnTo>
                    <a:pt x="759141" y="584200"/>
                  </a:lnTo>
                  <a:lnTo>
                    <a:pt x="733769" y="622300"/>
                  </a:lnTo>
                  <a:lnTo>
                    <a:pt x="709987" y="660400"/>
                  </a:lnTo>
                  <a:lnTo>
                    <a:pt x="687842" y="698500"/>
                  </a:lnTo>
                  <a:lnTo>
                    <a:pt x="667379" y="736600"/>
                  </a:lnTo>
                  <a:lnTo>
                    <a:pt x="648645" y="787400"/>
                  </a:lnTo>
                  <a:lnTo>
                    <a:pt x="631686" y="825500"/>
                  </a:lnTo>
                  <a:lnTo>
                    <a:pt x="616549" y="863600"/>
                  </a:lnTo>
                  <a:lnTo>
                    <a:pt x="603280" y="914400"/>
                  </a:lnTo>
                  <a:lnTo>
                    <a:pt x="591925" y="952500"/>
                  </a:lnTo>
                  <a:lnTo>
                    <a:pt x="582531" y="1003300"/>
                  </a:lnTo>
                  <a:lnTo>
                    <a:pt x="575143" y="1054100"/>
                  </a:lnTo>
                  <a:lnTo>
                    <a:pt x="569809" y="1092200"/>
                  </a:lnTo>
                  <a:lnTo>
                    <a:pt x="566575" y="1143000"/>
                  </a:lnTo>
                  <a:lnTo>
                    <a:pt x="565486" y="1193800"/>
                  </a:lnTo>
                  <a:lnTo>
                    <a:pt x="565374" y="1206500"/>
                  </a:lnTo>
                  <a:lnTo>
                    <a:pt x="564589" y="1206500"/>
                  </a:lnTo>
                  <a:lnTo>
                    <a:pt x="562458" y="1219200"/>
                  </a:lnTo>
                  <a:lnTo>
                    <a:pt x="558307" y="1231900"/>
                  </a:lnTo>
                  <a:lnTo>
                    <a:pt x="148550" y="1968500"/>
                  </a:lnTo>
                  <a:close/>
                </a:path>
                <a:path w="2827655" h="3200400">
                  <a:moveTo>
                    <a:pt x="2403319" y="3200400"/>
                  </a:moveTo>
                  <a:lnTo>
                    <a:pt x="2261947" y="3200400"/>
                  </a:lnTo>
                  <a:lnTo>
                    <a:pt x="2261947" y="2819400"/>
                  </a:lnTo>
                  <a:lnTo>
                    <a:pt x="2263085" y="2768600"/>
                  </a:lnTo>
                  <a:lnTo>
                    <a:pt x="2266400" y="2717800"/>
                  </a:lnTo>
                  <a:lnTo>
                    <a:pt x="2271747" y="2667000"/>
                  </a:lnTo>
                  <a:lnTo>
                    <a:pt x="2278980" y="2616200"/>
                  </a:lnTo>
                  <a:lnTo>
                    <a:pt x="2287955" y="2565400"/>
                  </a:lnTo>
                  <a:lnTo>
                    <a:pt x="2298524" y="2527300"/>
                  </a:lnTo>
                  <a:lnTo>
                    <a:pt x="2310543" y="2476500"/>
                  </a:lnTo>
                  <a:lnTo>
                    <a:pt x="2323866" y="2425700"/>
                  </a:lnTo>
                  <a:lnTo>
                    <a:pt x="2338348" y="2387600"/>
                  </a:lnTo>
                  <a:lnTo>
                    <a:pt x="2353842" y="2336800"/>
                  </a:lnTo>
                  <a:lnTo>
                    <a:pt x="2370204" y="2298700"/>
                  </a:lnTo>
                  <a:lnTo>
                    <a:pt x="2387287" y="2247900"/>
                  </a:lnTo>
                  <a:lnTo>
                    <a:pt x="2404946" y="2209800"/>
                  </a:lnTo>
                  <a:lnTo>
                    <a:pt x="2423035" y="2159000"/>
                  </a:lnTo>
                  <a:lnTo>
                    <a:pt x="2441410" y="2120900"/>
                  </a:lnTo>
                  <a:lnTo>
                    <a:pt x="2459923" y="2070100"/>
                  </a:lnTo>
                  <a:lnTo>
                    <a:pt x="2478769" y="2032000"/>
                  </a:lnTo>
                  <a:lnTo>
                    <a:pt x="2497494" y="1981200"/>
                  </a:lnTo>
                  <a:lnTo>
                    <a:pt x="2515982" y="1943100"/>
                  </a:lnTo>
                  <a:lnTo>
                    <a:pt x="2534118" y="1905000"/>
                  </a:lnTo>
                  <a:lnTo>
                    <a:pt x="2551784" y="1854200"/>
                  </a:lnTo>
                  <a:lnTo>
                    <a:pt x="2568866" y="1816100"/>
                  </a:lnTo>
                  <a:lnTo>
                    <a:pt x="2585248" y="1765300"/>
                  </a:lnTo>
                  <a:lnTo>
                    <a:pt x="2600813" y="1714500"/>
                  </a:lnTo>
                  <a:lnTo>
                    <a:pt x="2615446" y="1676400"/>
                  </a:lnTo>
                  <a:lnTo>
                    <a:pt x="2629030" y="1625600"/>
                  </a:lnTo>
                  <a:lnTo>
                    <a:pt x="2641451" y="1574800"/>
                  </a:lnTo>
                  <a:lnTo>
                    <a:pt x="2652591" y="1524000"/>
                  </a:lnTo>
                  <a:lnTo>
                    <a:pt x="2662335" y="1473200"/>
                  </a:lnTo>
                  <a:lnTo>
                    <a:pt x="2670568" y="1422400"/>
                  </a:lnTo>
                  <a:lnTo>
                    <a:pt x="2677173" y="1371600"/>
                  </a:lnTo>
                  <a:lnTo>
                    <a:pt x="2682034" y="1308100"/>
                  </a:lnTo>
                  <a:lnTo>
                    <a:pt x="2685036" y="1257300"/>
                  </a:lnTo>
                  <a:lnTo>
                    <a:pt x="2686062" y="1193800"/>
                  </a:lnTo>
                  <a:lnTo>
                    <a:pt x="2684974" y="1143000"/>
                  </a:lnTo>
                  <a:lnTo>
                    <a:pt x="2681740" y="1092200"/>
                  </a:lnTo>
                  <a:lnTo>
                    <a:pt x="2676406" y="1054100"/>
                  </a:lnTo>
                  <a:lnTo>
                    <a:pt x="2669018" y="1003300"/>
                  </a:lnTo>
                  <a:lnTo>
                    <a:pt x="2659624" y="952500"/>
                  </a:lnTo>
                  <a:lnTo>
                    <a:pt x="2648269" y="914400"/>
                  </a:lnTo>
                  <a:lnTo>
                    <a:pt x="2635000" y="863600"/>
                  </a:lnTo>
                  <a:lnTo>
                    <a:pt x="2619863" y="825500"/>
                  </a:lnTo>
                  <a:lnTo>
                    <a:pt x="2602904" y="787400"/>
                  </a:lnTo>
                  <a:lnTo>
                    <a:pt x="2584170" y="736600"/>
                  </a:lnTo>
                  <a:lnTo>
                    <a:pt x="2563707" y="698500"/>
                  </a:lnTo>
                  <a:lnTo>
                    <a:pt x="2541561" y="660400"/>
                  </a:lnTo>
                  <a:lnTo>
                    <a:pt x="2517780" y="622300"/>
                  </a:lnTo>
                  <a:lnTo>
                    <a:pt x="2492408" y="584200"/>
                  </a:lnTo>
                  <a:lnTo>
                    <a:pt x="2465493" y="546100"/>
                  </a:lnTo>
                  <a:lnTo>
                    <a:pt x="2437080" y="508000"/>
                  </a:lnTo>
                  <a:lnTo>
                    <a:pt x="2407217" y="482600"/>
                  </a:lnTo>
                  <a:lnTo>
                    <a:pt x="2375949" y="444500"/>
                  </a:lnTo>
                  <a:lnTo>
                    <a:pt x="2343323" y="419100"/>
                  </a:lnTo>
                  <a:lnTo>
                    <a:pt x="2309385" y="381000"/>
                  </a:lnTo>
                  <a:lnTo>
                    <a:pt x="2274181" y="355600"/>
                  </a:lnTo>
                  <a:lnTo>
                    <a:pt x="2237758" y="330200"/>
                  </a:lnTo>
                  <a:lnTo>
                    <a:pt x="2200163" y="304800"/>
                  </a:lnTo>
                  <a:lnTo>
                    <a:pt x="2161441" y="279400"/>
                  </a:lnTo>
                  <a:lnTo>
                    <a:pt x="2121638" y="254000"/>
                  </a:lnTo>
                  <a:lnTo>
                    <a:pt x="2080802" y="241300"/>
                  </a:lnTo>
                  <a:lnTo>
                    <a:pt x="2038979" y="215900"/>
                  </a:lnTo>
                  <a:lnTo>
                    <a:pt x="1952554" y="190500"/>
                  </a:lnTo>
                  <a:lnTo>
                    <a:pt x="1769894" y="139700"/>
                  </a:lnTo>
                  <a:lnTo>
                    <a:pt x="2206439" y="139700"/>
                  </a:lnTo>
                  <a:lnTo>
                    <a:pt x="2245673" y="165100"/>
                  </a:lnTo>
                  <a:lnTo>
                    <a:pt x="2283952" y="190500"/>
                  </a:lnTo>
                  <a:lnTo>
                    <a:pt x="2321241" y="215900"/>
                  </a:lnTo>
                  <a:lnTo>
                    <a:pt x="2357504" y="241300"/>
                  </a:lnTo>
                  <a:lnTo>
                    <a:pt x="2392706" y="266700"/>
                  </a:lnTo>
                  <a:lnTo>
                    <a:pt x="2426811" y="304800"/>
                  </a:lnTo>
                  <a:lnTo>
                    <a:pt x="2459784" y="330200"/>
                  </a:lnTo>
                  <a:lnTo>
                    <a:pt x="2491588" y="355600"/>
                  </a:lnTo>
                  <a:lnTo>
                    <a:pt x="2522188" y="393700"/>
                  </a:lnTo>
                  <a:lnTo>
                    <a:pt x="2551549" y="431800"/>
                  </a:lnTo>
                  <a:lnTo>
                    <a:pt x="2579634" y="457200"/>
                  </a:lnTo>
                  <a:lnTo>
                    <a:pt x="2606409" y="495300"/>
                  </a:lnTo>
                  <a:lnTo>
                    <a:pt x="2631837" y="533400"/>
                  </a:lnTo>
                  <a:lnTo>
                    <a:pt x="2655883" y="571500"/>
                  </a:lnTo>
                  <a:lnTo>
                    <a:pt x="2678511" y="609600"/>
                  </a:lnTo>
                  <a:lnTo>
                    <a:pt x="2699685" y="660400"/>
                  </a:lnTo>
                  <a:lnTo>
                    <a:pt x="2719371" y="698500"/>
                  </a:lnTo>
                  <a:lnTo>
                    <a:pt x="2737531" y="736600"/>
                  </a:lnTo>
                  <a:lnTo>
                    <a:pt x="2754132" y="774700"/>
                  </a:lnTo>
                  <a:lnTo>
                    <a:pt x="2769136" y="825500"/>
                  </a:lnTo>
                  <a:lnTo>
                    <a:pt x="2782508" y="863600"/>
                  </a:lnTo>
                  <a:lnTo>
                    <a:pt x="2794214" y="914400"/>
                  </a:lnTo>
                  <a:lnTo>
                    <a:pt x="2804216" y="952500"/>
                  </a:lnTo>
                  <a:lnTo>
                    <a:pt x="2812479" y="1003300"/>
                  </a:lnTo>
                  <a:lnTo>
                    <a:pt x="2818969" y="1054100"/>
                  </a:lnTo>
                  <a:lnTo>
                    <a:pt x="2823648" y="1092200"/>
                  </a:lnTo>
                  <a:lnTo>
                    <a:pt x="2826482" y="1143000"/>
                  </a:lnTo>
                  <a:lnTo>
                    <a:pt x="2827434" y="1193800"/>
                  </a:lnTo>
                  <a:lnTo>
                    <a:pt x="2826398" y="1257300"/>
                  </a:lnTo>
                  <a:lnTo>
                    <a:pt x="2823376" y="1308100"/>
                  </a:lnTo>
                  <a:lnTo>
                    <a:pt x="2818499" y="1371600"/>
                  </a:lnTo>
                  <a:lnTo>
                    <a:pt x="2811895" y="1422400"/>
                  </a:lnTo>
                  <a:lnTo>
                    <a:pt x="2803696" y="1485900"/>
                  </a:lnTo>
                  <a:lnTo>
                    <a:pt x="2794031" y="1536700"/>
                  </a:lnTo>
                  <a:lnTo>
                    <a:pt x="2783030" y="1587500"/>
                  </a:lnTo>
                  <a:lnTo>
                    <a:pt x="2770823" y="1638300"/>
                  </a:lnTo>
                  <a:lnTo>
                    <a:pt x="2757540" y="1689100"/>
                  </a:lnTo>
                  <a:lnTo>
                    <a:pt x="2743311" y="1739900"/>
                  </a:lnTo>
                  <a:lnTo>
                    <a:pt x="2728266" y="1778000"/>
                  </a:lnTo>
                  <a:lnTo>
                    <a:pt x="2712534" y="1828800"/>
                  </a:lnTo>
                  <a:lnTo>
                    <a:pt x="2696246" y="1879600"/>
                  </a:lnTo>
                  <a:lnTo>
                    <a:pt x="2679532" y="1917700"/>
                  </a:lnTo>
                  <a:lnTo>
                    <a:pt x="2662522" y="1955800"/>
                  </a:lnTo>
                  <a:lnTo>
                    <a:pt x="2645345" y="2006600"/>
                  </a:lnTo>
                  <a:lnTo>
                    <a:pt x="2628132" y="2044700"/>
                  </a:lnTo>
                  <a:lnTo>
                    <a:pt x="2611012" y="2082800"/>
                  </a:lnTo>
                  <a:lnTo>
                    <a:pt x="2594116" y="2120900"/>
                  </a:lnTo>
                  <a:lnTo>
                    <a:pt x="2573070" y="2171700"/>
                  </a:lnTo>
                  <a:lnTo>
                    <a:pt x="2552422" y="2222500"/>
                  </a:lnTo>
                  <a:lnTo>
                    <a:pt x="2532357" y="2273300"/>
                  </a:lnTo>
                  <a:lnTo>
                    <a:pt x="2513061" y="2324100"/>
                  </a:lnTo>
                  <a:lnTo>
                    <a:pt x="2494721" y="2362200"/>
                  </a:lnTo>
                  <a:lnTo>
                    <a:pt x="2477521" y="2413000"/>
                  </a:lnTo>
                  <a:lnTo>
                    <a:pt x="2461649" y="2463800"/>
                  </a:lnTo>
                  <a:lnTo>
                    <a:pt x="2447289" y="2514600"/>
                  </a:lnTo>
                  <a:lnTo>
                    <a:pt x="2434629" y="2565400"/>
                  </a:lnTo>
                  <a:lnTo>
                    <a:pt x="2423853" y="2616200"/>
                  </a:lnTo>
                  <a:lnTo>
                    <a:pt x="2415148" y="2667000"/>
                  </a:lnTo>
                  <a:lnTo>
                    <a:pt x="2408700" y="2717800"/>
                  </a:lnTo>
                  <a:lnTo>
                    <a:pt x="2404695" y="2768600"/>
                  </a:lnTo>
                  <a:lnTo>
                    <a:pt x="2403319" y="2819400"/>
                  </a:lnTo>
                  <a:lnTo>
                    <a:pt x="2403319" y="3200400"/>
                  </a:lnTo>
                  <a:close/>
                </a:path>
                <a:path w="2827655" h="3200400">
                  <a:moveTo>
                    <a:pt x="1060288" y="3200400"/>
                  </a:moveTo>
                  <a:lnTo>
                    <a:pt x="918916" y="3200400"/>
                  </a:lnTo>
                  <a:lnTo>
                    <a:pt x="918916" y="2743200"/>
                  </a:lnTo>
                  <a:lnTo>
                    <a:pt x="663870" y="2743200"/>
                  </a:lnTo>
                  <a:lnTo>
                    <a:pt x="620869" y="2730500"/>
                  </a:lnTo>
                  <a:lnTo>
                    <a:pt x="579564" y="2717800"/>
                  </a:lnTo>
                  <a:lnTo>
                    <a:pt x="541665" y="2692400"/>
                  </a:lnTo>
                  <a:lnTo>
                    <a:pt x="508883" y="2667000"/>
                  </a:lnTo>
                  <a:lnTo>
                    <a:pt x="471758" y="2616200"/>
                  </a:lnTo>
                  <a:lnTo>
                    <a:pt x="445272" y="2578100"/>
                  </a:lnTo>
                  <a:lnTo>
                    <a:pt x="429400" y="2527300"/>
                  </a:lnTo>
                  <a:lnTo>
                    <a:pt x="424115" y="2463800"/>
                  </a:lnTo>
                  <a:lnTo>
                    <a:pt x="424115" y="2108200"/>
                  </a:lnTo>
                  <a:lnTo>
                    <a:pt x="41702" y="2108200"/>
                  </a:lnTo>
                  <a:lnTo>
                    <a:pt x="19397" y="2095500"/>
                  </a:lnTo>
                  <a:lnTo>
                    <a:pt x="5065" y="2070100"/>
                  </a:lnTo>
                  <a:lnTo>
                    <a:pt x="0" y="2044700"/>
                  </a:lnTo>
                  <a:lnTo>
                    <a:pt x="0" y="1968500"/>
                  </a:lnTo>
                  <a:lnTo>
                    <a:pt x="494801" y="1968500"/>
                  </a:lnTo>
                  <a:lnTo>
                    <a:pt x="523784" y="1981200"/>
                  </a:lnTo>
                  <a:lnTo>
                    <a:pt x="546089" y="1993900"/>
                  </a:lnTo>
                  <a:lnTo>
                    <a:pt x="560421" y="2019300"/>
                  </a:lnTo>
                  <a:lnTo>
                    <a:pt x="565486" y="2044700"/>
                  </a:lnTo>
                  <a:lnTo>
                    <a:pt x="565486" y="2463800"/>
                  </a:lnTo>
                  <a:lnTo>
                    <a:pt x="568131" y="2489200"/>
                  </a:lnTo>
                  <a:lnTo>
                    <a:pt x="589366" y="2540000"/>
                  </a:lnTo>
                  <a:lnTo>
                    <a:pt x="631375" y="2578100"/>
                  </a:lnTo>
                  <a:lnTo>
                    <a:pt x="683492" y="2603500"/>
                  </a:lnTo>
                  <a:lnTo>
                    <a:pt x="989602" y="2603500"/>
                  </a:lnTo>
                  <a:lnTo>
                    <a:pt x="1018585" y="2616200"/>
                  </a:lnTo>
                  <a:lnTo>
                    <a:pt x="1040890" y="2628900"/>
                  </a:lnTo>
                  <a:lnTo>
                    <a:pt x="1055222" y="2654300"/>
                  </a:lnTo>
                  <a:lnTo>
                    <a:pt x="1060288" y="2679700"/>
                  </a:lnTo>
                  <a:lnTo>
                    <a:pt x="1060288" y="3200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6290704" y="7790211"/>
              <a:ext cx="989965" cy="989330"/>
            </a:xfrm>
            <a:custGeom>
              <a:avLst/>
              <a:gdLst/>
              <a:ahLst/>
              <a:cxnLst/>
              <a:rect l="l" t="t" r="r" b="b"/>
              <a:pathLst>
                <a:path w="989965" h="989329">
                  <a:moveTo>
                    <a:pt x="494801" y="989012"/>
                  </a:moveTo>
                  <a:lnTo>
                    <a:pt x="446789" y="986771"/>
                  </a:lnTo>
                  <a:lnTo>
                    <a:pt x="400147" y="980179"/>
                  </a:lnTo>
                  <a:lnTo>
                    <a:pt x="355071" y="969437"/>
                  </a:lnTo>
                  <a:lnTo>
                    <a:pt x="311762" y="954742"/>
                  </a:lnTo>
                  <a:lnTo>
                    <a:pt x="270418" y="936293"/>
                  </a:lnTo>
                  <a:lnTo>
                    <a:pt x="231239" y="914290"/>
                  </a:lnTo>
                  <a:lnTo>
                    <a:pt x="194422" y="888930"/>
                  </a:lnTo>
                  <a:lnTo>
                    <a:pt x="160168" y="860414"/>
                  </a:lnTo>
                  <a:lnTo>
                    <a:pt x="128674" y="828939"/>
                  </a:lnTo>
                  <a:lnTo>
                    <a:pt x="100141" y="794705"/>
                  </a:lnTo>
                  <a:lnTo>
                    <a:pt x="74766" y="757911"/>
                  </a:lnTo>
                  <a:lnTo>
                    <a:pt x="52750" y="718754"/>
                  </a:lnTo>
                  <a:lnTo>
                    <a:pt x="34290" y="677435"/>
                  </a:lnTo>
                  <a:lnTo>
                    <a:pt x="19587" y="634152"/>
                  </a:lnTo>
                  <a:lnTo>
                    <a:pt x="8837" y="589103"/>
                  </a:lnTo>
                  <a:lnTo>
                    <a:pt x="2242" y="542488"/>
                  </a:lnTo>
                  <a:lnTo>
                    <a:pt x="0" y="494506"/>
                  </a:lnTo>
                  <a:lnTo>
                    <a:pt x="2242" y="446523"/>
                  </a:lnTo>
                  <a:lnTo>
                    <a:pt x="8837" y="399908"/>
                  </a:lnTo>
                  <a:lnTo>
                    <a:pt x="19587" y="354860"/>
                  </a:lnTo>
                  <a:lnTo>
                    <a:pt x="34290" y="311576"/>
                  </a:lnTo>
                  <a:lnTo>
                    <a:pt x="52750" y="270257"/>
                  </a:lnTo>
                  <a:lnTo>
                    <a:pt x="74766" y="231101"/>
                  </a:lnTo>
                  <a:lnTo>
                    <a:pt x="100141" y="194306"/>
                  </a:lnTo>
                  <a:lnTo>
                    <a:pt x="128674" y="160072"/>
                  </a:lnTo>
                  <a:lnTo>
                    <a:pt x="160168" y="128598"/>
                  </a:lnTo>
                  <a:lnTo>
                    <a:pt x="194422" y="100081"/>
                  </a:lnTo>
                  <a:lnTo>
                    <a:pt x="231239" y="74722"/>
                  </a:lnTo>
                  <a:lnTo>
                    <a:pt x="270418" y="52719"/>
                  </a:lnTo>
                  <a:lnTo>
                    <a:pt x="311762" y="34270"/>
                  </a:lnTo>
                  <a:lnTo>
                    <a:pt x="355071" y="19575"/>
                  </a:lnTo>
                  <a:lnTo>
                    <a:pt x="400147" y="8832"/>
                  </a:lnTo>
                  <a:lnTo>
                    <a:pt x="446789" y="2241"/>
                  </a:lnTo>
                  <a:lnTo>
                    <a:pt x="494801" y="0"/>
                  </a:lnTo>
                  <a:lnTo>
                    <a:pt x="542855" y="2241"/>
                  </a:lnTo>
                  <a:lnTo>
                    <a:pt x="589530" y="8832"/>
                  </a:lnTo>
                  <a:lnTo>
                    <a:pt x="634629" y="19575"/>
                  </a:lnTo>
                  <a:lnTo>
                    <a:pt x="677953" y="34270"/>
                  </a:lnTo>
                  <a:lnTo>
                    <a:pt x="719304" y="52719"/>
                  </a:lnTo>
                  <a:lnTo>
                    <a:pt x="758485" y="74722"/>
                  </a:lnTo>
                  <a:lnTo>
                    <a:pt x="795297" y="100081"/>
                  </a:lnTo>
                  <a:lnTo>
                    <a:pt x="829543" y="128598"/>
                  </a:lnTo>
                  <a:lnTo>
                    <a:pt x="842235" y="141287"/>
                  </a:lnTo>
                  <a:lnTo>
                    <a:pt x="494801" y="141287"/>
                  </a:lnTo>
                  <a:lnTo>
                    <a:pt x="446258" y="144458"/>
                  </a:lnTo>
                  <a:lnTo>
                    <a:pt x="399879" y="153711"/>
                  </a:lnTo>
                  <a:lnTo>
                    <a:pt x="356056" y="168654"/>
                  </a:lnTo>
                  <a:lnTo>
                    <a:pt x="315182" y="188894"/>
                  </a:lnTo>
                  <a:lnTo>
                    <a:pt x="277647" y="214040"/>
                  </a:lnTo>
                  <a:lnTo>
                    <a:pt x="243845" y="243700"/>
                  </a:lnTo>
                  <a:lnTo>
                    <a:pt x="214167" y="277482"/>
                  </a:lnTo>
                  <a:lnTo>
                    <a:pt x="189006" y="314994"/>
                  </a:lnTo>
                  <a:lnTo>
                    <a:pt x="168754" y="355844"/>
                  </a:lnTo>
                  <a:lnTo>
                    <a:pt x="153803" y="399641"/>
                  </a:lnTo>
                  <a:lnTo>
                    <a:pt x="144544" y="445992"/>
                  </a:lnTo>
                  <a:lnTo>
                    <a:pt x="141371" y="494506"/>
                  </a:lnTo>
                  <a:lnTo>
                    <a:pt x="144544" y="543020"/>
                  </a:lnTo>
                  <a:lnTo>
                    <a:pt x="153803" y="589371"/>
                  </a:lnTo>
                  <a:lnTo>
                    <a:pt x="168754" y="633167"/>
                  </a:lnTo>
                  <a:lnTo>
                    <a:pt x="189006" y="674018"/>
                  </a:lnTo>
                  <a:lnTo>
                    <a:pt x="214167" y="711530"/>
                  </a:lnTo>
                  <a:lnTo>
                    <a:pt x="243845" y="745312"/>
                  </a:lnTo>
                  <a:lnTo>
                    <a:pt x="277647" y="774972"/>
                  </a:lnTo>
                  <a:lnTo>
                    <a:pt x="315182" y="800118"/>
                  </a:lnTo>
                  <a:lnTo>
                    <a:pt x="356056" y="820358"/>
                  </a:lnTo>
                  <a:lnTo>
                    <a:pt x="399879" y="835300"/>
                  </a:lnTo>
                  <a:lnTo>
                    <a:pt x="446258" y="844553"/>
                  </a:lnTo>
                  <a:lnTo>
                    <a:pt x="494801" y="847725"/>
                  </a:lnTo>
                  <a:lnTo>
                    <a:pt x="842235" y="847725"/>
                  </a:lnTo>
                  <a:lnTo>
                    <a:pt x="829543" y="860414"/>
                  </a:lnTo>
                  <a:lnTo>
                    <a:pt x="795297" y="888930"/>
                  </a:lnTo>
                  <a:lnTo>
                    <a:pt x="758485" y="914290"/>
                  </a:lnTo>
                  <a:lnTo>
                    <a:pt x="719304" y="936293"/>
                  </a:lnTo>
                  <a:lnTo>
                    <a:pt x="677953" y="954742"/>
                  </a:lnTo>
                  <a:lnTo>
                    <a:pt x="634629" y="969437"/>
                  </a:lnTo>
                  <a:lnTo>
                    <a:pt x="589530" y="980179"/>
                  </a:lnTo>
                  <a:lnTo>
                    <a:pt x="542855" y="986771"/>
                  </a:lnTo>
                  <a:lnTo>
                    <a:pt x="494801" y="989012"/>
                  </a:lnTo>
                  <a:close/>
                </a:path>
                <a:path w="989965" h="989329">
                  <a:moveTo>
                    <a:pt x="842235" y="847725"/>
                  </a:moveTo>
                  <a:lnTo>
                    <a:pt x="494801" y="847725"/>
                  </a:lnTo>
                  <a:lnTo>
                    <a:pt x="543343" y="844553"/>
                  </a:lnTo>
                  <a:lnTo>
                    <a:pt x="589722" y="835300"/>
                  </a:lnTo>
                  <a:lnTo>
                    <a:pt x="633545" y="820358"/>
                  </a:lnTo>
                  <a:lnTo>
                    <a:pt x="674420" y="800118"/>
                  </a:lnTo>
                  <a:lnTo>
                    <a:pt x="711954" y="774972"/>
                  </a:lnTo>
                  <a:lnTo>
                    <a:pt x="745756" y="745312"/>
                  </a:lnTo>
                  <a:lnTo>
                    <a:pt x="775434" y="711530"/>
                  </a:lnTo>
                  <a:lnTo>
                    <a:pt x="800595" y="674018"/>
                  </a:lnTo>
                  <a:lnTo>
                    <a:pt x="820847" y="633167"/>
                  </a:lnTo>
                  <a:lnTo>
                    <a:pt x="835798" y="589371"/>
                  </a:lnTo>
                  <a:lnTo>
                    <a:pt x="845057" y="543020"/>
                  </a:lnTo>
                  <a:lnTo>
                    <a:pt x="848230" y="494506"/>
                  </a:lnTo>
                  <a:lnTo>
                    <a:pt x="845057" y="445992"/>
                  </a:lnTo>
                  <a:lnTo>
                    <a:pt x="835798" y="399641"/>
                  </a:lnTo>
                  <a:lnTo>
                    <a:pt x="820847" y="355844"/>
                  </a:lnTo>
                  <a:lnTo>
                    <a:pt x="800595" y="314994"/>
                  </a:lnTo>
                  <a:lnTo>
                    <a:pt x="775434" y="277482"/>
                  </a:lnTo>
                  <a:lnTo>
                    <a:pt x="745756" y="243700"/>
                  </a:lnTo>
                  <a:lnTo>
                    <a:pt x="711954" y="214040"/>
                  </a:lnTo>
                  <a:lnTo>
                    <a:pt x="674420" y="188894"/>
                  </a:lnTo>
                  <a:lnTo>
                    <a:pt x="633545" y="168654"/>
                  </a:lnTo>
                  <a:lnTo>
                    <a:pt x="589722" y="153711"/>
                  </a:lnTo>
                  <a:lnTo>
                    <a:pt x="543343" y="144458"/>
                  </a:lnTo>
                  <a:lnTo>
                    <a:pt x="494801" y="141287"/>
                  </a:lnTo>
                  <a:lnTo>
                    <a:pt x="842235" y="141287"/>
                  </a:lnTo>
                  <a:lnTo>
                    <a:pt x="889543" y="194306"/>
                  </a:lnTo>
                  <a:lnTo>
                    <a:pt x="914901" y="231101"/>
                  </a:lnTo>
                  <a:lnTo>
                    <a:pt x="936902" y="270257"/>
                  </a:lnTo>
                  <a:lnTo>
                    <a:pt x="955346" y="311576"/>
                  </a:lnTo>
                  <a:lnTo>
                    <a:pt x="970036" y="354860"/>
                  </a:lnTo>
                  <a:lnTo>
                    <a:pt x="980774" y="399908"/>
                  </a:lnTo>
                  <a:lnTo>
                    <a:pt x="987362" y="446523"/>
                  </a:lnTo>
                  <a:lnTo>
                    <a:pt x="989602" y="494506"/>
                  </a:lnTo>
                  <a:lnTo>
                    <a:pt x="987362" y="542488"/>
                  </a:lnTo>
                  <a:lnTo>
                    <a:pt x="980774" y="589103"/>
                  </a:lnTo>
                  <a:lnTo>
                    <a:pt x="970036" y="634152"/>
                  </a:lnTo>
                  <a:lnTo>
                    <a:pt x="955346" y="677435"/>
                  </a:lnTo>
                  <a:lnTo>
                    <a:pt x="936902" y="718754"/>
                  </a:lnTo>
                  <a:lnTo>
                    <a:pt x="914901" y="757911"/>
                  </a:lnTo>
                  <a:lnTo>
                    <a:pt x="889543" y="794705"/>
                  </a:lnTo>
                  <a:lnTo>
                    <a:pt x="861024" y="828939"/>
                  </a:lnTo>
                  <a:lnTo>
                    <a:pt x="842235" y="847725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866580" y="7366355"/>
              <a:ext cx="1838325" cy="1837055"/>
            </a:xfrm>
            <a:custGeom>
              <a:avLst/>
              <a:gdLst/>
              <a:ahLst/>
              <a:cxnLst/>
              <a:rect l="l" t="t" r="r" b="b"/>
              <a:pathLst>
                <a:path w="1838325" h="1837054">
                  <a:moveTo>
                    <a:pt x="706856" y="847725"/>
                  </a:moveTo>
                  <a:lnTo>
                    <a:pt x="0" y="847725"/>
                  </a:lnTo>
                  <a:lnTo>
                    <a:pt x="0" y="989012"/>
                  </a:lnTo>
                  <a:lnTo>
                    <a:pt x="706856" y="989012"/>
                  </a:lnTo>
                  <a:lnTo>
                    <a:pt x="706856" y="847725"/>
                  </a:lnTo>
                  <a:close/>
                </a:path>
                <a:path w="1838325" h="1837054">
                  <a:moveTo>
                    <a:pt x="720940" y="1518843"/>
                  </a:moveTo>
                  <a:lnTo>
                    <a:pt x="674014" y="1504315"/>
                  </a:lnTo>
                  <a:lnTo>
                    <a:pt x="628751" y="1485569"/>
                  </a:lnTo>
                  <a:lnTo>
                    <a:pt x="585355" y="1462798"/>
                  </a:lnTo>
                  <a:lnTo>
                    <a:pt x="544017" y="1436204"/>
                  </a:lnTo>
                  <a:lnTo>
                    <a:pt x="504926" y="1405978"/>
                  </a:lnTo>
                  <a:lnTo>
                    <a:pt x="468299" y="1372311"/>
                  </a:lnTo>
                  <a:lnTo>
                    <a:pt x="434314" y="1335405"/>
                  </a:lnTo>
                  <a:lnTo>
                    <a:pt x="403161" y="1295438"/>
                  </a:lnTo>
                  <a:lnTo>
                    <a:pt x="375056" y="1252626"/>
                  </a:lnTo>
                  <a:lnTo>
                    <a:pt x="350177" y="1207173"/>
                  </a:lnTo>
                  <a:lnTo>
                    <a:pt x="328726" y="1159243"/>
                  </a:lnTo>
                  <a:lnTo>
                    <a:pt x="310908" y="1109052"/>
                  </a:lnTo>
                  <a:lnTo>
                    <a:pt x="176720" y="1151547"/>
                  </a:lnTo>
                  <a:lnTo>
                    <a:pt x="194983" y="1201432"/>
                  </a:lnTo>
                  <a:lnTo>
                    <a:pt x="215811" y="1249349"/>
                  </a:lnTo>
                  <a:lnTo>
                    <a:pt x="239128" y="1295247"/>
                  </a:lnTo>
                  <a:lnTo>
                    <a:pt x="264871" y="1339049"/>
                  </a:lnTo>
                  <a:lnTo>
                    <a:pt x="292938" y="1380655"/>
                  </a:lnTo>
                  <a:lnTo>
                    <a:pt x="323278" y="1420012"/>
                  </a:lnTo>
                  <a:lnTo>
                    <a:pt x="355803" y="1457045"/>
                  </a:lnTo>
                  <a:lnTo>
                    <a:pt x="390436" y="1491653"/>
                  </a:lnTo>
                  <a:lnTo>
                    <a:pt x="427113" y="1523784"/>
                  </a:lnTo>
                  <a:lnTo>
                    <a:pt x="465734" y="1553349"/>
                  </a:lnTo>
                  <a:lnTo>
                    <a:pt x="506247" y="1580286"/>
                  </a:lnTo>
                  <a:lnTo>
                    <a:pt x="548563" y="1604505"/>
                  </a:lnTo>
                  <a:lnTo>
                    <a:pt x="592620" y="1625942"/>
                  </a:lnTo>
                  <a:lnTo>
                    <a:pt x="638314" y="1644497"/>
                  </a:lnTo>
                  <a:lnTo>
                    <a:pt x="685596" y="1660131"/>
                  </a:lnTo>
                  <a:lnTo>
                    <a:pt x="720940" y="1518843"/>
                  </a:lnTo>
                  <a:close/>
                </a:path>
                <a:path w="1838325" h="1837054">
                  <a:moveTo>
                    <a:pt x="735025" y="310718"/>
                  </a:moveTo>
                  <a:lnTo>
                    <a:pt x="692785" y="176606"/>
                  </a:lnTo>
                  <a:lnTo>
                    <a:pt x="645363" y="192316"/>
                  </a:lnTo>
                  <a:lnTo>
                    <a:pt x="599376" y="211112"/>
                  </a:lnTo>
                  <a:lnTo>
                    <a:pt x="554951" y="232892"/>
                  </a:lnTo>
                  <a:lnTo>
                    <a:pt x="512191" y="257530"/>
                  </a:lnTo>
                  <a:lnTo>
                    <a:pt x="471195" y="284911"/>
                  </a:lnTo>
                  <a:lnTo>
                    <a:pt x="432104" y="314934"/>
                  </a:lnTo>
                  <a:lnTo>
                    <a:pt x="395008" y="347484"/>
                  </a:lnTo>
                  <a:lnTo>
                    <a:pt x="360032" y="382447"/>
                  </a:lnTo>
                  <a:lnTo>
                    <a:pt x="327279" y="419696"/>
                  </a:lnTo>
                  <a:lnTo>
                    <a:pt x="296875" y="459143"/>
                  </a:lnTo>
                  <a:lnTo>
                    <a:pt x="268909" y="500659"/>
                  </a:lnTo>
                  <a:lnTo>
                    <a:pt x="243522" y="544131"/>
                  </a:lnTo>
                  <a:lnTo>
                    <a:pt x="220814" y="589457"/>
                  </a:lnTo>
                  <a:lnTo>
                    <a:pt x="200901" y="636511"/>
                  </a:lnTo>
                  <a:lnTo>
                    <a:pt x="183896" y="685190"/>
                  </a:lnTo>
                  <a:lnTo>
                    <a:pt x="318084" y="727684"/>
                  </a:lnTo>
                  <a:lnTo>
                    <a:pt x="334352" y="681393"/>
                  </a:lnTo>
                  <a:lnTo>
                    <a:pt x="353771" y="637197"/>
                  </a:lnTo>
                  <a:lnTo>
                    <a:pt x="376174" y="595160"/>
                  </a:lnTo>
                  <a:lnTo>
                    <a:pt x="401434" y="555371"/>
                  </a:lnTo>
                  <a:lnTo>
                    <a:pt x="429437" y="517906"/>
                  </a:lnTo>
                  <a:lnTo>
                    <a:pt x="460019" y="482841"/>
                  </a:lnTo>
                  <a:lnTo>
                    <a:pt x="493052" y="450227"/>
                  </a:lnTo>
                  <a:lnTo>
                    <a:pt x="528396" y="420179"/>
                  </a:lnTo>
                  <a:lnTo>
                    <a:pt x="565912" y="392747"/>
                  </a:lnTo>
                  <a:lnTo>
                    <a:pt x="605485" y="368007"/>
                  </a:lnTo>
                  <a:lnTo>
                    <a:pt x="646938" y="346036"/>
                  </a:lnTo>
                  <a:lnTo>
                    <a:pt x="690168" y="326923"/>
                  </a:lnTo>
                  <a:lnTo>
                    <a:pt x="735025" y="310718"/>
                  </a:lnTo>
                  <a:close/>
                </a:path>
                <a:path w="1838325" h="1837054">
                  <a:moveTo>
                    <a:pt x="989609" y="1130300"/>
                  </a:moveTo>
                  <a:lnTo>
                    <a:pt x="848233" y="1130300"/>
                  </a:lnTo>
                  <a:lnTo>
                    <a:pt x="848233" y="1836737"/>
                  </a:lnTo>
                  <a:lnTo>
                    <a:pt x="989609" y="1836737"/>
                  </a:lnTo>
                  <a:lnTo>
                    <a:pt x="989609" y="1130300"/>
                  </a:lnTo>
                  <a:close/>
                </a:path>
                <a:path w="1838325" h="1837054">
                  <a:moveTo>
                    <a:pt x="989609" y="847725"/>
                  </a:moveTo>
                  <a:lnTo>
                    <a:pt x="848233" y="847725"/>
                  </a:lnTo>
                  <a:lnTo>
                    <a:pt x="848233" y="989012"/>
                  </a:lnTo>
                  <a:lnTo>
                    <a:pt x="989609" y="989012"/>
                  </a:lnTo>
                  <a:lnTo>
                    <a:pt x="989609" y="847725"/>
                  </a:lnTo>
                  <a:close/>
                </a:path>
                <a:path w="1838325" h="1837054">
                  <a:moveTo>
                    <a:pt x="989609" y="0"/>
                  </a:moveTo>
                  <a:lnTo>
                    <a:pt x="848233" y="0"/>
                  </a:lnTo>
                  <a:lnTo>
                    <a:pt x="848233" y="706437"/>
                  </a:lnTo>
                  <a:lnTo>
                    <a:pt x="989609" y="706437"/>
                  </a:lnTo>
                  <a:lnTo>
                    <a:pt x="989609" y="0"/>
                  </a:lnTo>
                  <a:close/>
                </a:path>
                <a:path w="1838325" h="1837054">
                  <a:moveTo>
                    <a:pt x="1654213" y="1158443"/>
                  </a:moveTo>
                  <a:lnTo>
                    <a:pt x="1519745" y="1116228"/>
                  </a:lnTo>
                  <a:lnTo>
                    <a:pt x="1505216" y="1163129"/>
                  </a:lnTo>
                  <a:lnTo>
                    <a:pt x="1486446" y="1208366"/>
                  </a:lnTo>
                  <a:lnTo>
                    <a:pt x="1463636" y="1251737"/>
                  </a:lnTo>
                  <a:lnTo>
                    <a:pt x="1437005" y="1293037"/>
                  </a:lnTo>
                  <a:lnTo>
                    <a:pt x="1406740" y="1332090"/>
                  </a:lnTo>
                  <a:lnTo>
                    <a:pt x="1373022" y="1368691"/>
                  </a:lnTo>
                  <a:lnTo>
                    <a:pt x="1336078" y="1402638"/>
                  </a:lnTo>
                  <a:lnTo>
                    <a:pt x="1296098" y="1433728"/>
                  </a:lnTo>
                  <a:lnTo>
                    <a:pt x="1253261" y="1461795"/>
                  </a:lnTo>
                  <a:lnTo>
                    <a:pt x="1207795" y="1486611"/>
                  </a:lnTo>
                  <a:lnTo>
                    <a:pt x="1159878" y="1507985"/>
                  </a:lnTo>
                  <a:lnTo>
                    <a:pt x="1109713" y="1525739"/>
                  </a:lnTo>
                  <a:lnTo>
                    <a:pt x="1152232" y="1660131"/>
                  </a:lnTo>
                  <a:lnTo>
                    <a:pt x="1200937" y="1641792"/>
                  </a:lnTo>
                  <a:lnTo>
                    <a:pt x="1248016" y="1620761"/>
                  </a:lnTo>
                  <a:lnTo>
                    <a:pt x="1293317" y="1597139"/>
                  </a:lnTo>
                  <a:lnTo>
                    <a:pt x="1336751" y="1571078"/>
                  </a:lnTo>
                  <a:lnTo>
                    <a:pt x="1378165" y="1542694"/>
                  </a:lnTo>
                  <a:lnTo>
                    <a:pt x="1417447" y="1512112"/>
                  </a:lnTo>
                  <a:lnTo>
                    <a:pt x="1454467" y="1479448"/>
                  </a:lnTo>
                  <a:lnTo>
                    <a:pt x="1489100" y="1444828"/>
                  </a:lnTo>
                  <a:lnTo>
                    <a:pt x="1521218" y="1408391"/>
                  </a:lnTo>
                  <a:lnTo>
                    <a:pt x="1550708" y="1370253"/>
                  </a:lnTo>
                  <a:lnTo>
                    <a:pt x="1577428" y="1330540"/>
                  </a:lnTo>
                  <a:lnTo>
                    <a:pt x="1601266" y="1289380"/>
                  </a:lnTo>
                  <a:lnTo>
                    <a:pt x="1622094" y="1246898"/>
                  </a:lnTo>
                  <a:lnTo>
                    <a:pt x="1639785" y="1203210"/>
                  </a:lnTo>
                  <a:lnTo>
                    <a:pt x="1654213" y="1158443"/>
                  </a:lnTo>
                  <a:close/>
                </a:path>
                <a:path w="1838325" h="1837054">
                  <a:moveTo>
                    <a:pt x="1661121" y="692365"/>
                  </a:moveTo>
                  <a:lnTo>
                    <a:pt x="1645399" y="644969"/>
                  </a:lnTo>
                  <a:lnTo>
                    <a:pt x="1626590" y="599020"/>
                  </a:lnTo>
                  <a:lnTo>
                    <a:pt x="1604810" y="554621"/>
                  </a:lnTo>
                  <a:lnTo>
                    <a:pt x="1580146" y="511886"/>
                  </a:lnTo>
                  <a:lnTo>
                    <a:pt x="1552752" y="470916"/>
                  </a:lnTo>
                  <a:lnTo>
                    <a:pt x="1522704" y="431838"/>
                  </a:lnTo>
                  <a:lnTo>
                    <a:pt x="1490141" y="394766"/>
                  </a:lnTo>
                  <a:lnTo>
                    <a:pt x="1455166" y="359816"/>
                  </a:lnTo>
                  <a:lnTo>
                    <a:pt x="1417878" y="327075"/>
                  </a:lnTo>
                  <a:lnTo>
                    <a:pt x="1378419" y="296684"/>
                  </a:lnTo>
                  <a:lnTo>
                    <a:pt x="1336878" y="268744"/>
                  </a:lnTo>
                  <a:lnTo>
                    <a:pt x="1293380" y="243382"/>
                  </a:lnTo>
                  <a:lnTo>
                    <a:pt x="1248029" y="220687"/>
                  </a:lnTo>
                  <a:lnTo>
                    <a:pt x="1200950" y="200787"/>
                  </a:lnTo>
                  <a:lnTo>
                    <a:pt x="1152232" y="183781"/>
                  </a:lnTo>
                  <a:lnTo>
                    <a:pt x="1109713" y="317893"/>
                  </a:lnTo>
                  <a:lnTo>
                    <a:pt x="1158290" y="335648"/>
                  </a:lnTo>
                  <a:lnTo>
                    <a:pt x="1204899" y="357047"/>
                  </a:lnTo>
                  <a:lnTo>
                    <a:pt x="1249349" y="381889"/>
                  </a:lnTo>
                  <a:lnTo>
                    <a:pt x="1291424" y="409968"/>
                  </a:lnTo>
                  <a:lnTo>
                    <a:pt x="1330960" y="441109"/>
                  </a:lnTo>
                  <a:lnTo>
                    <a:pt x="1367751" y="475081"/>
                  </a:lnTo>
                  <a:lnTo>
                    <a:pt x="1401584" y="511721"/>
                  </a:lnTo>
                  <a:lnTo>
                    <a:pt x="1432280" y="550799"/>
                  </a:lnTo>
                  <a:lnTo>
                    <a:pt x="1459636" y="592137"/>
                  </a:lnTo>
                  <a:lnTo>
                    <a:pt x="1483474" y="635533"/>
                  </a:lnTo>
                  <a:lnTo>
                    <a:pt x="1503565" y="680783"/>
                  </a:lnTo>
                  <a:lnTo>
                    <a:pt x="1519745" y="727684"/>
                  </a:lnTo>
                  <a:lnTo>
                    <a:pt x="1661121" y="692365"/>
                  </a:lnTo>
                  <a:close/>
                </a:path>
                <a:path w="1838325" h="1837054">
                  <a:moveTo>
                    <a:pt x="1837829" y="847725"/>
                  </a:moveTo>
                  <a:lnTo>
                    <a:pt x="1130973" y="847725"/>
                  </a:lnTo>
                  <a:lnTo>
                    <a:pt x="1130973" y="989012"/>
                  </a:lnTo>
                  <a:lnTo>
                    <a:pt x="1837829" y="989012"/>
                  </a:lnTo>
                  <a:lnTo>
                    <a:pt x="1837829" y="8477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306" y="5143501"/>
            <a:ext cx="6269355" cy="5143500"/>
            <a:chOff x="1306" y="5143501"/>
            <a:chExt cx="6269355" cy="5143500"/>
          </a:xfrm>
        </p:grpSpPr>
        <p:sp>
          <p:nvSpPr>
            <p:cNvPr id="14" name="object 14"/>
            <p:cNvSpPr/>
            <p:nvPr/>
          </p:nvSpPr>
          <p:spPr>
            <a:xfrm>
              <a:off x="1306" y="6124155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306" y="6994614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5"/>
                  </a:moveTo>
                  <a:lnTo>
                    <a:pt x="0" y="3292385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306" y="7864987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" y="8735384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306" y="9605847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2"/>
                  </a:moveTo>
                  <a:lnTo>
                    <a:pt x="0" y="681152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2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9599" y="5143501"/>
              <a:ext cx="3790949" cy="28479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04669" y="2521256"/>
            <a:ext cx="15871190" cy="442277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現代網購商品及網路店家日漸發達，透過網路來購買商品者也增加不少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 marL="12700" marR="5080">
              <a:lnSpc>
                <a:spcPct val="115199"/>
              </a:lnSpc>
            </a:pP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除了網路購物會需要物流相關企業配合外，在進行單純的寄件服務時，消費者能透過配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合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的指定地點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如超商等等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來進行機台資料操作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，並把商品及寄件號給與店員，此時也需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要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物流相關產業來進行商品運送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>
              <a:lnSpc>
                <a:spcPct val="100000"/>
              </a:lnSpc>
            </a:pP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5471160" marR="479425">
              <a:lnSpc>
                <a:spcPct val="115199"/>
              </a:lnSpc>
              <a:tabLst>
                <a:tab pos="7663180" algn="l"/>
                <a:tab pos="8069580" algn="l"/>
              </a:tabLst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買家和賣家</a:t>
            </a:r>
            <a:r>
              <a:rPr sz="3200" spc="-3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MS UI Gothic"/>
              </a:rPr>
              <a:t>☛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MS UI Gothic"/>
              </a:rPr>
              <a:t>	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希望能有效且快速地將物品送到彼此手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中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物流業者</a:t>
            </a:r>
            <a:r>
              <a:rPr sz="3200" spc="-3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MS UI Gothic"/>
              </a:rPr>
              <a:t>☛	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確保運送途徑、時間及品質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443039" y="8164166"/>
            <a:ext cx="1140206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665" marR="5080" indent="-609600">
              <a:lnSpc>
                <a:spcPct val="115199"/>
              </a:lnSpc>
              <a:spcBef>
                <a:spcPts val="100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對物流運作過程實施計劃、組織、控制、協調以優化資源配置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提高管理效率的活動組成的基本流程，即為物流管理流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程</a:t>
            </a:r>
            <a:endParaRPr sz="32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3"/>
            <a:ext cx="18285460" cy="10287000"/>
            <a:chOff x="2885" y="3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2885" y="5596989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3" y="4690010"/>
                  </a:moveTo>
                  <a:lnTo>
                    <a:pt x="0" y="4690010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3" y="469001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885" y="6535716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7" y="3751282"/>
                  </a:moveTo>
                  <a:lnTo>
                    <a:pt x="0" y="3751282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7" y="3751282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85" y="7474570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4" y="2812429"/>
                  </a:moveTo>
                  <a:lnTo>
                    <a:pt x="0" y="2812429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4" y="2812429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85" y="8413431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80" y="1873567"/>
                  </a:moveTo>
                  <a:lnTo>
                    <a:pt x="0" y="1873567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80" y="187356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85" y="9352495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1" y="934504"/>
                  </a:moveTo>
                  <a:lnTo>
                    <a:pt x="0" y="934504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1" y="93450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067337" y="3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2" y="3591100"/>
                  </a:moveTo>
                  <a:lnTo>
                    <a:pt x="2994907" y="3581797"/>
                  </a:lnTo>
                  <a:lnTo>
                    <a:pt x="2834435" y="3572386"/>
                  </a:lnTo>
                  <a:lnTo>
                    <a:pt x="2729038" y="3564351"/>
                  </a:lnTo>
                  <a:lnTo>
                    <a:pt x="2625188" y="3554597"/>
                  </a:lnTo>
                  <a:lnTo>
                    <a:pt x="2573919" y="3548992"/>
                  </a:lnTo>
                  <a:lnTo>
                    <a:pt x="2523125" y="3542857"/>
                  </a:lnTo>
                  <a:lnTo>
                    <a:pt x="2472839" y="3536159"/>
                  </a:lnTo>
                  <a:lnTo>
                    <a:pt x="2423089" y="3528865"/>
                  </a:lnTo>
                  <a:lnTo>
                    <a:pt x="2373906" y="3520942"/>
                  </a:lnTo>
                  <a:lnTo>
                    <a:pt x="2325319" y="3512356"/>
                  </a:lnTo>
                  <a:lnTo>
                    <a:pt x="2277358" y="3503074"/>
                  </a:lnTo>
                  <a:lnTo>
                    <a:pt x="2230054" y="3493063"/>
                  </a:lnTo>
                  <a:lnTo>
                    <a:pt x="2183436" y="3482290"/>
                  </a:lnTo>
                  <a:lnTo>
                    <a:pt x="2137534" y="3470720"/>
                  </a:lnTo>
                  <a:lnTo>
                    <a:pt x="2092378" y="3458322"/>
                  </a:lnTo>
                  <a:lnTo>
                    <a:pt x="2047999" y="3445062"/>
                  </a:lnTo>
                  <a:lnTo>
                    <a:pt x="2004425" y="3430906"/>
                  </a:lnTo>
                  <a:lnTo>
                    <a:pt x="1961688" y="3415821"/>
                  </a:lnTo>
                  <a:lnTo>
                    <a:pt x="1919816" y="3399774"/>
                  </a:lnTo>
                  <a:lnTo>
                    <a:pt x="1878841" y="3382732"/>
                  </a:lnTo>
                  <a:lnTo>
                    <a:pt x="1838791" y="3364661"/>
                  </a:lnTo>
                  <a:lnTo>
                    <a:pt x="1799697" y="3345529"/>
                  </a:lnTo>
                  <a:lnTo>
                    <a:pt x="1761589" y="3325302"/>
                  </a:lnTo>
                  <a:lnTo>
                    <a:pt x="1724497" y="3303946"/>
                  </a:lnTo>
                  <a:lnTo>
                    <a:pt x="1688450" y="3281429"/>
                  </a:lnTo>
                  <a:lnTo>
                    <a:pt x="1653479" y="3257717"/>
                  </a:lnTo>
                  <a:lnTo>
                    <a:pt x="1619613" y="3232776"/>
                  </a:lnTo>
                  <a:lnTo>
                    <a:pt x="1586883" y="3206575"/>
                  </a:lnTo>
                  <a:lnTo>
                    <a:pt x="1555318" y="3179079"/>
                  </a:lnTo>
                  <a:lnTo>
                    <a:pt x="1524949" y="3150254"/>
                  </a:lnTo>
                  <a:lnTo>
                    <a:pt x="1495080" y="3119312"/>
                  </a:lnTo>
                  <a:lnTo>
                    <a:pt x="1466450" y="3086990"/>
                  </a:lnTo>
                  <a:lnTo>
                    <a:pt x="1439011" y="3053343"/>
                  </a:lnTo>
                  <a:lnTo>
                    <a:pt x="1412717" y="3018421"/>
                  </a:lnTo>
                  <a:lnTo>
                    <a:pt x="1387522" y="2982277"/>
                  </a:lnTo>
                  <a:lnTo>
                    <a:pt x="1363378" y="2944961"/>
                  </a:lnTo>
                  <a:lnTo>
                    <a:pt x="1340240" y="2906527"/>
                  </a:lnTo>
                  <a:lnTo>
                    <a:pt x="1318061" y="2867025"/>
                  </a:lnTo>
                  <a:lnTo>
                    <a:pt x="1296795" y="2826509"/>
                  </a:lnTo>
                  <a:lnTo>
                    <a:pt x="1276394" y="2785028"/>
                  </a:lnTo>
                  <a:lnTo>
                    <a:pt x="1256812" y="2742637"/>
                  </a:lnTo>
                  <a:lnTo>
                    <a:pt x="1238004" y="2699385"/>
                  </a:lnTo>
                  <a:lnTo>
                    <a:pt x="1219922" y="2655326"/>
                  </a:lnTo>
                  <a:lnTo>
                    <a:pt x="1202519" y="2610510"/>
                  </a:lnTo>
                  <a:lnTo>
                    <a:pt x="1185750" y="2564991"/>
                  </a:lnTo>
                  <a:lnTo>
                    <a:pt x="1169568" y="2518819"/>
                  </a:lnTo>
                  <a:lnTo>
                    <a:pt x="1153926" y="2472046"/>
                  </a:lnTo>
                  <a:lnTo>
                    <a:pt x="1138777" y="2424725"/>
                  </a:lnTo>
                  <a:lnTo>
                    <a:pt x="1124076" y="2376907"/>
                  </a:lnTo>
                  <a:lnTo>
                    <a:pt x="1109776" y="2328644"/>
                  </a:lnTo>
                  <a:lnTo>
                    <a:pt x="1095830" y="2279988"/>
                  </a:lnTo>
                  <a:lnTo>
                    <a:pt x="1082191" y="2230991"/>
                  </a:lnTo>
                  <a:lnTo>
                    <a:pt x="1068813" y="2181704"/>
                  </a:lnTo>
                  <a:lnTo>
                    <a:pt x="1055651" y="2132179"/>
                  </a:lnTo>
                  <a:lnTo>
                    <a:pt x="1042656" y="2082469"/>
                  </a:lnTo>
                  <a:lnTo>
                    <a:pt x="1029783" y="2032625"/>
                  </a:lnTo>
                  <a:lnTo>
                    <a:pt x="991427" y="1882808"/>
                  </a:lnTo>
                  <a:lnTo>
                    <a:pt x="978575" y="1832947"/>
                  </a:lnTo>
                  <a:lnTo>
                    <a:pt x="965612" y="1783211"/>
                  </a:lnTo>
                  <a:lnTo>
                    <a:pt x="952491" y="1733652"/>
                  </a:lnTo>
                  <a:lnTo>
                    <a:pt x="939167" y="1684323"/>
                  </a:lnTo>
                  <a:lnTo>
                    <a:pt x="925591" y="1635274"/>
                  </a:lnTo>
                  <a:lnTo>
                    <a:pt x="911719" y="1586558"/>
                  </a:lnTo>
                  <a:lnTo>
                    <a:pt x="897503" y="1538226"/>
                  </a:lnTo>
                  <a:lnTo>
                    <a:pt x="882896" y="1490331"/>
                  </a:lnTo>
                  <a:lnTo>
                    <a:pt x="867854" y="1442924"/>
                  </a:lnTo>
                  <a:lnTo>
                    <a:pt x="852328" y="1396057"/>
                  </a:lnTo>
                  <a:lnTo>
                    <a:pt x="836272" y="1349782"/>
                  </a:lnTo>
                  <a:lnTo>
                    <a:pt x="817291" y="1297671"/>
                  </a:lnTo>
                  <a:lnTo>
                    <a:pt x="797582" y="1246377"/>
                  </a:lnTo>
                  <a:lnTo>
                    <a:pt x="777166" y="1195875"/>
                  </a:lnTo>
                  <a:lnTo>
                    <a:pt x="756065" y="1146142"/>
                  </a:lnTo>
                  <a:lnTo>
                    <a:pt x="734300" y="1097155"/>
                  </a:lnTo>
                  <a:lnTo>
                    <a:pt x="711892" y="1048887"/>
                  </a:lnTo>
                  <a:lnTo>
                    <a:pt x="688863" y="1001317"/>
                  </a:lnTo>
                  <a:lnTo>
                    <a:pt x="665233" y="954419"/>
                  </a:lnTo>
                  <a:lnTo>
                    <a:pt x="641025" y="908170"/>
                  </a:lnTo>
                  <a:lnTo>
                    <a:pt x="616260" y="862545"/>
                  </a:lnTo>
                  <a:lnTo>
                    <a:pt x="590958" y="817521"/>
                  </a:lnTo>
                  <a:lnTo>
                    <a:pt x="565141" y="773074"/>
                  </a:lnTo>
                  <a:lnTo>
                    <a:pt x="538831" y="729179"/>
                  </a:lnTo>
                  <a:lnTo>
                    <a:pt x="512049" y="685813"/>
                  </a:lnTo>
                  <a:lnTo>
                    <a:pt x="484815" y="642951"/>
                  </a:lnTo>
                  <a:lnTo>
                    <a:pt x="457152" y="600570"/>
                  </a:lnTo>
                  <a:lnTo>
                    <a:pt x="429081" y="558645"/>
                  </a:lnTo>
                  <a:lnTo>
                    <a:pt x="400623" y="517153"/>
                  </a:lnTo>
                  <a:lnTo>
                    <a:pt x="371799" y="476069"/>
                  </a:lnTo>
                  <a:lnTo>
                    <a:pt x="342630" y="435369"/>
                  </a:lnTo>
                  <a:lnTo>
                    <a:pt x="313139" y="395030"/>
                  </a:lnTo>
                  <a:lnTo>
                    <a:pt x="283346" y="355027"/>
                  </a:lnTo>
                  <a:lnTo>
                    <a:pt x="253272" y="315337"/>
                  </a:lnTo>
                  <a:lnTo>
                    <a:pt x="222940" y="275934"/>
                  </a:lnTo>
                  <a:lnTo>
                    <a:pt x="192369" y="236796"/>
                  </a:lnTo>
                  <a:lnTo>
                    <a:pt x="161582" y="197899"/>
                  </a:lnTo>
                  <a:lnTo>
                    <a:pt x="130600" y="159217"/>
                  </a:lnTo>
                  <a:lnTo>
                    <a:pt x="99443" y="120728"/>
                  </a:lnTo>
                  <a:lnTo>
                    <a:pt x="68135" y="82406"/>
                  </a:lnTo>
                  <a:lnTo>
                    <a:pt x="0" y="0"/>
                  </a:lnTo>
                  <a:lnTo>
                    <a:pt x="3220662" y="0"/>
                  </a:lnTo>
                  <a:lnTo>
                    <a:pt x="3220662" y="359110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778682" y="3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8" y="2845240"/>
                  </a:moveTo>
                  <a:lnTo>
                    <a:pt x="2448157" y="2842870"/>
                  </a:lnTo>
                  <a:lnTo>
                    <a:pt x="2287599" y="2834777"/>
                  </a:lnTo>
                  <a:lnTo>
                    <a:pt x="2182317" y="2827425"/>
                  </a:lnTo>
                  <a:lnTo>
                    <a:pt x="2130341" y="2823009"/>
                  </a:lnTo>
                  <a:lnTo>
                    <a:pt x="2078869" y="2818032"/>
                  </a:lnTo>
                  <a:lnTo>
                    <a:pt x="2027947" y="2812443"/>
                  </a:lnTo>
                  <a:lnTo>
                    <a:pt x="1977622" y="2806190"/>
                  </a:lnTo>
                  <a:lnTo>
                    <a:pt x="1927939" y="2799222"/>
                  </a:lnTo>
                  <a:lnTo>
                    <a:pt x="1878944" y="2791490"/>
                  </a:lnTo>
                  <a:lnTo>
                    <a:pt x="1830682" y="2782940"/>
                  </a:lnTo>
                  <a:lnTo>
                    <a:pt x="1783200" y="2773524"/>
                  </a:lnTo>
                  <a:lnTo>
                    <a:pt x="1736544" y="2763188"/>
                  </a:lnTo>
                  <a:lnTo>
                    <a:pt x="1690760" y="2751884"/>
                  </a:lnTo>
                  <a:lnTo>
                    <a:pt x="1645892" y="2739558"/>
                  </a:lnTo>
                  <a:lnTo>
                    <a:pt x="1601988" y="2726161"/>
                  </a:lnTo>
                  <a:lnTo>
                    <a:pt x="1559094" y="2711641"/>
                  </a:lnTo>
                  <a:lnTo>
                    <a:pt x="1517254" y="2695948"/>
                  </a:lnTo>
                  <a:lnTo>
                    <a:pt x="1476515" y="2679030"/>
                  </a:lnTo>
                  <a:lnTo>
                    <a:pt x="1436923" y="2660836"/>
                  </a:lnTo>
                  <a:lnTo>
                    <a:pt x="1398524" y="2641315"/>
                  </a:lnTo>
                  <a:lnTo>
                    <a:pt x="1361363" y="2620417"/>
                  </a:lnTo>
                  <a:lnTo>
                    <a:pt x="1325487" y="2598090"/>
                  </a:lnTo>
                  <a:lnTo>
                    <a:pt x="1290941" y="2574283"/>
                  </a:lnTo>
                  <a:lnTo>
                    <a:pt x="1257772" y="2548945"/>
                  </a:lnTo>
                  <a:lnTo>
                    <a:pt x="1226024" y="2522025"/>
                  </a:lnTo>
                  <a:lnTo>
                    <a:pt x="1195745" y="2493473"/>
                  </a:lnTo>
                  <a:lnTo>
                    <a:pt x="1166017" y="2462290"/>
                  </a:lnTo>
                  <a:lnTo>
                    <a:pt x="1137823" y="2429406"/>
                  </a:lnTo>
                  <a:lnTo>
                    <a:pt x="1111091" y="2394901"/>
                  </a:lnTo>
                  <a:lnTo>
                    <a:pt x="1085747" y="2358855"/>
                  </a:lnTo>
                  <a:lnTo>
                    <a:pt x="1061719" y="2321349"/>
                  </a:lnTo>
                  <a:lnTo>
                    <a:pt x="1038935" y="2282464"/>
                  </a:lnTo>
                  <a:lnTo>
                    <a:pt x="1017322" y="2242282"/>
                  </a:lnTo>
                  <a:lnTo>
                    <a:pt x="996807" y="2200881"/>
                  </a:lnTo>
                  <a:lnTo>
                    <a:pt x="977319" y="2158344"/>
                  </a:lnTo>
                  <a:lnTo>
                    <a:pt x="958784" y="2114750"/>
                  </a:lnTo>
                  <a:lnTo>
                    <a:pt x="941131" y="2070181"/>
                  </a:lnTo>
                  <a:lnTo>
                    <a:pt x="924286" y="2024718"/>
                  </a:lnTo>
                  <a:lnTo>
                    <a:pt x="908177" y="1978440"/>
                  </a:lnTo>
                  <a:lnTo>
                    <a:pt x="892731" y="1931430"/>
                  </a:lnTo>
                  <a:lnTo>
                    <a:pt x="877876" y="1883767"/>
                  </a:lnTo>
                  <a:lnTo>
                    <a:pt x="863540" y="1835532"/>
                  </a:lnTo>
                  <a:lnTo>
                    <a:pt x="849650" y="1786806"/>
                  </a:lnTo>
                  <a:lnTo>
                    <a:pt x="836133" y="1737669"/>
                  </a:lnTo>
                  <a:lnTo>
                    <a:pt x="822916" y="1688204"/>
                  </a:lnTo>
                  <a:lnTo>
                    <a:pt x="809928" y="1638489"/>
                  </a:lnTo>
                  <a:lnTo>
                    <a:pt x="797096" y="1588606"/>
                  </a:lnTo>
                  <a:lnTo>
                    <a:pt x="771609" y="1488659"/>
                  </a:lnTo>
                  <a:lnTo>
                    <a:pt x="758809" y="1438756"/>
                  </a:lnTo>
                  <a:lnTo>
                    <a:pt x="745875" y="1389008"/>
                  </a:lnTo>
                  <a:lnTo>
                    <a:pt x="732734" y="1339495"/>
                  </a:lnTo>
                  <a:lnTo>
                    <a:pt x="719313" y="1290298"/>
                  </a:lnTo>
                  <a:lnTo>
                    <a:pt x="705540" y="1241499"/>
                  </a:lnTo>
                  <a:lnTo>
                    <a:pt x="691343" y="1193177"/>
                  </a:lnTo>
                  <a:lnTo>
                    <a:pt x="676649" y="1145414"/>
                  </a:lnTo>
                  <a:lnTo>
                    <a:pt x="661386" y="1098289"/>
                  </a:lnTo>
                  <a:lnTo>
                    <a:pt x="645480" y="1051885"/>
                  </a:lnTo>
                  <a:lnTo>
                    <a:pt x="626371" y="999814"/>
                  </a:lnTo>
                  <a:lnTo>
                    <a:pt x="606358" y="948762"/>
                  </a:lnTo>
                  <a:lnTo>
                    <a:pt x="585473" y="898691"/>
                  </a:lnTo>
                  <a:lnTo>
                    <a:pt x="563752" y="849562"/>
                  </a:lnTo>
                  <a:lnTo>
                    <a:pt x="541226" y="801338"/>
                  </a:lnTo>
                  <a:lnTo>
                    <a:pt x="517931" y="753980"/>
                  </a:lnTo>
                  <a:lnTo>
                    <a:pt x="493901" y="707452"/>
                  </a:lnTo>
                  <a:lnTo>
                    <a:pt x="469167" y="661714"/>
                  </a:lnTo>
                  <a:lnTo>
                    <a:pt x="443765" y="616730"/>
                  </a:lnTo>
                  <a:lnTo>
                    <a:pt x="417728" y="572461"/>
                  </a:lnTo>
                  <a:lnTo>
                    <a:pt x="391090" y="528868"/>
                  </a:lnTo>
                  <a:lnTo>
                    <a:pt x="363884" y="485916"/>
                  </a:lnTo>
                  <a:lnTo>
                    <a:pt x="336144" y="443564"/>
                  </a:lnTo>
                  <a:lnTo>
                    <a:pt x="307905" y="401776"/>
                  </a:lnTo>
                  <a:lnTo>
                    <a:pt x="279198" y="360513"/>
                  </a:lnTo>
                  <a:lnTo>
                    <a:pt x="250059" y="319738"/>
                  </a:lnTo>
                  <a:lnTo>
                    <a:pt x="220521" y="279413"/>
                  </a:lnTo>
                  <a:lnTo>
                    <a:pt x="190618" y="239499"/>
                  </a:lnTo>
                  <a:lnTo>
                    <a:pt x="160382" y="199959"/>
                  </a:lnTo>
                  <a:lnTo>
                    <a:pt x="129849" y="160756"/>
                  </a:lnTo>
                  <a:lnTo>
                    <a:pt x="99052" y="121850"/>
                  </a:lnTo>
                  <a:lnTo>
                    <a:pt x="68024" y="83204"/>
                  </a:lnTo>
                  <a:lnTo>
                    <a:pt x="36799" y="44780"/>
                  </a:lnTo>
                  <a:lnTo>
                    <a:pt x="0" y="0"/>
                  </a:lnTo>
                  <a:lnTo>
                    <a:pt x="2509318" y="0"/>
                  </a:lnTo>
                  <a:lnTo>
                    <a:pt x="2509318" y="2845240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490406" y="3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3" y="2091903"/>
                  </a:moveTo>
                  <a:lnTo>
                    <a:pt x="1674368" y="2085508"/>
                  </a:lnTo>
                  <a:lnTo>
                    <a:pt x="1620115" y="2081739"/>
                  </a:lnTo>
                  <a:lnTo>
                    <a:pt x="1566486" y="2077275"/>
                  </a:lnTo>
                  <a:lnTo>
                    <a:pt x="1513570" y="2072018"/>
                  </a:lnTo>
                  <a:lnTo>
                    <a:pt x="1461457" y="2065868"/>
                  </a:lnTo>
                  <a:lnTo>
                    <a:pt x="1410236" y="2058726"/>
                  </a:lnTo>
                  <a:lnTo>
                    <a:pt x="1359996" y="2050493"/>
                  </a:lnTo>
                  <a:lnTo>
                    <a:pt x="1310827" y="2041070"/>
                  </a:lnTo>
                  <a:lnTo>
                    <a:pt x="1262818" y="2030358"/>
                  </a:lnTo>
                  <a:lnTo>
                    <a:pt x="1216058" y="2018257"/>
                  </a:lnTo>
                  <a:lnTo>
                    <a:pt x="1170636" y="2004669"/>
                  </a:lnTo>
                  <a:lnTo>
                    <a:pt x="1126642" y="1989493"/>
                  </a:lnTo>
                  <a:lnTo>
                    <a:pt x="1084165" y="1972632"/>
                  </a:lnTo>
                  <a:lnTo>
                    <a:pt x="1043295" y="1953985"/>
                  </a:lnTo>
                  <a:lnTo>
                    <a:pt x="1004119" y="1933453"/>
                  </a:lnTo>
                  <a:lnTo>
                    <a:pt x="966729" y="1910938"/>
                  </a:lnTo>
                  <a:lnTo>
                    <a:pt x="931213" y="1886340"/>
                  </a:lnTo>
                  <a:lnTo>
                    <a:pt x="897660" y="1859560"/>
                  </a:lnTo>
                  <a:lnTo>
                    <a:pt x="866160" y="1830499"/>
                  </a:lnTo>
                  <a:lnTo>
                    <a:pt x="836672" y="1799101"/>
                  </a:lnTo>
                  <a:lnTo>
                    <a:pt x="809204" y="1765473"/>
                  </a:lnTo>
                  <a:lnTo>
                    <a:pt x="783626" y="1729758"/>
                  </a:lnTo>
                  <a:lnTo>
                    <a:pt x="759809" y="1692099"/>
                  </a:lnTo>
                  <a:lnTo>
                    <a:pt x="737622" y="1652640"/>
                  </a:lnTo>
                  <a:lnTo>
                    <a:pt x="716937" y="1611523"/>
                  </a:lnTo>
                  <a:lnTo>
                    <a:pt x="697624" y="1568892"/>
                  </a:lnTo>
                  <a:lnTo>
                    <a:pt x="679553" y="1524890"/>
                  </a:lnTo>
                  <a:lnTo>
                    <a:pt x="662595" y="1479660"/>
                  </a:lnTo>
                  <a:lnTo>
                    <a:pt x="646620" y="1433345"/>
                  </a:lnTo>
                  <a:lnTo>
                    <a:pt x="631499" y="1386088"/>
                  </a:lnTo>
                  <a:lnTo>
                    <a:pt x="617101" y="1338032"/>
                  </a:lnTo>
                  <a:lnTo>
                    <a:pt x="603298" y="1289321"/>
                  </a:lnTo>
                  <a:lnTo>
                    <a:pt x="589960" y="1240098"/>
                  </a:lnTo>
                  <a:lnTo>
                    <a:pt x="576957" y="1190506"/>
                  </a:lnTo>
                  <a:lnTo>
                    <a:pt x="564160" y="1140687"/>
                  </a:lnTo>
                  <a:lnTo>
                    <a:pt x="551439" y="1090785"/>
                  </a:lnTo>
                  <a:lnTo>
                    <a:pt x="538664" y="1040944"/>
                  </a:lnTo>
                  <a:lnTo>
                    <a:pt x="525706" y="991305"/>
                  </a:lnTo>
                  <a:lnTo>
                    <a:pt x="512436" y="942014"/>
                  </a:lnTo>
                  <a:lnTo>
                    <a:pt x="498724" y="893211"/>
                  </a:lnTo>
                  <a:lnTo>
                    <a:pt x="484440" y="845042"/>
                  </a:lnTo>
                  <a:lnTo>
                    <a:pt x="469454" y="797648"/>
                  </a:lnTo>
                  <a:lnTo>
                    <a:pt x="453638" y="751173"/>
                  </a:lnTo>
                  <a:lnTo>
                    <a:pt x="434410" y="699330"/>
                  </a:lnTo>
                  <a:lnTo>
                    <a:pt x="413989" y="648827"/>
                  </a:lnTo>
                  <a:lnTo>
                    <a:pt x="392433" y="599595"/>
                  </a:lnTo>
                  <a:lnTo>
                    <a:pt x="369804" y="551570"/>
                  </a:lnTo>
                  <a:lnTo>
                    <a:pt x="346161" y="504682"/>
                  </a:lnTo>
                  <a:lnTo>
                    <a:pt x="321565" y="458866"/>
                  </a:lnTo>
                  <a:lnTo>
                    <a:pt x="296075" y="414055"/>
                  </a:lnTo>
                  <a:lnTo>
                    <a:pt x="269752" y="370181"/>
                  </a:lnTo>
                  <a:lnTo>
                    <a:pt x="242657" y="327178"/>
                  </a:lnTo>
                  <a:lnTo>
                    <a:pt x="214849" y="284978"/>
                  </a:lnTo>
                  <a:lnTo>
                    <a:pt x="186388" y="243515"/>
                  </a:lnTo>
                  <a:lnTo>
                    <a:pt x="157336" y="202721"/>
                  </a:lnTo>
                  <a:lnTo>
                    <a:pt x="127751" y="162531"/>
                  </a:lnTo>
                  <a:lnTo>
                    <a:pt x="97695" y="122876"/>
                  </a:lnTo>
                  <a:lnTo>
                    <a:pt x="67228" y="83689"/>
                  </a:lnTo>
                  <a:lnTo>
                    <a:pt x="36409" y="44905"/>
                  </a:lnTo>
                  <a:lnTo>
                    <a:pt x="5299" y="6455"/>
                  </a:lnTo>
                  <a:lnTo>
                    <a:pt x="0" y="0"/>
                  </a:lnTo>
                  <a:lnTo>
                    <a:pt x="1797593" y="0"/>
                  </a:lnTo>
                  <a:lnTo>
                    <a:pt x="1797593" y="2091903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194006" y="3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2" y="1344860"/>
                  </a:moveTo>
                  <a:lnTo>
                    <a:pt x="1027017" y="1340218"/>
                  </a:lnTo>
                  <a:lnTo>
                    <a:pt x="973721" y="1335166"/>
                  </a:lnTo>
                  <a:lnTo>
                    <a:pt x="921624" y="1328775"/>
                  </a:lnTo>
                  <a:lnTo>
                    <a:pt x="870930" y="1320818"/>
                  </a:lnTo>
                  <a:lnTo>
                    <a:pt x="821841" y="1311071"/>
                  </a:lnTo>
                  <a:lnTo>
                    <a:pt x="774560" y="1299307"/>
                  </a:lnTo>
                  <a:lnTo>
                    <a:pt x="729290" y="1285300"/>
                  </a:lnTo>
                  <a:lnTo>
                    <a:pt x="686232" y="1268825"/>
                  </a:lnTo>
                  <a:lnTo>
                    <a:pt x="645591" y="1249655"/>
                  </a:lnTo>
                  <a:lnTo>
                    <a:pt x="607568" y="1227564"/>
                  </a:lnTo>
                  <a:lnTo>
                    <a:pt x="572366" y="1202327"/>
                  </a:lnTo>
                  <a:lnTo>
                    <a:pt x="540188" y="1173717"/>
                  </a:lnTo>
                  <a:lnTo>
                    <a:pt x="511157" y="1141743"/>
                  </a:lnTo>
                  <a:lnTo>
                    <a:pt x="485063" y="1106511"/>
                  </a:lnTo>
                  <a:lnTo>
                    <a:pt x="461615" y="1068348"/>
                  </a:lnTo>
                  <a:lnTo>
                    <a:pt x="440521" y="1027577"/>
                  </a:lnTo>
                  <a:lnTo>
                    <a:pt x="421489" y="984525"/>
                  </a:lnTo>
                  <a:lnTo>
                    <a:pt x="404226" y="939515"/>
                  </a:lnTo>
                  <a:lnTo>
                    <a:pt x="388442" y="892874"/>
                  </a:lnTo>
                  <a:lnTo>
                    <a:pt x="373843" y="844925"/>
                  </a:lnTo>
                  <a:lnTo>
                    <a:pt x="360139" y="795994"/>
                  </a:lnTo>
                  <a:lnTo>
                    <a:pt x="347036" y="746406"/>
                  </a:lnTo>
                  <a:lnTo>
                    <a:pt x="321467" y="646558"/>
                  </a:lnTo>
                  <a:lnTo>
                    <a:pt x="308418" y="596949"/>
                  </a:lnTo>
                  <a:lnTo>
                    <a:pt x="294802" y="547981"/>
                  </a:lnTo>
                  <a:lnTo>
                    <a:pt x="280328" y="499982"/>
                  </a:lnTo>
                  <a:lnTo>
                    <a:pt x="264703" y="453274"/>
                  </a:lnTo>
                  <a:lnTo>
                    <a:pt x="245034" y="401779"/>
                  </a:lnTo>
                  <a:lnTo>
                    <a:pt x="223638" y="352224"/>
                  </a:lnTo>
                  <a:lnTo>
                    <a:pt x="200647" y="304463"/>
                  </a:lnTo>
                  <a:lnTo>
                    <a:pt x="176193" y="258344"/>
                  </a:lnTo>
                  <a:lnTo>
                    <a:pt x="150411" y="213719"/>
                  </a:lnTo>
                  <a:lnTo>
                    <a:pt x="123432" y="170439"/>
                  </a:lnTo>
                  <a:lnTo>
                    <a:pt x="95389" y="128353"/>
                  </a:lnTo>
                  <a:lnTo>
                    <a:pt x="66415" y="87313"/>
                  </a:lnTo>
                  <a:lnTo>
                    <a:pt x="36642" y="47169"/>
                  </a:lnTo>
                  <a:lnTo>
                    <a:pt x="6204" y="7772"/>
                  </a:lnTo>
                  <a:lnTo>
                    <a:pt x="0" y="0"/>
                  </a:lnTo>
                  <a:lnTo>
                    <a:pt x="1093992" y="0"/>
                  </a:lnTo>
                  <a:lnTo>
                    <a:pt x="1093992" y="1344860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899896" y="3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2" y="585227"/>
                  </a:moveTo>
                  <a:lnTo>
                    <a:pt x="333660" y="573618"/>
                  </a:lnTo>
                  <a:lnTo>
                    <a:pt x="289539" y="558475"/>
                  </a:lnTo>
                  <a:lnTo>
                    <a:pt x="250203" y="538041"/>
                  </a:lnTo>
                  <a:lnTo>
                    <a:pt x="216438" y="511446"/>
                  </a:lnTo>
                  <a:lnTo>
                    <a:pt x="188980" y="477884"/>
                  </a:lnTo>
                  <a:lnTo>
                    <a:pt x="166783" y="438515"/>
                  </a:lnTo>
                  <a:lnTo>
                    <a:pt x="148681" y="394629"/>
                  </a:lnTo>
                  <a:lnTo>
                    <a:pt x="133504" y="347514"/>
                  </a:lnTo>
                  <a:lnTo>
                    <a:pt x="120085" y="298461"/>
                  </a:lnTo>
                  <a:lnTo>
                    <a:pt x="107257" y="248758"/>
                  </a:lnTo>
                  <a:lnTo>
                    <a:pt x="93849" y="199697"/>
                  </a:lnTo>
                  <a:lnTo>
                    <a:pt x="78696" y="152565"/>
                  </a:lnTo>
                  <a:lnTo>
                    <a:pt x="58163" y="102259"/>
                  </a:lnTo>
                  <a:lnTo>
                    <a:pt x="34440" y="55496"/>
                  </a:lnTo>
                  <a:lnTo>
                    <a:pt x="8057" y="11701"/>
                  </a:lnTo>
                  <a:lnTo>
                    <a:pt x="0" y="0"/>
                  </a:lnTo>
                  <a:lnTo>
                    <a:pt x="388102" y="0"/>
                  </a:lnTo>
                  <a:lnTo>
                    <a:pt x="388102" y="58522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85130" y="7936411"/>
              <a:ext cx="2235200" cy="2067560"/>
            </a:xfrm>
            <a:custGeom>
              <a:avLst/>
              <a:gdLst/>
              <a:ahLst/>
              <a:cxnLst/>
              <a:rect l="l" t="t" r="r" b="b"/>
              <a:pathLst>
                <a:path w="2235200" h="2067559">
                  <a:moveTo>
                    <a:pt x="1468893" y="2067547"/>
                  </a:moveTo>
                  <a:lnTo>
                    <a:pt x="0" y="1781095"/>
                  </a:lnTo>
                  <a:lnTo>
                    <a:pt x="26147" y="418405"/>
                  </a:lnTo>
                  <a:lnTo>
                    <a:pt x="936579" y="0"/>
                  </a:lnTo>
                  <a:lnTo>
                    <a:pt x="2226206" y="166632"/>
                  </a:lnTo>
                  <a:lnTo>
                    <a:pt x="2234814" y="1461681"/>
                  </a:lnTo>
                  <a:lnTo>
                    <a:pt x="1468893" y="2067547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81361" y="7978176"/>
              <a:ext cx="1452245" cy="1699260"/>
            </a:xfrm>
            <a:custGeom>
              <a:avLst/>
              <a:gdLst/>
              <a:ahLst/>
              <a:cxnLst/>
              <a:rect l="l" t="t" r="r" b="b"/>
              <a:pathLst>
                <a:path w="1452245" h="1699259">
                  <a:moveTo>
                    <a:pt x="1202683" y="1302564"/>
                  </a:moveTo>
                  <a:lnTo>
                    <a:pt x="1181915" y="639150"/>
                  </a:lnTo>
                  <a:lnTo>
                    <a:pt x="1444144" y="474021"/>
                  </a:lnTo>
                  <a:lnTo>
                    <a:pt x="1452000" y="1091912"/>
                  </a:lnTo>
                  <a:lnTo>
                    <a:pt x="1202683" y="1302564"/>
                  </a:lnTo>
                  <a:close/>
                </a:path>
                <a:path w="1452245" h="1699259">
                  <a:moveTo>
                    <a:pt x="699206" y="1698745"/>
                  </a:moveTo>
                  <a:lnTo>
                    <a:pt x="419115" y="1648068"/>
                  </a:lnTo>
                  <a:lnTo>
                    <a:pt x="403189" y="952766"/>
                  </a:lnTo>
                  <a:lnTo>
                    <a:pt x="667894" y="982291"/>
                  </a:lnTo>
                  <a:lnTo>
                    <a:pt x="699206" y="1698745"/>
                  </a:lnTo>
                  <a:close/>
                </a:path>
                <a:path w="1452245" h="1699259">
                  <a:moveTo>
                    <a:pt x="246842" y="945143"/>
                  </a:moveTo>
                  <a:lnTo>
                    <a:pt x="0" y="913577"/>
                  </a:lnTo>
                  <a:lnTo>
                    <a:pt x="31312" y="436442"/>
                  </a:lnTo>
                  <a:lnTo>
                    <a:pt x="656165" y="0"/>
                  </a:lnTo>
                  <a:lnTo>
                    <a:pt x="926787" y="16963"/>
                  </a:lnTo>
                  <a:lnTo>
                    <a:pt x="270730" y="496997"/>
                  </a:lnTo>
                  <a:lnTo>
                    <a:pt x="246842" y="945143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20101" y="8104545"/>
              <a:ext cx="2190750" cy="1863089"/>
            </a:xfrm>
            <a:custGeom>
              <a:avLst/>
              <a:gdLst/>
              <a:ahLst/>
              <a:cxnLst/>
              <a:rect l="l" t="t" r="r" b="b"/>
              <a:pathLst>
                <a:path w="2190750" h="1863090">
                  <a:moveTo>
                    <a:pt x="1486110" y="1862908"/>
                  </a:moveTo>
                  <a:lnTo>
                    <a:pt x="1480622" y="1862800"/>
                  </a:lnTo>
                  <a:lnTo>
                    <a:pt x="1478362" y="1860545"/>
                  </a:lnTo>
                  <a:lnTo>
                    <a:pt x="1485679" y="858606"/>
                  </a:lnTo>
                  <a:lnTo>
                    <a:pt x="1492996" y="429571"/>
                  </a:lnTo>
                  <a:lnTo>
                    <a:pt x="1493965" y="428175"/>
                  </a:lnTo>
                  <a:lnTo>
                    <a:pt x="541245" y="319843"/>
                  </a:lnTo>
                  <a:lnTo>
                    <a:pt x="1829" y="256390"/>
                  </a:lnTo>
                  <a:lnTo>
                    <a:pt x="0" y="254028"/>
                  </a:lnTo>
                  <a:lnTo>
                    <a:pt x="645" y="248767"/>
                  </a:lnTo>
                  <a:lnTo>
                    <a:pt x="2905" y="246941"/>
                  </a:lnTo>
                  <a:lnTo>
                    <a:pt x="1139735" y="371915"/>
                  </a:lnTo>
                  <a:lnTo>
                    <a:pt x="1495041" y="412822"/>
                  </a:lnTo>
                  <a:lnTo>
                    <a:pt x="2184241" y="0"/>
                  </a:lnTo>
                  <a:lnTo>
                    <a:pt x="2187253" y="751"/>
                  </a:lnTo>
                  <a:lnTo>
                    <a:pt x="2190159" y="5368"/>
                  </a:lnTo>
                  <a:lnTo>
                    <a:pt x="2189405" y="8481"/>
                  </a:lnTo>
                  <a:lnTo>
                    <a:pt x="2187038" y="9877"/>
                  </a:lnTo>
                  <a:lnTo>
                    <a:pt x="1501067" y="427102"/>
                  </a:lnTo>
                  <a:lnTo>
                    <a:pt x="1502573" y="429142"/>
                  </a:lnTo>
                  <a:lnTo>
                    <a:pt x="1498915" y="1144307"/>
                  </a:lnTo>
                  <a:lnTo>
                    <a:pt x="1488262" y="1860653"/>
                  </a:lnTo>
                  <a:lnTo>
                    <a:pt x="1486110" y="1862908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15007" y="9031329"/>
              <a:ext cx="589280" cy="308610"/>
            </a:xfrm>
            <a:custGeom>
              <a:avLst/>
              <a:gdLst/>
              <a:ahLst/>
              <a:cxnLst/>
              <a:rect l="l" t="t" r="r" b="b"/>
              <a:pathLst>
                <a:path w="589280" h="308609">
                  <a:moveTo>
                    <a:pt x="574279" y="308033"/>
                  </a:moveTo>
                  <a:lnTo>
                    <a:pt x="231024" y="279259"/>
                  </a:lnTo>
                  <a:lnTo>
                    <a:pt x="4626" y="254564"/>
                  </a:lnTo>
                  <a:lnTo>
                    <a:pt x="1936" y="254350"/>
                  </a:lnTo>
                  <a:lnTo>
                    <a:pt x="0" y="252095"/>
                  </a:lnTo>
                  <a:lnTo>
                    <a:pt x="322" y="249411"/>
                  </a:lnTo>
                  <a:lnTo>
                    <a:pt x="538" y="246834"/>
                  </a:lnTo>
                  <a:lnTo>
                    <a:pt x="2797" y="244901"/>
                  </a:lnTo>
                  <a:lnTo>
                    <a:pt x="232530" y="262832"/>
                  </a:lnTo>
                  <a:lnTo>
                    <a:pt x="572449" y="297940"/>
                  </a:lnTo>
                  <a:lnTo>
                    <a:pt x="575247" y="298155"/>
                  </a:lnTo>
                  <a:lnTo>
                    <a:pt x="577184" y="300624"/>
                  </a:lnTo>
                  <a:lnTo>
                    <a:pt x="576754" y="305993"/>
                  </a:lnTo>
                  <a:lnTo>
                    <a:pt x="574279" y="308033"/>
                  </a:lnTo>
                  <a:close/>
                </a:path>
                <a:path w="589280" h="308609">
                  <a:moveTo>
                    <a:pt x="582564" y="178871"/>
                  </a:moveTo>
                  <a:lnTo>
                    <a:pt x="579767" y="178549"/>
                  </a:lnTo>
                  <a:lnTo>
                    <a:pt x="239309" y="150097"/>
                  </a:lnTo>
                  <a:lnTo>
                    <a:pt x="12804" y="125403"/>
                  </a:lnTo>
                  <a:lnTo>
                    <a:pt x="10222" y="125188"/>
                  </a:lnTo>
                  <a:lnTo>
                    <a:pt x="8285" y="122826"/>
                  </a:lnTo>
                  <a:lnTo>
                    <a:pt x="8715" y="117565"/>
                  </a:lnTo>
                  <a:lnTo>
                    <a:pt x="11083" y="115740"/>
                  </a:lnTo>
                  <a:lnTo>
                    <a:pt x="13665" y="115955"/>
                  </a:lnTo>
                  <a:lnTo>
                    <a:pt x="226357" y="132402"/>
                  </a:lnTo>
                  <a:lnTo>
                    <a:pt x="580735" y="168672"/>
                  </a:lnTo>
                  <a:lnTo>
                    <a:pt x="583425" y="168886"/>
                  </a:lnTo>
                  <a:lnTo>
                    <a:pt x="585469" y="171356"/>
                  </a:lnTo>
                  <a:lnTo>
                    <a:pt x="585254" y="174147"/>
                  </a:lnTo>
                  <a:lnTo>
                    <a:pt x="584931" y="176831"/>
                  </a:lnTo>
                  <a:lnTo>
                    <a:pt x="582564" y="178871"/>
                  </a:lnTo>
                  <a:close/>
                </a:path>
                <a:path w="589280" h="308609">
                  <a:moveTo>
                    <a:pt x="586008" y="63131"/>
                  </a:moveTo>
                  <a:lnTo>
                    <a:pt x="583210" y="62809"/>
                  </a:lnTo>
                  <a:lnTo>
                    <a:pt x="242753" y="34357"/>
                  </a:lnTo>
                  <a:lnTo>
                    <a:pt x="16248" y="9662"/>
                  </a:lnTo>
                  <a:lnTo>
                    <a:pt x="13665" y="9448"/>
                  </a:lnTo>
                  <a:lnTo>
                    <a:pt x="11728" y="7086"/>
                  </a:lnTo>
                  <a:lnTo>
                    <a:pt x="12159" y="1932"/>
                  </a:lnTo>
                  <a:lnTo>
                    <a:pt x="14526" y="0"/>
                  </a:lnTo>
                  <a:lnTo>
                    <a:pt x="17108" y="214"/>
                  </a:lnTo>
                  <a:lnTo>
                    <a:pt x="229800" y="16663"/>
                  </a:lnTo>
                  <a:lnTo>
                    <a:pt x="584178" y="52931"/>
                  </a:lnTo>
                  <a:lnTo>
                    <a:pt x="586868" y="53253"/>
                  </a:lnTo>
                  <a:lnTo>
                    <a:pt x="588913" y="55615"/>
                  </a:lnTo>
                  <a:lnTo>
                    <a:pt x="588698" y="58407"/>
                  </a:lnTo>
                  <a:lnTo>
                    <a:pt x="588375" y="61091"/>
                  </a:lnTo>
                  <a:lnTo>
                    <a:pt x="586008" y="63131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604780" y="8508242"/>
              <a:ext cx="1007744" cy="1141730"/>
            </a:xfrm>
            <a:custGeom>
              <a:avLst/>
              <a:gdLst/>
              <a:ahLst/>
              <a:cxnLst/>
              <a:rect l="l" t="t" r="r" b="b"/>
              <a:pathLst>
                <a:path w="1007744" h="1141729">
                  <a:moveTo>
                    <a:pt x="245981" y="1141515"/>
                  </a:moveTo>
                  <a:lnTo>
                    <a:pt x="29160" y="1091805"/>
                  </a:lnTo>
                  <a:lnTo>
                    <a:pt x="27008" y="1091375"/>
                  </a:lnTo>
                  <a:lnTo>
                    <a:pt x="25501" y="1089443"/>
                  </a:lnTo>
                  <a:lnTo>
                    <a:pt x="20269" y="966106"/>
                  </a:lnTo>
                  <a:lnTo>
                    <a:pt x="15271" y="846490"/>
                  </a:lnTo>
                  <a:lnTo>
                    <a:pt x="9899" y="715702"/>
                  </a:lnTo>
                  <a:lnTo>
                    <a:pt x="6099" y="621484"/>
                  </a:lnTo>
                  <a:lnTo>
                    <a:pt x="2922" y="540910"/>
                  </a:lnTo>
                  <a:lnTo>
                    <a:pt x="0" y="465646"/>
                  </a:lnTo>
                  <a:lnTo>
                    <a:pt x="968" y="463391"/>
                  </a:lnTo>
                  <a:lnTo>
                    <a:pt x="2690" y="461781"/>
                  </a:lnTo>
                  <a:lnTo>
                    <a:pt x="4519" y="460278"/>
                  </a:lnTo>
                  <a:lnTo>
                    <a:pt x="6886" y="459526"/>
                  </a:lnTo>
                  <a:lnTo>
                    <a:pt x="9146" y="459741"/>
                  </a:lnTo>
                  <a:lnTo>
                    <a:pt x="145761" y="477027"/>
                  </a:lnTo>
                  <a:lnTo>
                    <a:pt x="16570" y="477027"/>
                  </a:lnTo>
                  <a:lnTo>
                    <a:pt x="20294" y="593734"/>
                  </a:lnTo>
                  <a:lnTo>
                    <a:pt x="22145" y="653625"/>
                  </a:lnTo>
                  <a:lnTo>
                    <a:pt x="26076" y="783894"/>
                  </a:lnTo>
                  <a:lnTo>
                    <a:pt x="28114" y="852308"/>
                  </a:lnTo>
                  <a:lnTo>
                    <a:pt x="30026" y="917357"/>
                  </a:lnTo>
                  <a:lnTo>
                    <a:pt x="33140" y="1025157"/>
                  </a:lnTo>
                  <a:lnTo>
                    <a:pt x="34755" y="1082893"/>
                  </a:lnTo>
                  <a:lnTo>
                    <a:pt x="239094" y="1127558"/>
                  </a:lnTo>
                  <a:lnTo>
                    <a:pt x="251357" y="1127558"/>
                  </a:lnTo>
                  <a:lnTo>
                    <a:pt x="251576" y="1134966"/>
                  </a:lnTo>
                  <a:lnTo>
                    <a:pt x="251684" y="1136898"/>
                  </a:lnTo>
                  <a:lnTo>
                    <a:pt x="250823" y="1138616"/>
                  </a:lnTo>
                  <a:lnTo>
                    <a:pt x="247918" y="1141086"/>
                  </a:lnTo>
                  <a:lnTo>
                    <a:pt x="245981" y="1141515"/>
                  </a:lnTo>
                  <a:close/>
                </a:path>
                <a:path w="1007744" h="1141729">
                  <a:moveTo>
                    <a:pt x="251357" y="1127558"/>
                  </a:moveTo>
                  <a:lnTo>
                    <a:pt x="239094" y="1127558"/>
                  </a:lnTo>
                  <a:lnTo>
                    <a:pt x="224552" y="751025"/>
                  </a:lnTo>
                  <a:lnTo>
                    <a:pt x="216897" y="540910"/>
                  </a:lnTo>
                  <a:lnTo>
                    <a:pt x="215529" y="502687"/>
                  </a:lnTo>
                  <a:lnTo>
                    <a:pt x="16570" y="477027"/>
                  </a:lnTo>
                  <a:lnTo>
                    <a:pt x="145761" y="477027"/>
                  </a:lnTo>
                  <a:lnTo>
                    <a:pt x="228764" y="487549"/>
                  </a:lnTo>
                  <a:lnTo>
                    <a:pt x="231885" y="490877"/>
                  </a:lnTo>
                  <a:lnTo>
                    <a:pt x="231992" y="494957"/>
                  </a:lnTo>
                  <a:lnTo>
                    <a:pt x="237031" y="653625"/>
                  </a:lnTo>
                  <a:lnTo>
                    <a:pt x="240076" y="751454"/>
                  </a:lnTo>
                  <a:lnTo>
                    <a:pt x="244177" y="886160"/>
                  </a:lnTo>
                  <a:lnTo>
                    <a:pt x="247877" y="1009790"/>
                  </a:lnTo>
                  <a:lnTo>
                    <a:pt x="251357" y="1127558"/>
                  </a:lnTo>
                  <a:close/>
                </a:path>
                <a:path w="1007744" h="1141729">
                  <a:moveTo>
                    <a:pt x="184647" y="1069150"/>
                  </a:moveTo>
                  <a:lnTo>
                    <a:pt x="64239" y="1050039"/>
                  </a:lnTo>
                  <a:lnTo>
                    <a:pt x="116642" y="1002047"/>
                  </a:lnTo>
                  <a:lnTo>
                    <a:pt x="112875" y="732343"/>
                  </a:lnTo>
                  <a:lnTo>
                    <a:pt x="43148" y="540910"/>
                  </a:lnTo>
                  <a:lnTo>
                    <a:pt x="132782" y="549821"/>
                  </a:lnTo>
                  <a:lnTo>
                    <a:pt x="119009" y="569898"/>
                  </a:lnTo>
                  <a:lnTo>
                    <a:pt x="136118" y="585144"/>
                  </a:lnTo>
                  <a:lnTo>
                    <a:pt x="121591" y="623259"/>
                  </a:lnTo>
                  <a:lnTo>
                    <a:pt x="172261" y="623259"/>
                  </a:lnTo>
                  <a:lnTo>
                    <a:pt x="130307" y="731699"/>
                  </a:lnTo>
                  <a:lnTo>
                    <a:pt x="143542" y="1006234"/>
                  </a:lnTo>
                  <a:lnTo>
                    <a:pt x="184647" y="1069150"/>
                  </a:lnTo>
                  <a:close/>
                </a:path>
                <a:path w="1007744" h="1141729">
                  <a:moveTo>
                    <a:pt x="172261" y="623259"/>
                  </a:moveTo>
                  <a:lnTo>
                    <a:pt x="121591" y="623259"/>
                  </a:lnTo>
                  <a:lnTo>
                    <a:pt x="152796" y="593734"/>
                  </a:lnTo>
                  <a:lnTo>
                    <a:pt x="138915" y="567966"/>
                  </a:lnTo>
                  <a:lnTo>
                    <a:pt x="141713" y="550787"/>
                  </a:lnTo>
                  <a:lnTo>
                    <a:pt x="198097" y="556478"/>
                  </a:lnTo>
                  <a:lnTo>
                    <a:pt x="172261" y="623259"/>
                  </a:lnTo>
                  <a:close/>
                </a:path>
                <a:path w="1007744" h="1141729">
                  <a:moveTo>
                    <a:pt x="805626" y="706361"/>
                  </a:moveTo>
                  <a:lnTo>
                    <a:pt x="804012" y="705502"/>
                  </a:lnTo>
                  <a:lnTo>
                    <a:pt x="802290" y="704750"/>
                  </a:lnTo>
                  <a:lnTo>
                    <a:pt x="801214" y="702925"/>
                  </a:lnTo>
                  <a:lnTo>
                    <a:pt x="800306" y="484890"/>
                  </a:lnTo>
                  <a:lnTo>
                    <a:pt x="799923" y="367513"/>
                  </a:lnTo>
                  <a:lnTo>
                    <a:pt x="799779" y="302020"/>
                  </a:lnTo>
                  <a:lnTo>
                    <a:pt x="799692" y="249840"/>
                  </a:lnTo>
                  <a:lnTo>
                    <a:pt x="799600" y="142582"/>
                  </a:lnTo>
                  <a:lnTo>
                    <a:pt x="800891" y="140220"/>
                  </a:lnTo>
                  <a:lnTo>
                    <a:pt x="987476" y="2147"/>
                  </a:lnTo>
                  <a:lnTo>
                    <a:pt x="990058" y="322"/>
                  </a:lnTo>
                  <a:lnTo>
                    <a:pt x="993394" y="0"/>
                  </a:lnTo>
                  <a:lnTo>
                    <a:pt x="998989" y="2791"/>
                  </a:lnTo>
                  <a:lnTo>
                    <a:pt x="1000819" y="5583"/>
                  </a:lnTo>
                  <a:lnTo>
                    <a:pt x="1000819" y="8696"/>
                  </a:lnTo>
                  <a:lnTo>
                    <a:pt x="1001062" y="25231"/>
                  </a:lnTo>
                  <a:lnTo>
                    <a:pt x="984463" y="25231"/>
                  </a:lnTo>
                  <a:lnTo>
                    <a:pt x="815741" y="149238"/>
                  </a:lnTo>
                  <a:lnTo>
                    <a:pt x="814582" y="302020"/>
                  </a:lnTo>
                  <a:lnTo>
                    <a:pt x="814019" y="367513"/>
                  </a:lnTo>
                  <a:lnTo>
                    <a:pt x="813399" y="434464"/>
                  </a:lnTo>
                  <a:lnTo>
                    <a:pt x="812123" y="563067"/>
                  </a:lnTo>
                  <a:lnTo>
                    <a:pt x="810791" y="690256"/>
                  </a:lnTo>
                  <a:lnTo>
                    <a:pt x="826167" y="690256"/>
                  </a:lnTo>
                  <a:lnTo>
                    <a:pt x="809069" y="704750"/>
                  </a:lnTo>
                  <a:lnTo>
                    <a:pt x="807670" y="706039"/>
                  </a:lnTo>
                  <a:lnTo>
                    <a:pt x="805626" y="706361"/>
                  </a:lnTo>
                  <a:close/>
                </a:path>
                <a:path w="1007744" h="1141729">
                  <a:moveTo>
                    <a:pt x="826167" y="690256"/>
                  </a:moveTo>
                  <a:lnTo>
                    <a:pt x="810791" y="690256"/>
                  </a:lnTo>
                  <a:lnTo>
                    <a:pt x="994685" y="530495"/>
                  </a:lnTo>
                  <a:lnTo>
                    <a:pt x="987274" y="174469"/>
                  </a:lnTo>
                  <a:lnTo>
                    <a:pt x="985034" y="57244"/>
                  </a:lnTo>
                  <a:lnTo>
                    <a:pt x="984463" y="25231"/>
                  </a:lnTo>
                  <a:lnTo>
                    <a:pt x="1001062" y="25231"/>
                  </a:lnTo>
                  <a:lnTo>
                    <a:pt x="1001747" y="71801"/>
                  </a:lnTo>
                  <a:lnTo>
                    <a:pt x="1002818" y="149238"/>
                  </a:lnTo>
                  <a:lnTo>
                    <a:pt x="1005146" y="329306"/>
                  </a:lnTo>
                  <a:lnTo>
                    <a:pt x="1006432" y="434464"/>
                  </a:lnTo>
                  <a:lnTo>
                    <a:pt x="1007507" y="525543"/>
                  </a:lnTo>
                  <a:lnTo>
                    <a:pt x="1007598" y="535112"/>
                  </a:lnTo>
                  <a:lnTo>
                    <a:pt x="1006737" y="536937"/>
                  </a:lnTo>
                  <a:lnTo>
                    <a:pt x="826167" y="690256"/>
                  </a:lnTo>
                  <a:close/>
                </a:path>
                <a:path w="1007744" h="1141729">
                  <a:moveTo>
                    <a:pt x="938583" y="249840"/>
                  </a:moveTo>
                  <a:lnTo>
                    <a:pt x="907096" y="249840"/>
                  </a:lnTo>
                  <a:lnTo>
                    <a:pt x="911400" y="248981"/>
                  </a:lnTo>
                  <a:lnTo>
                    <a:pt x="915704" y="240392"/>
                  </a:lnTo>
                  <a:lnTo>
                    <a:pt x="919363" y="235346"/>
                  </a:lnTo>
                  <a:lnTo>
                    <a:pt x="921300" y="232769"/>
                  </a:lnTo>
                  <a:lnTo>
                    <a:pt x="923237" y="230085"/>
                  </a:lnTo>
                  <a:lnTo>
                    <a:pt x="924528" y="228367"/>
                  </a:lnTo>
                  <a:lnTo>
                    <a:pt x="925819" y="226542"/>
                  </a:lnTo>
                  <a:lnTo>
                    <a:pt x="927110" y="224824"/>
                  </a:lnTo>
                  <a:lnTo>
                    <a:pt x="928079" y="223428"/>
                  </a:lnTo>
                  <a:lnTo>
                    <a:pt x="930231" y="220851"/>
                  </a:lnTo>
                  <a:lnTo>
                    <a:pt x="930769" y="219993"/>
                  </a:lnTo>
                  <a:lnTo>
                    <a:pt x="933566" y="217416"/>
                  </a:lnTo>
                  <a:lnTo>
                    <a:pt x="933674" y="216342"/>
                  </a:lnTo>
                  <a:lnTo>
                    <a:pt x="933782" y="212799"/>
                  </a:lnTo>
                  <a:lnTo>
                    <a:pt x="922160" y="209363"/>
                  </a:lnTo>
                  <a:lnTo>
                    <a:pt x="922268" y="204532"/>
                  </a:lnTo>
                  <a:lnTo>
                    <a:pt x="922547" y="198370"/>
                  </a:lnTo>
                  <a:lnTo>
                    <a:pt x="923210" y="190104"/>
                  </a:lnTo>
                  <a:lnTo>
                    <a:pt x="924635" y="174469"/>
                  </a:lnTo>
                  <a:lnTo>
                    <a:pt x="965632" y="148594"/>
                  </a:lnTo>
                  <a:lnTo>
                    <a:pt x="938583" y="249840"/>
                  </a:lnTo>
                  <a:close/>
                </a:path>
                <a:path w="1007744" h="1141729">
                  <a:moveTo>
                    <a:pt x="872340" y="555726"/>
                  </a:moveTo>
                  <a:lnTo>
                    <a:pt x="884889" y="525543"/>
                  </a:lnTo>
                  <a:lnTo>
                    <a:pt x="893721" y="504588"/>
                  </a:lnTo>
                  <a:lnTo>
                    <a:pt x="898165" y="494635"/>
                  </a:lnTo>
                  <a:lnTo>
                    <a:pt x="905912" y="302020"/>
                  </a:lnTo>
                  <a:lnTo>
                    <a:pt x="842964" y="212799"/>
                  </a:lnTo>
                  <a:lnTo>
                    <a:pt x="917318" y="178979"/>
                  </a:lnTo>
                  <a:lnTo>
                    <a:pt x="914521" y="183488"/>
                  </a:lnTo>
                  <a:lnTo>
                    <a:pt x="909786" y="196479"/>
                  </a:lnTo>
                  <a:lnTo>
                    <a:pt x="907742" y="201203"/>
                  </a:lnTo>
                  <a:lnTo>
                    <a:pt x="905912" y="205498"/>
                  </a:lnTo>
                  <a:lnTo>
                    <a:pt x="910324" y="208290"/>
                  </a:lnTo>
                  <a:lnTo>
                    <a:pt x="912584" y="211403"/>
                  </a:lnTo>
                  <a:lnTo>
                    <a:pt x="916565" y="216986"/>
                  </a:lnTo>
                  <a:lnTo>
                    <a:pt x="918717" y="221818"/>
                  </a:lnTo>
                  <a:lnTo>
                    <a:pt x="916027" y="228474"/>
                  </a:lnTo>
                  <a:lnTo>
                    <a:pt x="913983" y="233735"/>
                  </a:lnTo>
                  <a:lnTo>
                    <a:pt x="911293" y="238889"/>
                  </a:lnTo>
                  <a:lnTo>
                    <a:pt x="909140" y="244150"/>
                  </a:lnTo>
                  <a:lnTo>
                    <a:pt x="907096" y="249840"/>
                  </a:lnTo>
                  <a:lnTo>
                    <a:pt x="938583" y="249840"/>
                  </a:lnTo>
                  <a:lnTo>
                    <a:pt x="925819" y="297618"/>
                  </a:lnTo>
                  <a:lnTo>
                    <a:pt x="909786" y="490448"/>
                  </a:lnTo>
                  <a:lnTo>
                    <a:pt x="918958" y="496376"/>
                  </a:lnTo>
                  <a:lnTo>
                    <a:pt x="930217" y="505022"/>
                  </a:lnTo>
                  <a:lnTo>
                    <a:pt x="939762" y="512823"/>
                  </a:lnTo>
                  <a:lnTo>
                    <a:pt x="943789" y="516215"/>
                  </a:lnTo>
                  <a:lnTo>
                    <a:pt x="872340" y="555726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78603" y="6438991"/>
              <a:ext cx="2244725" cy="2077085"/>
            </a:xfrm>
            <a:custGeom>
              <a:avLst/>
              <a:gdLst/>
              <a:ahLst/>
              <a:cxnLst/>
              <a:rect l="l" t="t" r="r" b="b"/>
              <a:pathLst>
                <a:path w="2244725" h="2077084">
                  <a:moveTo>
                    <a:pt x="1475173" y="2077075"/>
                  </a:moveTo>
                  <a:lnTo>
                    <a:pt x="0" y="1789302"/>
                  </a:lnTo>
                  <a:lnTo>
                    <a:pt x="26259" y="420333"/>
                  </a:lnTo>
                  <a:lnTo>
                    <a:pt x="940584" y="0"/>
                  </a:lnTo>
                  <a:lnTo>
                    <a:pt x="2235724" y="167399"/>
                  </a:lnTo>
                  <a:lnTo>
                    <a:pt x="2244369" y="1468416"/>
                  </a:lnTo>
                  <a:lnTo>
                    <a:pt x="1475173" y="2077075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177383" y="6480949"/>
              <a:ext cx="1458595" cy="1706880"/>
            </a:xfrm>
            <a:custGeom>
              <a:avLst/>
              <a:gdLst/>
              <a:ahLst/>
              <a:cxnLst/>
              <a:rect l="l" t="t" r="r" b="b"/>
              <a:pathLst>
                <a:path w="1458595" h="1706879">
                  <a:moveTo>
                    <a:pt x="1207825" y="1308567"/>
                  </a:moveTo>
                  <a:lnTo>
                    <a:pt x="1186968" y="642095"/>
                  </a:lnTo>
                  <a:lnTo>
                    <a:pt x="1450319" y="476205"/>
                  </a:lnTo>
                  <a:lnTo>
                    <a:pt x="1458208" y="1096944"/>
                  </a:lnTo>
                  <a:lnTo>
                    <a:pt x="1207825" y="1308567"/>
                  </a:lnTo>
                  <a:close/>
                </a:path>
                <a:path w="1458595" h="1706879">
                  <a:moveTo>
                    <a:pt x="702196" y="1706573"/>
                  </a:moveTo>
                  <a:lnTo>
                    <a:pt x="420907" y="1655663"/>
                  </a:lnTo>
                  <a:lnTo>
                    <a:pt x="404913" y="957156"/>
                  </a:lnTo>
                  <a:lnTo>
                    <a:pt x="670749" y="986818"/>
                  </a:lnTo>
                  <a:lnTo>
                    <a:pt x="702196" y="1706573"/>
                  </a:lnTo>
                  <a:close/>
                </a:path>
                <a:path w="1458595" h="1706879">
                  <a:moveTo>
                    <a:pt x="247897" y="949498"/>
                  </a:moveTo>
                  <a:lnTo>
                    <a:pt x="0" y="917787"/>
                  </a:lnTo>
                  <a:lnTo>
                    <a:pt x="31446" y="438454"/>
                  </a:lnTo>
                  <a:lnTo>
                    <a:pt x="658970" y="0"/>
                  </a:lnTo>
                  <a:lnTo>
                    <a:pt x="930750" y="17041"/>
                  </a:lnTo>
                  <a:lnTo>
                    <a:pt x="271887" y="499287"/>
                  </a:lnTo>
                  <a:lnTo>
                    <a:pt x="247897" y="949498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13724" y="6607901"/>
              <a:ext cx="2199640" cy="1871980"/>
            </a:xfrm>
            <a:custGeom>
              <a:avLst/>
              <a:gdLst/>
              <a:ahLst/>
              <a:cxnLst/>
              <a:rect l="l" t="t" r="r" b="b"/>
              <a:pathLst>
                <a:path w="2199640" h="1871979">
                  <a:moveTo>
                    <a:pt x="1492464" y="1871492"/>
                  </a:moveTo>
                  <a:lnTo>
                    <a:pt x="1486952" y="1871384"/>
                  </a:lnTo>
                  <a:lnTo>
                    <a:pt x="1484683" y="1869119"/>
                  </a:lnTo>
                  <a:lnTo>
                    <a:pt x="1492031" y="862562"/>
                  </a:lnTo>
                  <a:lnTo>
                    <a:pt x="1499380" y="431551"/>
                  </a:lnTo>
                  <a:lnTo>
                    <a:pt x="1500352" y="430148"/>
                  </a:lnTo>
                  <a:lnTo>
                    <a:pt x="543559" y="321317"/>
                  </a:lnTo>
                  <a:lnTo>
                    <a:pt x="1837" y="257571"/>
                  </a:lnTo>
                  <a:lnTo>
                    <a:pt x="0" y="255198"/>
                  </a:lnTo>
                  <a:lnTo>
                    <a:pt x="648" y="249913"/>
                  </a:lnTo>
                  <a:lnTo>
                    <a:pt x="2917" y="248079"/>
                  </a:lnTo>
                  <a:lnTo>
                    <a:pt x="1144607" y="373629"/>
                  </a:lnTo>
                  <a:lnTo>
                    <a:pt x="1501433" y="414724"/>
                  </a:lnTo>
                  <a:lnTo>
                    <a:pt x="2193579" y="0"/>
                  </a:lnTo>
                  <a:lnTo>
                    <a:pt x="2196605" y="755"/>
                  </a:lnTo>
                  <a:lnTo>
                    <a:pt x="2199523" y="5393"/>
                  </a:lnTo>
                  <a:lnTo>
                    <a:pt x="2198766" y="8521"/>
                  </a:lnTo>
                  <a:lnTo>
                    <a:pt x="2196389" y="9923"/>
                  </a:lnTo>
                  <a:lnTo>
                    <a:pt x="1507484" y="429070"/>
                  </a:lnTo>
                  <a:lnTo>
                    <a:pt x="1508997" y="431119"/>
                  </a:lnTo>
                  <a:lnTo>
                    <a:pt x="1505323" y="1149580"/>
                  </a:lnTo>
                  <a:lnTo>
                    <a:pt x="1494625" y="1869227"/>
                  </a:lnTo>
                  <a:lnTo>
                    <a:pt x="1492464" y="1871492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09036" y="7538955"/>
              <a:ext cx="591820" cy="309880"/>
            </a:xfrm>
            <a:custGeom>
              <a:avLst/>
              <a:gdLst/>
              <a:ahLst/>
              <a:cxnLst/>
              <a:rect l="l" t="t" r="r" b="b"/>
              <a:pathLst>
                <a:path w="591819" h="309879">
                  <a:moveTo>
                    <a:pt x="576734" y="309452"/>
                  </a:moveTo>
                  <a:lnTo>
                    <a:pt x="232012" y="280545"/>
                  </a:lnTo>
                  <a:lnTo>
                    <a:pt x="4646" y="255737"/>
                  </a:lnTo>
                  <a:lnTo>
                    <a:pt x="1945" y="255522"/>
                  </a:lnTo>
                  <a:lnTo>
                    <a:pt x="0" y="253257"/>
                  </a:lnTo>
                  <a:lnTo>
                    <a:pt x="324" y="250560"/>
                  </a:lnTo>
                  <a:lnTo>
                    <a:pt x="540" y="247971"/>
                  </a:lnTo>
                  <a:lnTo>
                    <a:pt x="2809" y="246030"/>
                  </a:lnTo>
                  <a:lnTo>
                    <a:pt x="233525" y="264043"/>
                  </a:lnTo>
                  <a:lnTo>
                    <a:pt x="574897" y="299313"/>
                  </a:lnTo>
                  <a:lnTo>
                    <a:pt x="577707" y="299529"/>
                  </a:lnTo>
                  <a:lnTo>
                    <a:pt x="579652" y="302010"/>
                  </a:lnTo>
                  <a:lnTo>
                    <a:pt x="579220" y="307403"/>
                  </a:lnTo>
                  <a:lnTo>
                    <a:pt x="576734" y="309452"/>
                  </a:lnTo>
                  <a:close/>
                </a:path>
                <a:path w="591819" h="309879">
                  <a:moveTo>
                    <a:pt x="585055" y="179696"/>
                  </a:moveTo>
                  <a:lnTo>
                    <a:pt x="582245" y="179372"/>
                  </a:lnTo>
                  <a:lnTo>
                    <a:pt x="240333" y="150789"/>
                  </a:lnTo>
                  <a:lnTo>
                    <a:pt x="12859" y="125981"/>
                  </a:lnTo>
                  <a:lnTo>
                    <a:pt x="10266" y="125765"/>
                  </a:lnTo>
                  <a:lnTo>
                    <a:pt x="8320" y="123392"/>
                  </a:lnTo>
                  <a:lnTo>
                    <a:pt x="8753" y="118107"/>
                  </a:lnTo>
                  <a:lnTo>
                    <a:pt x="11130" y="116273"/>
                  </a:lnTo>
                  <a:lnTo>
                    <a:pt x="13724" y="116489"/>
                  </a:lnTo>
                  <a:lnTo>
                    <a:pt x="227324" y="133012"/>
                  </a:lnTo>
                  <a:lnTo>
                    <a:pt x="583218" y="169449"/>
                  </a:lnTo>
                  <a:lnTo>
                    <a:pt x="585919" y="169665"/>
                  </a:lnTo>
                  <a:lnTo>
                    <a:pt x="587973" y="172145"/>
                  </a:lnTo>
                  <a:lnTo>
                    <a:pt x="587757" y="174950"/>
                  </a:lnTo>
                  <a:lnTo>
                    <a:pt x="587432" y="177646"/>
                  </a:lnTo>
                  <a:lnTo>
                    <a:pt x="585055" y="179696"/>
                  </a:lnTo>
                  <a:close/>
                </a:path>
                <a:path w="591819" h="309879">
                  <a:moveTo>
                    <a:pt x="588513" y="63422"/>
                  </a:moveTo>
                  <a:lnTo>
                    <a:pt x="585703" y="63098"/>
                  </a:lnTo>
                  <a:lnTo>
                    <a:pt x="243791" y="34515"/>
                  </a:lnTo>
                  <a:lnTo>
                    <a:pt x="16317" y="9707"/>
                  </a:lnTo>
                  <a:lnTo>
                    <a:pt x="13724" y="9491"/>
                  </a:lnTo>
                  <a:lnTo>
                    <a:pt x="11778" y="7118"/>
                  </a:lnTo>
                  <a:lnTo>
                    <a:pt x="12211" y="1941"/>
                  </a:lnTo>
                  <a:lnTo>
                    <a:pt x="14588" y="0"/>
                  </a:lnTo>
                  <a:lnTo>
                    <a:pt x="17182" y="215"/>
                  </a:lnTo>
                  <a:lnTo>
                    <a:pt x="230782" y="16740"/>
                  </a:lnTo>
                  <a:lnTo>
                    <a:pt x="586676" y="53175"/>
                  </a:lnTo>
                  <a:lnTo>
                    <a:pt x="589377" y="53498"/>
                  </a:lnTo>
                  <a:lnTo>
                    <a:pt x="591431" y="55871"/>
                  </a:lnTo>
                  <a:lnTo>
                    <a:pt x="591215" y="58676"/>
                  </a:lnTo>
                  <a:lnTo>
                    <a:pt x="590890" y="61372"/>
                  </a:lnTo>
                  <a:lnTo>
                    <a:pt x="588513" y="63422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602612" y="7013458"/>
              <a:ext cx="1012190" cy="1146810"/>
            </a:xfrm>
            <a:custGeom>
              <a:avLst/>
              <a:gdLst/>
              <a:ahLst/>
              <a:cxnLst/>
              <a:rect l="l" t="t" r="r" b="b"/>
              <a:pathLst>
                <a:path w="1012189" h="1146809">
                  <a:moveTo>
                    <a:pt x="247033" y="1146776"/>
                  </a:moveTo>
                  <a:lnTo>
                    <a:pt x="29285" y="1096836"/>
                  </a:lnTo>
                  <a:lnTo>
                    <a:pt x="27123" y="1096405"/>
                  </a:lnTo>
                  <a:lnTo>
                    <a:pt x="25611" y="1094463"/>
                  </a:lnTo>
                  <a:lnTo>
                    <a:pt x="20356" y="970558"/>
                  </a:lnTo>
                  <a:lnTo>
                    <a:pt x="15336" y="850391"/>
                  </a:lnTo>
                  <a:lnTo>
                    <a:pt x="9941" y="719000"/>
                  </a:lnTo>
                  <a:lnTo>
                    <a:pt x="6125" y="624348"/>
                  </a:lnTo>
                  <a:lnTo>
                    <a:pt x="2934" y="543402"/>
                  </a:lnTo>
                  <a:lnTo>
                    <a:pt x="0" y="467792"/>
                  </a:lnTo>
                  <a:lnTo>
                    <a:pt x="972" y="465527"/>
                  </a:lnTo>
                  <a:lnTo>
                    <a:pt x="2701" y="463909"/>
                  </a:lnTo>
                  <a:lnTo>
                    <a:pt x="4538" y="462399"/>
                  </a:lnTo>
                  <a:lnTo>
                    <a:pt x="6916" y="461644"/>
                  </a:lnTo>
                  <a:lnTo>
                    <a:pt x="9185" y="461859"/>
                  </a:lnTo>
                  <a:lnTo>
                    <a:pt x="146384" y="479225"/>
                  </a:lnTo>
                  <a:lnTo>
                    <a:pt x="16641" y="479225"/>
                  </a:lnTo>
                  <a:lnTo>
                    <a:pt x="20380" y="596470"/>
                  </a:lnTo>
                  <a:lnTo>
                    <a:pt x="22240" y="656638"/>
                  </a:lnTo>
                  <a:lnTo>
                    <a:pt x="26188" y="787507"/>
                  </a:lnTo>
                  <a:lnTo>
                    <a:pt x="28234" y="856236"/>
                  </a:lnTo>
                  <a:lnTo>
                    <a:pt x="30154" y="921584"/>
                  </a:lnTo>
                  <a:lnTo>
                    <a:pt x="33281" y="1029881"/>
                  </a:lnTo>
                  <a:lnTo>
                    <a:pt x="34904" y="1087884"/>
                  </a:lnTo>
                  <a:lnTo>
                    <a:pt x="240116" y="1132754"/>
                  </a:lnTo>
                  <a:lnTo>
                    <a:pt x="252432" y="1132754"/>
                  </a:lnTo>
                  <a:lnTo>
                    <a:pt x="252652" y="1140196"/>
                  </a:lnTo>
                  <a:lnTo>
                    <a:pt x="252760" y="1142138"/>
                  </a:lnTo>
                  <a:lnTo>
                    <a:pt x="251895" y="1143863"/>
                  </a:lnTo>
                  <a:lnTo>
                    <a:pt x="248978" y="1146344"/>
                  </a:lnTo>
                  <a:lnTo>
                    <a:pt x="247033" y="1146776"/>
                  </a:lnTo>
                  <a:close/>
                </a:path>
                <a:path w="1012189" h="1146809">
                  <a:moveTo>
                    <a:pt x="252432" y="1132754"/>
                  </a:moveTo>
                  <a:lnTo>
                    <a:pt x="240116" y="1132754"/>
                  </a:lnTo>
                  <a:lnTo>
                    <a:pt x="225512" y="754486"/>
                  </a:lnTo>
                  <a:lnTo>
                    <a:pt x="217825" y="543402"/>
                  </a:lnTo>
                  <a:lnTo>
                    <a:pt x="216451" y="505004"/>
                  </a:lnTo>
                  <a:lnTo>
                    <a:pt x="16641" y="479225"/>
                  </a:lnTo>
                  <a:lnTo>
                    <a:pt x="146384" y="479225"/>
                  </a:lnTo>
                  <a:lnTo>
                    <a:pt x="229742" y="489795"/>
                  </a:lnTo>
                  <a:lnTo>
                    <a:pt x="232876" y="493139"/>
                  </a:lnTo>
                  <a:lnTo>
                    <a:pt x="232984" y="497238"/>
                  </a:lnTo>
                  <a:lnTo>
                    <a:pt x="238045" y="656638"/>
                  </a:lnTo>
                  <a:lnTo>
                    <a:pt x="241102" y="754917"/>
                  </a:lnTo>
                  <a:lnTo>
                    <a:pt x="245221" y="890244"/>
                  </a:lnTo>
                  <a:lnTo>
                    <a:pt x="248937" y="1014444"/>
                  </a:lnTo>
                  <a:lnTo>
                    <a:pt x="252432" y="1132754"/>
                  </a:lnTo>
                  <a:close/>
                </a:path>
                <a:path w="1012189" h="1146809">
                  <a:moveTo>
                    <a:pt x="185436" y="1074077"/>
                  </a:moveTo>
                  <a:lnTo>
                    <a:pt x="64513" y="1054878"/>
                  </a:lnTo>
                  <a:lnTo>
                    <a:pt x="117140" y="1006664"/>
                  </a:lnTo>
                  <a:lnTo>
                    <a:pt x="113358" y="735718"/>
                  </a:lnTo>
                  <a:lnTo>
                    <a:pt x="43333" y="543402"/>
                  </a:lnTo>
                  <a:lnTo>
                    <a:pt x="133350" y="552355"/>
                  </a:lnTo>
                  <a:lnTo>
                    <a:pt x="119518" y="572525"/>
                  </a:lnTo>
                  <a:lnTo>
                    <a:pt x="136700" y="587841"/>
                  </a:lnTo>
                  <a:lnTo>
                    <a:pt x="122111" y="626131"/>
                  </a:lnTo>
                  <a:lnTo>
                    <a:pt x="172997" y="626131"/>
                  </a:lnTo>
                  <a:lnTo>
                    <a:pt x="130864" y="735071"/>
                  </a:lnTo>
                  <a:lnTo>
                    <a:pt x="144156" y="1010871"/>
                  </a:lnTo>
                  <a:lnTo>
                    <a:pt x="185436" y="1074077"/>
                  </a:lnTo>
                  <a:close/>
                </a:path>
                <a:path w="1012189" h="1146809">
                  <a:moveTo>
                    <a:pt x="172997" y="626131"/>
                  </a:moveTo>
                  <a:lnTo>
                    <a:pt x="122111" y="626131"/>
                  </a:lnTo>
                  <a:lnTo>
                    <a:pt x="153450" y="596470"/>
                  </a:lnTo>
                  <a:lnTo>
                    <a:pt x="139509" y="570583"/>
                  </a:lnTo>
                  <a:lnTo>
                    <a:pt x="142319" y="553325"/>
                  </a:lnTo>
                  <a:lnTo>
                    <a:pt x="198944" y="559042"/>
                  </a:lnTo>
                  <a:lnTo>
                    <a:pt x="172997" y="626131"/>
                  </a:lnTo>
                  <a:close/>
                </a:path>
                <a:path w="1012189" h="1146809">
                  <a:moveTo>
                    <a:pt x="809070" y="709616"/>
                  </a:moveTo>
                  <a:lnTo>
                    <a:pt x="807450" y="708753"/>
                  </a:lnTo>
                  <a:lnTo>
                    <a:pt x="805720" y="707998"/>
                  </a:lnTo>
                  <a:lnTo>
                    <a:pt x="804640" y="706164"/>
                  </a:lnTo>
                  <a:lnTo>
                    <a:pt x="803728" y="487124"/>
                  </a:lnTo>
                  <a:lnTo>
                    <a:pt x="803343" y="369207"/>
                  </a:lnTo>
                  <a:lnTo>
                    <a:pt x="803198" y="303412"/>
                  </a:lnTo>
                  <a:lnTo>
                    <a:pt x="803111" y="250992"/>
                  </a:lnTo>
                  <a:lnTo>
                    <a:pt x="803019" y="143239"/>
                  </a:lnTo>
                  <a:lnTo>
                    <a:pt x="804316" y="140866"/>
                  </a:lnTo>
                  <a:lnTo>
                    <a:pt x="991698" y="2157"/>
                  </a:lnTo>
                  <a:lnTo>
                    <a:pt x="994291" y="323"/>
                  </a:lnTo>
                  <a:lnTo>
                    <a:pt x="997641" y="0"/>
                  </a:lnTo>
                  <a:lnTo>
                    <a:pt x="1003260" y="2804"/>
                  </a:lnTo>
                  <a:lnTo>
                    <a:pt x="1005098" y="5608"/>
                  </a:lnTo>
                  <a:lnTo>
                    <a:pt x="1005098" y="8736"/>
                  </a:lnTo>
                  <a:lnTo>
                    <a:pt x="1005342" y="25347"/>
                  </a:lnTo>
                  <a:lnTo>
                    <a:pt x="988672" y="25347"/>
                  </a:lnTo>
                  <a:lnTo>
                    <a:pt x="819228" y="149926"/>
                  </a:lnTo>
                  <a:lnTo>
                    <a:pt x="818065" y="303412"/>
                  </a:lnTo>
                  <a:lnTo>
                    <a:pt x="817499" y="369207"/>
                  </a:lnTo>
                  <a:lnTo>
                    <a:pt x="816877" y="436466"/>
                  </a:lnTo>
                  <a:lnTo>
                    <a:pt x="815595" y="565662"/>
                  </a:lnTo>
                  <a:lnTo>
                    <a:pt x="814258" y="693437"/>
                  </a:lnTo>
                  <a:lnTo>
                    <a:pt x="829699" y="693437"/>
                  </a:lnTo>
                  <a:lnTo>
                    <a:pt x="812528" y="707998"/>
                  </a:lnTo>
                  <a:lnTo>
                    <a:pt x="811124" y="709292"/>
                  </a:lnTo>
                  <a:lnTo>
                    <a:pt x="809070" y="709616"/>
                  </a:lnTo>
                  <a:close/>
                </a:path>
                <a:path w="1012189" h="1146809">
                  <a:moveTo>
                    <a:pt x="829699" y="693437"/>
                  </a:moveTo>
                  <a:lnTo>
                    <a:pt x="814258" y="693437"/>
                  </a:lnTo>
                  <a:lnTo>
                    <a:pt x="998938" y="532940"/>
                  </a:lnTo>
                  <a:lnTo>
                    <a:pt x="991495" y="175273"/>
                  </a:lnTo>
                  <a:lnTo>
                    <a:pt x="989246" y="57508"/>
                  </a:lnTo>
                  <a:lnTo>
                    <a:pt x="988672" y="25347"/>
                  </a:lnTo>
                  <a:lnTo>
                    <a:pt x="1005342" y="25347"/>
                  </a:lnTo>
                  <a:lnTo>
                    <a:pt x="1006030" y="72131"/>
                  </a:lnTo>
                  <a:lnTo>
                    <a:pt x="1007105" y="149926"/>
                  </a:lnTo>
                  <a:lnTo>
                    <a:pt x="1009444" y="330824"/>
                  </a:lnTo>
                  <a:lnTo>
                    <a:pt x="1010735" y="436466"/>
                  </a:lnTo>
                  <a:lnTo>
                    <a:pt x="1011815" y="527965"/>
                  </a:lnTo>
                  <a:lnTo>
                    <a:pt x="1011906" y="537578"/>
                  </a:lnTo>
                  <a:lnTo>
                    <a:pt x="1011041" y="539411"/>
                  </a:lnTo>
                  <a:lnTo>
                    <a:pt x="829699" y="693437"/>
                  </a:lnTo>
                  <a:close/>
                </a:path>
                <a:path w="1012189" h="1146809">
                  <a:moveTo>
                    <a:pt x="942596" y="250992"/>
                  </a:moveTo>
                  <a:lnTo>
                    <a:pt x="910974" y="250992"/>
                  </a:lnTo>
                  <a:lnTo>
                    <a:pt x="915297" y="250129"/>
                  </a:lnTo>
                  <a:lnTo>
                    <a:pt x="919619" y="241500"/>
                  </a:lnTo>
                  <a:lnTo>
                    <a:pt x="923294" y="236430"/>
                  </a:lnTo>
                  <a:lnTo>
                    <a:pt x="925239" y="233842"/>
                  </a:lnTo>
                  <a:lnTo>
                    <a:pt x="927184" y="231145"/>
                  </a:lnTo>
                  <a:lnTo>
                    <a:pt x="928481" y="229419"/>
                  </a:lnTo>
                  <a:lnTo>
                    <a:pt x="929777" y="227586"/>
                  </a:lnTo>
                  <a:lnTo>
                    <a:pt x="931074" y="225860"/>
                  </a:lnTo>
                  <a:lnTo>
                    <a:pt x="932047" y="224458"/>
                  </a:lnTo>
                  <a:lnTo>
                    <a:pt x="934208" y="221869"/>
                  </a:lnTo>
                  <a:lnTo>
                    <a:pt x="934748" y="221006"/>
                  </a:lnTo>
                  <a:lnTo>
                    <a:pt x="937558" y="218418"/>
                  </a:lnTo>
                  <a:lnTo>
                    <a:pt x="937666" y="217339"/>
                  </a:lnTo>
                  <a:lnTo>
                    <a:pt x="937774" y="213780"/>
                  </a:lnTo>
                  <a:lnTo>
                    <a:pt x="926103" y="210328"/>
                  </a:lnTo>
                  <a:lnTo>
                    <a:pt x="926211" y="205474"/>
                  </a:lnTo>
                  <a:lnTo>
                    <a:pt x="926492" y="199284"/>
                  </a:lnTo>
                  <a:lnTo>
                    <a:pt x="927157" y="190981"/>
                  </a:lnTo>
                  <a:lnTo>
                    <a:pt x="928589" y="175273"/>
                  </a:lnTo>
                  <a:lnTo>
                    <a:pt x="969761" y="149279"/>
                  </a:lnTo>
                  <a:lnTo>
                    <a:pt x="942596" y="250992"/>
                  </a:lnTo>
                  <a:close/>
                </a:path>
                <a:path w="1012189" h="1146809">
                  <a:moveTo>
                    <a:pt x="876070" y="558287"/>
                  </a:moveTo>
                  <a:lnTo>
                    <a:pt x="888673" y="527965"/>
                  </a:lnTo>
                  <a:lnTo>
                    <a:pt x="897542" y="506913"/>
                  </a:lnTo>
                  <a:lnTo>
                    <a:pt x="902005" y="496914"/>
                  </a:lnTo>
                  <a:lnTo>
                    <a:pt x="909786" y="303412"/>
                  </a:lnTo>
                  <a:lnTo>
                    <a:pt x="846568" y="213780"/>
                  </a:lnTo>
                  <a:lnTo>
                    <a:pt x="921240" y="179803"/>
                  </a:lnTo>
                  <a:lnTo>
                    <a:pt x="918431" y="184334"/>
                  </a:lnTo>
                  <a:lnTo>
                    <a:pt x="913676" y="197385"/>
                  </a:lnTo>
                  <a:lnTo>
                    <a:pt x="911623" y="202131"/>
                  </a:lnTo>
                  <a:lnTo>
                    <a:pt x="909786" y="206445"/>
                  </a:lnTo>
                  <a:lnTo>
                    <a:pt x="914216" y="209249"/>
                  </a:lnTo>
                  <a:lnTo>
                    <a:pt x="916486" y="212377"/>
                  </a:lnTo>
                  <a:lnTo>
                    <a:pt x="920484" y="217986"/>
                  </a:lnTo>
                  <a:lnTo>
                    <a:pt x="922645" y="222840"/>
                  </a:lnTo>
                  <a:lnTo>
                    <a:pt x="919944" y="229527"/>
                  </a:lnTo>
                  <a:lnTo>
                    <a:pt x="917890" y="234812"/>
                  </a:lnTo>
                  <a:lnTo>
                    <a:pt x="915189" y="239990"/>
                  </a:lnTo>
                  <a:lnTo>
                    <a:pt x="913027" y="245275"/>
                  </a:lnTo>
                  <a:lnTo>
                    <a:pt x="910974" y="250992"/>
                  </a:lnTo>
                  <a:lnTo>
                    <a:pt x="942596" y="250992"/>
                  </a:lnTo>
                  <a:lnTo>
                    <a:pt x="929777" y="298990"/>
                  </a:lnTo>
                  <a:lnTo>
                    <a:pt x="913676" y="492708"/>
                  </a:lnTo>
                  <a:lnTo>
                    <a:pt x="922887" y="498664"/>
                  </a:lnTo>
                  <a:lnTo>
                    <a:pt x="934194" y="507350"/>
                  </a:lnTo>
                  <a:lnTo>
                    <a:pt x="943780" y="515187"/>
                  </a:lnTo>
                  <a:lnTo>
                    <a:pt x="947824" y="518594"/>
                  </a:lnTo>
                  <a:lnTo>
                    <a:pt x="876070" y="558287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85117" y="4949379"/>
              <a:ext cx="2244725" cy="2077085"/>
            </a:xfrm>
            <a:custGeom>
              <a:avLst/>
              <a:gdLst/>
              <a:ahLst/>
              <a:cxnLst/>
              <a:rect l="l" t="t" r="r" b="b"/>
              <a:pathLst>
                <a:path w="2244725" h="2077084">
                  <a:moveTo>
                    <a:pt x="1475173" y="2077075"/>
                  </a:moveTo>
                  <a:lnTo>
                    <a:pt x="0" y="1789302"/>
                  </a:lnTo>
                  <a:lnTo>
                    <a:pt x="26259" y="420333"/>
                  </a:lnTo>
                  <a:lnTo>
                    <a:pt x="940584" y="0"/>
                  </a:lnTo>
                  <a:lnTo>
                    <a:pt x="2235724" y="167399"/>
                  </a:lnTo>
                  <a:lnTo>
                    <a:pt x="2244369" y="1468416"/>
                  </a:lnTo>
                  <a:lnTo>
                    <a:pt x="1475173" y="2077075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183896" y="4991337"/>
              <a:ext cx="1458595" cy="1706880"/>
            </a:xfrm>
            <a:custGeom>
              <a:avLst/>
              <a:gdLst/>
              <a:ahLst/>
              <a:cxnLst/>
              <a:rect l="l" t="t" r="r" b="b"/>
              <a:pathLst>
                <a:path w="1458595" h="1706879">
                  <a:moveTo>
                    <a:pt x="1207825" y="1308567"/>
                  </a:moveTo>
                  <a:lnTo>
                    <a:pt x="1186968" y="642095"/>
                  </a:lnTo>
                  <a:lnTo>
                    <a:pt x="1450319" y="476205"/>
                  </a:lnTo>
                  <a:lnTo>
                    <a:pt x="1458208" y="1096944"/>
                  </a:lnTo>
                  <a:lnTo>
                    <a:pt x="1207825" y="1308567"/>
                  </a:lnTo>
                  <a:close/>
                </a:path>
                <a:path w="1458595" h="1706879">
                  <a:moveTo>
                    <a:pt x="702196" y="1706573"/>
                  </a:moveTo>
                  <a:lnTo>
                    <a:pt x="420907" y="1655663"/>
                  </a:lnTo>
                  <a:lnTo>
                    <a:pt x="404913" y="957156"/>
                  </a:lnTo>
                  <a:lnTo>
                    <a:pt x="670749" y="986818"/>
                  </a:lnTo>
                  <a:lnTo>
                    <a:pt x="702196" y="1706573"/>
                  </a:lnTo>
                  <a:close/>
                </a:path>
                <a:path w="1458595" h="1706879">
                  <a:moveTo>
                    <a:pt x="247897" y="949498"/>
                  </a:moveTo>
                  <a:lnTo>
                    <a:pt x="0" y="917787"/>
                  </a:lnTo>
                  <a:lnTo>
                    <a:pt x="31446" y="438454"/>
                  </a:lnTo>
                  <a:lnTo>
                    <a:pt x="658970" y="0"/>
                  </a:lnTo>
                  <a:lnTo>
                    <a:pt x="930750" y="17041"/>
                  </a:lnTo>
                  <a:lnTo>
                    <a:pt x="271887" y="499287"/>
                  </a:lnTo>
                  <a:lnTo>
                    <a:pt x="247897" y="949498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20238" y="5118289"/>
              <a:ext cx="2199640" cy="1871980"/>
            </a:xfrm>
            <a:custGeom>
              <a:avLst/>
              <a:gdLst/>
              <a:ahLst/>
              <a:cxnLst/>
              <a:rect l="l" t="t" r="r" b="b"/>
              <a:pathLst>
                <a:path w="2199640" h="1871979">
                  <a:moveTo>
                    <a:pt x="1492464" y="1871492"/>
                  </a:moveTo>
                  <a:lnTo>
                    <a:pt x="1486952" y="1871384"/>
                  </a:lnTo>
                  <a:lnTo>
                    <a:pt x="1484683" y="1869119"/>
                  </a:lnTo>
                  <a:lnTo>
                    <a:pt x="1492031" y="862562"/>
                  </a:lnTo>
                  <a:lnTo>
                    <a:pt x="1499380" y="431551"/>
                  </a:lnTo>
                  <a:lnTo>
                    <a:pt x="1500352" y="430148"/>
                  </a:lnTo>
                  <a:lnTo>
                    <a:pt x="543559" y="321317"/>
                  </a:lnTo>
                  <a:lnTo>
                    <a:pt x="1837" y="257571"/>
                  </a:lnTo>
                  <a:lnTo>
                    <a:pt x="0" y="255198"/>
                  </a:lnTo>
                  <a:lnTo>
                    <a:pt x="648" y="249913"/>
                  </a:lnTo>
                  <a:lnTo>
                    <a:pt x="2917" y="248079"/>
                  </a:lnTo>
                  <a:lnTo>
                    <a:pt x="1144607" y="373629"/>
                  </a:lnTo>
                  <a:lnTo>
                    <a:pt x="1501433" y="414724"/>
                  </a:lnTo>
                  <a:lnTo>
                    <a:pt x="2193579" y="0"/>
                  </a:lnTo>
                  <a:lnTo>
                    <a:pt x="2196605" y="755"/>
                  </a:lnTo>
                  <a:lnTo>
                    <a:pt x="2199523" y="5393"/>
                  </a:lnTo>
                  <a:lnTo>
                    <a:pt x="2198766" y="8521"/>
                  </a:lnTo>
                  <a:lnTo>
                    <a:pt x="2196389" y="9923"/>
                  </a:lnTo>
                  <a:lnTo>
                    <a:pt x="1507484" y="429070"/>
                  </a:lnTo>
                  <a:lnTo>
                    <a:pt x="1508997" y="431119"/>
                  </a:lnTo>
                  <a:lnTo>
                    <a:pt x="1505323" y="1149580"/>
                  </a:lnTo>
                  <a:lnTo>
                    <a:pt x="1494625" y="1869227"/>
                  </a:lnTo>
                  <a:lnTo>
                    <a:pt x="1492464" y="1871492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15550" y="6049344"/>
              <a:ext cx="591820" cy="309880"/>
            </a:xfrm>
            <a:custGeom>
              <a:avLst/>
              <a:gdLst/>
              <a:ahLst/>
              <a:cxnLst/>
              <a:rect l="l" t="t" r="r" b="b"/>
              <a:pathLst>
                <a:path w="591819" h="309879">
                  <a:moveTo>
                    <a:pt x="576734" y="309452"/>
                  </a:moveTo>
                  <a:lnTo>
                    <a:pt x="232012" y="280545"/>
                  </a:lnTo>
                  <a:lnTo>
                    <a:pt x="4646" y="255737"/>
                  </a:lnTo>
                  <a:lnTo>
                    <a:pt x="1945" y="255522"/>
                  </a:lnTo>
                  <a:lnTo>
                    <a:pt x="0" y="253257"/>
                  </a:lnTo>
                  <a:lnTo>
                    <a:pt x="324" y="250560"/>
                  </a:lnTo>
                  <a:lnTo>
                    <a:pt x="540" y="247971"/>
                  </a:lnTo>
                  <a:lnTo>
                    <a:pt x="2809" y="246030"/>
                  </a:lnTo>
                  <a:lnTo>
                    <a:pt x="233525" y="264043"/>
                  </a:lnTo>
                  <a:lnTo>
                    <a:pt x="574897" y="299313"/>
                  </a:lnTo>
                  <a:lnTo>
                    <a:pt x="577707" y="299529"/>
                  </a:lnTo>
                  <a:lnTo>
                    <a:pt x="579652" y="302010"/>
                  </a:lnTo>
                  <a:lnTo>
                    <a:pt x="579220" y="307403"/>
                  </a:lnTo>
                  <a:lnTo>
                    <a:pt x="576734" y="309452"/>
                  </a:lnTo>
                  <a:close/>
                </a:path>
                <a:path w="591819" h="309879">
                  <a:moveTo>
                    <a:pt x="585055" y="179696"/>
                  </a:moveTo>
                  <a:lnTo>
                    <a:pt x="582245" y="179372"/>
                  </a:lnTo>
                  <a:lnTo>
                    <a:pt x="240333" y="150789"/>
                  </a:lnTo>
                  <a:lnTo>
                    <a:pt x="12859" y="125981"/>
                  </a:lnTo>
                  <a:lnTo>
                    <a:pt x="10266" y="125765"/>
                  </a:lnTo>
                  <a:lnTo>
                    <a:pt x="8320" y="123392"/>
                  </a:lnTo>
                  <a:lnTo>
                    <a:pt x="8753" y="118107"/>
                  </a:lnTo>
                  <a:lnTo>
                    <a:pt x="11130" y="116273"/>
                  </a:lnTo>
                  <a:lnTo>
                    <a:pt x="13724" y="116489"/>
                  </a:lnTo>
                  <a:lnTo>
                    <a:pt x="227324" y="133012"/>
                  </a:lnTo>
                  <a:lnTo>
                    <a:pt x="583218" y="169449"/>
                  </a:lnTo>
                  <a:lnTo>
                    <a:pt x="585919" y="169665"/>
                  </a:lnTo>
                  <a:lnTo>
                    <a:pt x="587973" y="172145"/>
                  </a:lnTo>
                  <a:lnTo>
                    <a:pt x="587757" y="174950"/>
                  </a:lnTo>
                  <a:lnTo>
                    <a:pt x="587432" y="177646"/>
                  </a:lnTo>
                  <a:lnTo>
                    <a:pt x="585055" y="179696"/>
                  </a:lnTo>
                  <a:close/>
                </a:path>
                <a:path w="591819" h="309879">
                  <a:moveTo>
                    <a:pt x="588513" y="63422"/>
                  </a:moveTo>
                  <a:lnTo>
                    <a:pt x="585703" y="63098"/>
                  </a:lnTo>
                  <a:lnTo>
                    <a:pt x="243791" y="34515"/>
                  </a:lnTo>
                  <a:lnTo>
                    <a:pt x="16317" y="9707"/>
                  </a:lnTo>
                  <a:lnTo>
                    <a:pt x="13724" y="9491"/>
                  </a:lnTo>
                  <a:lnTo>
                    <a:pt x="11778" y="7118"/>
                  </a:lnTo>
                  <a:lnTo>
                    <a:pt x="12211" y="1941"/>
                  </a:lnTo>
                  <a:lnTo>
                    <a:pt x="14588" y="0"/>
                  </a:lnTo>
                  <a:lnTo>
                    <a:pt x="17182" y="215"/>
                  </a:lnTo>
                  <a:lnTo>
                    <a:pt x="230782" y="16740"/>
                  </a:lnTo>
                  <a:lnTo>
                    <a:pt x="586676" y="53175"/>
                  </a:lnTo>
                  <a:lnTo>
                    <a:pt x="589377" y="53498"/>
                  </a:lnTo>
                  <a:lnTo>
                    <a:pt x="591431" y="55871"/>
                  </a:lnTo>
                  <a:lnTo>
                    <a:pt x="591215" y="58676"/>
                  </a:lnTo>
                  <a:lnTo>
                    <a:pt x="590890" y="61372"/>
                  </a:lnTo>
                  <a:lnTo>
                    <a:pt x="588513" y="63422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609126" y="5523846"/>
              <a:ext cx="1012190" cy="1146810"/>
            </a:xfrm>
            <a:custGeom>
              <a:avLst/>
              <a:gdLst/>
              <a:ahLst/>
              <a:cxnLst/>
              <a:rect l="l" t="t" r="r" b="b"/>
              <a:pathLst>
                <a:path w="1012189" h="1146809">
                  <a:moveTo>
                    <a:pt x="247033" y="1146776"/>
                  </a:moveTo>
                  <a:lnTo>
                    <a:pt x="29285" y="1096836"/>
                  </a:lnTo>
                  <a:lnTo>
                    <a:pt x="27123" y="1096405"/>
                  </a:lnTo>
                  <a:lnTo>
                    <a:pt x="25611" y="1094463"/>
                  </a:lnTo>
                  <a:lnTo>
                    <a:pt x="20356" y="970558"/>
                  </a:lnTo>
                  <a:lnTo>
                    <a:pt x="15336" y="850391"/>
                  </a:lnTo>
                  <a:lnTo>
                    <a:pt x="9941" y="719000"/>
                  </a:lnTo>
                  <a:lnTo>
                    <a:pt x="6125" y="624348"/>
                  </a:lnTo>
                  <a:lnTo>
                    <a:pt x="2934" y="543402"/>
                  </a:lnTo>
                  <a:lnTo>
                    <a:pt x="0" y="467792"/>
                  </a:lnTo>
                  <a:lnTo>
                    <a:pt x="972" y="465527"/>
                  </a:lnTo>
                  <a:lnTo>
                    <a:pt x="2701" y="463909"/>
                  </a:lnTo>
                  <a:lnTo>
                    <a:pt x="4538" y="462399"/>
                  </a:lnTo>
                  <a:lnTo>
                    <a:pt x="6916" y="461644"/>
                  </a:lnTo>
                  <a:lnTo>
                    <a:pt x="9185" y="461859"/>
                  </a:lnTo>
                  <a:lnTo>
                    <a:pt x="146384" y="479225"/>
                  </a:lnTo>
                  <a:lnTo>
                    <a:pt x="16641" y="479225"/>
                  </a:lnTo>
                  <a:lnTo>
                    <a:pt x="20380" y="596470"/>
                  </a:lnTo>
                  <a:lnTo>
                    <a:pt x="22240" y="656638"/>
                  </a:lnTo>
                  <a:lnTo>
                    <a:pt x="26188" y="787507"/>
                  </a:lnTo>
                  <a:lnTo>
                    <a:pt x="28234" y="856236"/>
                  </a:lnTo>
                  <a:lnTo>
                    <a:pt x="30154" y="921584"/>
                  </a:lnTo>
                  <a:lnTo>
                    <a:pt x="33281" y="1029881"/>
                  </a:lnTo>
                  <a:lnTo>
                    <a:pt x="34904" y="1087884"/>
                  </a:lnTo>
                  <a:lnTo>
                    <a:pt x="240116" y="1132754"/>
                  </a:lnTo>
                  <a:lnTo>
                    <a:pt x="252432" y="1132754"/>
                  </a:lnTo>
                  <a:lnTo>
                    <a:pt x="252652" y="1140196"/>
                  </a:lnTo>
                  <a:lnTo>
                    <a:pt x="252760" y="1142138"/>
                  </a:lnTo>
                  <a:lnTo>
                    <a:pt x="251895" y="1143863"/>
                  </a:lnTo>
                  <a:lnTo>
                    <a:pt x="248978" y="1146344"/>
                  </a:lnTo>
                  <a:lnTo>
                    <a:pt x="247033" y="1146776"/>
                  </a:lnTo>
                  <a:close/>
                </a:path>
                <a:path w="1012189" h="1146809">
                  <a:moveTo>
                    <a:pt x="252432" y="1132754"/>
                  </a:moveTo>
                  <a:lnTo>
                    <a:pt x="240116" y="1132754"/>
                  </a:lnTo>
                  <a:lnTo>
                    <a:pt x="225512" y="754486"/>
                  </a:lnTo>
                  <a:lnTo>
                    <a:pt x="217825" y="543402"/>
                  </a:lnTo>
                  <a:lnTo>
                    <a:pt x="216451" y="505004"/>
                  </a:lnTo>
                  <a:lnTo>
                    <a:pt x="16641" y="479225"/>
                  </a:lnTo>
                  <a:lnTo>
                    <a:pt x="146384" y="479225"/>
                  </a:lnTo>
                  <a:lnTo>
                    <a:pt x="229742" y="489795"/>
                  </a:lnTo>
                  <a:lnTo>
                    <a:pt x="232876" y="493139"/>
                  </a:lnTo>
                  <a:lnTo>
                    <a:pt x="232984" y="497238"/>
                  </a:lnTo>
                  <a:lnTo>
                    <a:pt x="238045" y="656638"/>
                  </a:lnTo>
                  <a:lnTo>
                    <a:pt x="241102" y="754917"/>
                  </a:lnTo>
                  <a:lnTo>
                    <a:pt x="245221" y="890244"/>
                  </a:lnTo>
                  <a:lnTo>
                    <a:pt x="248937" y="1014444"/>
                  </a:lnTo>
                  <a:lnTo>
                    <a:pt x="252432" y="1132754"/>
                  </a:lnTo>
                  <a:close/>
                </a:path>
                <a:path w="1012189" h="1146809">
                  <a:moveTo>
                    <a:pt x="185436" y="1074077"/>
                  </a:moveTo>
                  <a:lnTo>
                    <a:pt x="64513" y="1054878"/>
                  </a:lnTo>
                  <a:lnTo>
                    <a:pt x="117140" y="1006664"/>
                  </a:lnTo>
                  <a:lnTo>
                    <a:pt x="113358" y="735718"/>
                  </a:lnTo>
                  <a:lnTo>
                    <a:pt x="43333" y="543402"/>
                  </a:lnTo>
                  <a:lnTo>
                    <a:pt x="133350" y="552355"/>
                  </a:lnTo>
                  <a:lnTo>
                    <a:pt x="119518" y="572525"/>
                  </a:lnTo>
                  <a:lnTo>
                    <a:pt x="136700" y="587841"/>
                  </a:lnTo>
                  <a:lnTo>
                    <a:pt x="122111" y="626131"/>
                  </a:lnTo>
                  <a:lnTo>
                    <a:pt x="172997" y="626131"/>
                  </a:lnTo>
                  <a:lnTo>
                    <a:pt x="130864" y="735071"/>
                  </a:lnTo>
                  <a:lnTo>
                    <a:pt x="144156" y="1010871"/>
                  </a:lnTo>
                  <a:lnTo>
                    <a:pt x="185436" y="1074077"/>
                  </a:lnTo>
                  <a:close/>
                </a:path>
                <a:path w="1012189" h="1146809">
                  <a:moveTo>
                    <a:pt x="172997" y="626131"/>
                  </a:moveTo>
                  <a:lnTo>
                    <a:pt x="122111" y="626131"/>
                  </a:lnTo>
                  <a:lnTo>
                    <a:pt x="153450" y="596470"/>
                  </a:lnTo>
                  <a:lnTo>
                    <a:pt x="139509" y="570583"/>
                  </a:lnTo>
                  <a:lnTo>
                    <a:pt x="142319" y="553325"/>
                  </a:lnTo>
                  <a:lnTo>
                    <a:pt x="198944" y="559042"/>
                  </a:lnTo>
                  <a:lnTo>
                    <a:pt x="172997" y="626131"/>
                  </a:lnTo>
                  <a:close/>
                </a:path>
                <a:path w="1012189" h="1146809">
                  <a:moveTo>
                    <a:pt x="809070" y="709616"/>
                  </a:moveTo>
                  <a:lnTo>
                    <a:pt x="807450" y="708753"/>
                  </a:lnTo>
                  <a:lnTo>
                    <a:pt x="805720" y="707998"/>
                  </a:lnTo>
                  <a:lnTo>
                    <a:pt x="804640" y="706164"/>
                  </a:lnTo>
                  <a:lnTo>
                    <a:pt x="803728" y="487124"/>
                  </a:lnTo>
                  <a:lnTo>
                    <a:pt x="803343" y="369207"/>
                  </a:lnTo>
                  <a:lnTo>
                    <a:pt x="803198" y="303412"/>
                  </a:lnTo>
                  <a:lnTo>
                    <a:pt x="803111" y="250992"/>
                  </a:lnTo>
                  <a:lnTo>
                    <a:pt x="803019" y="143239"/>
                  </a:lnTo>
                  <a:lnTo>
                    <a:pt x="804316" y="140866"/>
                  </a:lnTo>
                  <a:lnTo>
                    <a:pt x="991698" y="2157"/>
                  </a:lnTo>
                  <a:lnTo>
                    <a:pt x="994291" y="323"/>
                  </a:lnTo>
                  <a:lnTo>
                    <a:pt x="997641" y="0"/>
                  </a:lnTo>
                  <a:lnTo>
                    <a:pt x="1003260" y="2804"/>
                  </a:lnTo>
                  <a:lnTo>
                    <a:pt x="1005098" y="5608"/>
                  </a:lnTo>
                  <a:lnTo>
                    <a:pt x="1005098" y="8736"/>
                  </a:lnTo>
                  <a:lnTo>
                    <a:pt x="1005342" y="25347"/>
                  </a:lnTo>
                  <a:lnTo>
                    <a:pt x="988672" y="25347"/>
                  </a:lnTo>
                  <a:lnTo>
                    <a:pt x="819228" y="149926"/>
                  </a:lnTo>
                  <a:lnTo>
                    <a:pt x="818065" y="303412"/>
                  </a:lnTo>
                  <a:lnTo>
                    <a:pt x="817499" y="369207"/>
                  </a:lnTo>
                  <a:lnTo>
                    <a:pt x="816877" y="436466"/>
                  </a:lnTo>
                  <a:lnTo>
                    <a:pt x="815595" y="565662"/>
                  </a:lnTo>
                  <a:lnTo>
                    <a:pt x="814258" y="693437"/>
                  </a:lnTo>
                  <a:lnTo>
                    <a:pt x="829699" y="693437"/>
                  </a:lnTo>
                  <a:lnTo>
                    <a:pt x="812528" y="707998"/>
                  </a:lnTo>
                  <a:lnTo>
                    <a:pt x="811124" y="709292"/>
                  </a:lnTo>
                  <a:lnTo>
                    <a:pt x="809070" y="709616"/>
                  </a:lnTo>
                  <a:close/>
                </a:path>
                <a:path w="1012189" h="1146809">
                  <a:moveTo>
                    <a:pt x="829699" y="693437"/>
                  </a:moveTo>
                  <a:lnTo>
                    <a:pt x="814258" y="693437"/>
                  </a:lnTo>
                  <a:lnTo>
                    <a:pt x="998938" y="532940"/>
                  </a:lnTo>
                  <a:lnTo>
                    <a:pt x="991495" y="175273"/>
                  </a:lnTo>
                  <a:lnTo>
                    <a:pt x="989246" y="57508"/>
                  </a:lnTo>
                  <a:lnTo>
                    <a:pt x="988672" y="25347"/>
                  </a:lnTo>
                  <a:lnTo>
                    <a:pt x="1005342" y="25347"/>
                  </a:lnTo>
                  <a:lnTo>
                    <a:pt x="1006030" y="72131"/>
                  </a:lnTo>
                  <a:lnTo>
                    <a:pt x="1007105" y="149926"/>
                  </a:lnTo>
                  <a:lnTo>
                    <a:pt x="1009444" y="330824"/>
                  </a:lnTo>
                  <a:lnTo>
                    <a:pt x="1010735" y="436466"/>
                  </a:lnTo>
                  <a:lnTo>
                    <a:pt x="1011815" y="527965"/>
                  </a:lnTo>
                  <a:lnTo>
                    <a:pt x="1011906" y="537578"/>
                  </a:lnTo>
                  <a:lnTo>
                    <a:pt x="1011041" y="539411"/>
                  </a:lnTo>
                  <a:lnTo>
                    <a:pt x="829699" y="693437"/>
                  </a:lnTo>
                  <a:close/>
                </a:path>
                <a:path w="1012189" h="1146809">
                  <a:moveTo>
                    <a:pt x="942596" y="250992"/>
                  </a:moveTo>
                  <a:lnTo>
                    <a:pt x="910974" y="250992"/>
                  </a:lnTo>
                  <a:lnTo>
                    <a:pt x="915297" y="250129"/>
                  </a:lnTo>
                  <a:lnTo>
                    <a:pt x="919619" y="241500"/>
                  </a:lnTo>
                  <a:lnTo>
                    <a:pt x="923294" y="236430"/>
                  </a:lnTo>
                  <a:lnTo>
                    <a:pt x="925239" y="233842"/>
                  </a:lnTo>
                  <a:lnTo>
                    <a:pt x="927184" y="231145"/>
                  </a:lnTo>
                  <a:lnTo>
                    <a:pt x="928481" y="229419"/>
                  </a:lnTo>
                  <a:lnTo>
                    <a:pt x="929777" y="227586"/>
                  </a:lnTo>
                  <a:lnTo>
                    <a:pt x="931074" y="225860"/>
                  </a:lnTo>
                  <a:lnTo>
                    <a:pt x="932047" y="224458"/>
                  </a:lnTo>
                  <a:lnTo>
                    <a:pt x="934208" y="221869"/>
                  </a:lnTo>
                  <a:lnTo>
                    <a:pt x="934748" y="221006"/>
                  </a:lnTo>
                  <a:lnTo>
                    <a:pt x="937558" y="218418"/>
                  </a:lnTo>
                  <a:lnTo>
                    <a:pt x="937666" y="217339"/>
                  </a:lnTo>
                  <a:lnTo>
                    <a:pt x="937774" y="213780"/>
                  </a:lnTo>
                  <a:lnTo>
                    <a:pt x="926103" y="210328"/>
                  </a:lnTo>
                  <a:lnTo>
                    <a:pt x="926211" y="205474"/>
                  </a:lnTo>
                  <a:lnTo>
                    <a:pt x="926492" y="199284"/>
                  </a:lnTo>
                  <a:lnTo>
                    <a:pt x="927157" y="190981"/>
                  </a:lnTo>
                  <a:lnTo>
                    <a:pt x="928589" y="175273"/>
                  </a:lnTo>
                  <a:lnTo>
                    <a:pt x="969761" y="149279"/>
                  </a:lnTo>
                  <a:lnTo>
                    <a:pt x="942596" y="250992"/>
                  </a:lnTo>
                  <a:close/>
                </a:path>
                <a:path w="1012189" h="1146809">
                  <a:moveTo>
                    <a:pt x="876070" y="558287"/>
                  </a:moveTo>
                  <a:lnTo>
                    <a:pt x="888673" y="527965"/>
                  </a:lnTo>
                  <a:lnTo>
                    <a:pt x="897542" y="506913"/>
                  </a:lnTo>
                  <a:lnTo>
                    <a:pt x="902005" y="496914"/>
                  </a:lnTo>
                  <a:lnTo>
                    <a:pt x="909786" y="303412"/>
                  </a:lnTo>
                  <a:lnTo>
                    <a:pt x="846568" y="213780"/>
                  </a:lnTo>
                  <a:lnTo>
                    <a:pt x="921240" y="179803"/>
                  </a:lnTo>
                  <a:lnTo>
                    <a:pt x="918431" y="184334"/>
                  </a:lnTo>
                  <a:lnTo>
                    <a:pt x="913676" y="197385"/>
                  </a:lnTo>
                  <a:lnTo>
                    <a:pt x="911623" y="202131"/>
                  </a:lnTo>
                  <a:lnTo>
                    <a:pt x="909786" y="206445"/>
                  </a:lnTo>
                  <a:lnTo>
                    <a:pt x="914216" y="209249"/>
                  </a:lnTo>
                  <a:lnTo>
                    <a:pt x="916486" y="212377"/>
                  </a:lnTo>
                  <a:lnTo>
                    <a:pt x="920484" y="217986"/>
                  </a:lnTo>
                  <a:lnTo>
                    <a:pt x="922645" y="222840"/>
                  </a:lnTo>
                  <a:lnTo>
                    <a:pt x="919944" y="229527"/>
                  </a:lnTo>
                  <a:lnTo>
                    <a:pt x="917890" y="234812"/>
                  </a:lnTo>
                  <a:lnTo>
                    <a:pt x="915189" y="239990"/>
                  </a:lnTo>
                  <a:lnTo>
                    <a:pt x="913027" y="245275"/>
                  </a:lnTo>
                  <a:lnTo>
                    <a:pt x="910974" y="250992"/>
                  </a:lnTo>
                  <a:lnTo>
                    <a:pt x="942596" y="250992"/>
                  </a:lnTo>
                  <a:lnTo>
                    <a:pt x="929777" y="298990"/>
                  </a:lnTo>
                  <a:lnTo>
                    <a:pt x="913676" y="492708"/>
                  </a:lnTo>
                  <a:lnTo>
                    <a:pt x="922887" y="498664"/>
                  </a:lnTo>
                  <a:lnTo>
                    <a:pt x="934194" y="507350"/>
                  </a:lnTo>
                  <a:lnTo>
                    <a:pt x="943780" y="515187"/>
                  </a:lnTo>
                  <a:lnTo>
                    <a:pt x="947824" y="518594"/>
                  </a:lnTo>
                  <a:lnTo>
                    <a:pt x="876070" y="558287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8638" y="2499618"/>
              <a:ext cx="11134724" cy="16954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2060" y="3602471"/>
              <a:ext cx="11134724" cy="524827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323195" y="6689151"/>
              <a:ext cx="459740" cy="1882139"/>
            </a:xfrm>
            <a:custGeom>
              <a:avLst/>
              <a:gdLst/>
              <a:ahLst/>
              <a:cxnLst/>
              <a:rect l="l" t="t" r="r" b="b"/>
              <a:pathLst>
                <a:path w="459740" h="1882140">
                  <a:moveTo>
                    <a:pt x="86369" y="1881877"/>
                  </a:moveTo>
                  <a:lnTo>
                    <a:pt x="72821" y="1770433"/>
                  </a:lnTo>
                  <a:lnTo>
                    <a:pt x="43045" y="1502639"/>
                  </a:lnTo>
                  <a:lnTo>
                    <a:pt x="13338" y="1178304"/>
                  </a:lnTo>
                  <a:lnTo>
                    <a:pt x="0" y="897236"/>
                  </a:lnTo>
                  <a:lnTo>
                    <a:pt x="14057" y="651926"/>
                  </a:lnTo>
                  <a:lnTo>
                    <a:pt x="44621" y="381650"/>
                  </a:lnTo>
                  <a:lnTo>
                    <a:pt x="75115" y="163183"/>
                  </a:lnTo>
                  <a:lnTo>
                    <a:pt x="88964" y="73300"/>
                  </a:lnTo>
                  <a:lnTo>
                    <a:pt x="119916" y="55300"/>
                  </a:lnTo>
                  <a:lnTo>
                    <a:pt x="225375" y="150498"/>
                  </a:lnTo>
                  <a:lnTo>
                    <a:pt x="370683" y="0"/>
                  </a:lnTo>
                  <a:lnTo>
                    <a:pt x="400665" y="133367"/>
                  </a:lnTo>
                  <a:lnTo>
                    <a:pt x="423019" y="379632"/>
                  </a:lnTo>
                  <a:lnTo>
                    <a:pt x="446450" y="683586"/>
                  </a:lnTo>
                  <a:lnTo>
                    <a:pt x="459647" y="958104"/>
                  </a:lnTo>
                  <a:lnTo>
                    <a:pt x="456879" y="1231244"/>
                  </a:lnTo>
                  <a:lnTo>
                    <a:pt x="445005" y="1533073"/>
                  </a:lnTo>
                  <a:lnTo>
                    <a:pt x="432020" y="1777386"/>
                  </a:lnTo>
                  <a:lnTo>
                    <a:pt x="425915" y="1877980"/>
                  </a:lnTo>
                  <a:lnTo>
                    <a:pt x="86369" y="1881877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5023683" y="6722182"/>
              <a:ext cx="1165225" cy="1877060"/>
            </a:xfrm>
            <a:custGeom>
              <a:avLst/>
              <a:gdLst/>
              <a:ahLst/>
              <a:cxnLst/>
              <a:rect l="l" t="t" r="r" b="b"/>
              <a:pathLst>
                <a:path w="1165225" h="1877059">
                  <a:moveTo>
                    <a:pt x="1164687" y="1863877"/>
                  </a:moveTo>
                  <a:lnTo>
                    <a:pt x="682428" y="1850701"/>
                  </a:lnTo>
                  <a:lnTo>
                    <a:pt x="688915" y="0"/>
                  </a:lnTo>
                  <a:lnTo>
                    <a:pt x="783486" y="11203"/>
                  </a:lnTo>
                  <a:lnTo>
                    <a:pt x="917812" y="35490"/>
                  </a:lnTo>
                  <a:lnTo>
                    <a:pt x="1089995" y="70702"/>
                  </a:lnTo>
                  <a:lnTo>
                    <a:pt x="1164687" y="1863877"/>
                  </a:lnTo>
                  <a:close/>
                </a:path>
                <a:path w="1165225" h="1877059">
                  <a:moveTo>
                    <a:pt x="462983" y="1876681"/>
                  </a:moveTo>
                  <a:lnTo>
                    <a:pt x="6486" y="1823237"/>
                  </a:lnTo>
                  <a:lnTo>
                    <a:pt x="0" y="1191367"/>
                  </a:lnTo>
                  <a:lnTo>
                    <a:pt x="81365" y="139549"/>
                  </a:lnTo>
                  <a:lnTo>
                    <a:pt x="386808" y="54372"/>
                  </a:lnTo>
                  <a:lnTo>
                    <a:pt x="462983" y="1876681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5023683" y="7510118"/>
              <a:ext cx="1138555" cy="559435"/>
            </a:xfrm>
            <a:custGeom>
              <a:avLst/>
              <a:gdLst/>
              <a:ahLst/>
              <a:cxnLst/>
              <a:rect l="l" t="t" r="r" b="b"/>
              <a:pathLst>
                <a:path w="1138555" h="559434">
                  <a:moveTo>
                    <a:pt x="684281" y="539269"/>
                  </a:moveTo>
                  <a:lnTo>
                    <a:pt x="686135" y="20969"/>
                  </a:lnTo>
                  <a:lnTo>
                    <a:pt x="1119835" y="0"/>
                  </a:lnTo>
                  <a:lnTo>
                    <a:pt x="1138183" y="440360"/>
                  </a:lnTo>
                  <a:lnTo>
                    <a:pt x="1132623" y="526279"/>
                  </a:lnTo>
                  <a:lnTo>
                    <a:pt x="684281" y="539269"/>
                  </a:lnTo>
                  <a:close/>
                </a:path>
                <a:path w="1138555" h="559434">
                  <a:moveTo>
                    <a:pt x="1482" y="559126"/>
                  </a:moveTo>
                  <a:lnTo>
                    <a:pt x="0" y="403431"/>
                  </a:lnTo>
                  <a:lnTo>
                    <a:pt x="27059" y="52887"/>
                  </a:lnTo>
                  <a:lnTo>
                    <a:pt x="418872" y="33959"/>
                  </a:lnTo>
                  <a:lnTo>
                    <a:pt x="440372" y="546321"/>
                  </a:lnTo>
                  <a:lnTo>
                    <a:pt x="1482" y="559126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4560885" y="6792514"/>
              <a:ext cx="1970405" cy="1584325"/>
            </a:xfrm>
            <a:custGeom>
              <a:avLst/>
              <a:gdLst/>
              <a:ahLst/>
              <a:cxnLst/>
              <a:rect l="l" t="t" r="r" b="b"/>
              <a:pathLst>
                <a:path w="1970405" h="1584325">
                  <a:moveTo>
                    <a:pt x="1566512" y="1583798"/>
                  </a:moveTo>
                  <a:lnTo>
                    <a:pt x="1524099" y="1521285"/>
                  </a:lnTo>
                  <a:lnTo>
                    <a:pt x="1475228" y="1500691"/>
                  </a:lnTo>
                  <a:lnTo>
                    <a:pt x="1424626" y="1485463"/>
                  </a:lnTo>
                  <a:lnTo>
                    <a:pt x="1384970" y="1475998"/>
                  </a:lnTo>
                  <a:lnTo>
                    <a:pt x="1368934" y="1472693"/>
                  </a:lnTo>
                  <a:lnTo>
                    <a:pt x="1379916" y="1448476"/>
                  </a:lnTo>
                  <a:lnTo>
                    <a:pt x="1400071" y="1403660"/>
                  </a:lnTo>
                  <a:lnTo>
                    <a:pt x="1460971" y="1282842"/>
                  </a:lnTo>
                  <a:lnTo>
                    <a:pt x="1543086" y="1131752"/>
                  </a:lnTo>
                  <a:lnTo>
                    <a:pt x="1615227" y="1002722"/>
                  </a:lnTo>
                  <a:lnTo>
                    <a:pt x="1646205" y="948083"/>
                  </a:lnTo>
                  <a:lnTo>
                    <a:pt x="1562060" y="691438"/>
                  </a:lnTo>
                  <a:lnTo>
                    <a:pt x="1547233" y="0"/>
                  </a:lnTo>
                  <a:lnTo>
                    <a:pt x="1575868" y="12356"/>
                  </a:lnTo>
                  <a:lnTo>
                    <a:pt x="1606014" y="36608"/>
                  </a:lnTo>
                  <a:lnTo>
                    <a:pt x="1636937" y="70733"/>
                  </a:lnTo>
                  <a:lnTo>
                    <a:pt x="1667901" y="112711"/>
                  </a:lnTo>
                  <a:lnTo>
                    <a:pt x="1698171" y="160519"/>
                  </a:lnTo>
                  <a:lnTo>
                    <a:pt x="1727011" y="212134"/>
                  </a:lnTo>
                  <a:lnTo>
                    <a:pt x="1753688" y="265536"/>
                  </a:lnTo>
                  <a:lnTo>
                    <a:pt x="1777466" y="318701"/>
                  </a:lnTo>
                  <a:lnTo>
                    <a:pt x="1797609" y="369608"/>
                  </a:lnTo>
                  <a:lnTo>
                    <a:pt x="1813384" y="416236"/>
                  </a:lnTo>
                  <a:lnTo>
                    <a:pt x="1825333" y="452364"/>
                  </a:lnTo>
                  <a:lnTo>
                    <a:pt x="1840121" y="492988"/>
                  </a:lnTo>
                  <a:lnTo>
                    <a:pt x="1875047" y="585068"/>
                  </a:lnTo>
                  <a:lnTo>
                    <a:pt x="1893599" y="635197"/>
                  </a:lnTo>
                  <a:lnTo>
                    <a:pt x="1911819" y="687168"/>
                  </a:lnTo>
                  <a:lnTo>
                    <a:pt x="1928916" y="740317"/>
                  </a:lnTo>
                  <a:lnTo>
                    <a:pt x="1944096" y="793981"/>
                  </a:lnTo>
                  <a:lnTo>
                    <a:pt x="1956568" y="847497"/>
                  </a:lnTo>
                  <a:lnTo>
                    <a:pt x="1965538" y="900201"/>
                  </a:lnTo>
                  <a:lnTo>
                    <a:pt x="1970213" y="951429"/>
                  </a:lnTo>
                  <a:lnTo>
                    <a:pt x="1969802" y="1000519"/>
                  </a:lnTo>
                  <a:lnTo>
                    <a:pt x="1963510" y="1046807"/>
                  </a:lnTo>
                  <a:lnTo>
                    <a:pt x="1952004" y="1085367"/>
                  </a:lnTo>
                  <a:lnTo>
                    <a:pt x="1933702" y="1127807"/>
                  </a:lnTo>
                  <a:lnTo>
                    <a:pt x="1909679" y="1173141"/>
                  </a:lnTo>
                  <a:lnTo>
                    <a:pt x="1881010" y="1220383"/>
                  </a:lnTo>
                  <a:lnTo>
                    <a:pt x="1848771" y="1268545"/>
                  </a:lnTo>
                  <a:lnTo>
                    <a:pt x="1814035" y="1316642"/>
                  </a:lnTo>
                  <a:lnTo>
                    <a:pt x="1777879" y="1363687"/>
                  </a:lnTo>
                  <a:lnTo>
                    <a:pt x="1741378" y="1408694"/>
                  </a:lnTo>
                  <a:lnTo>
                    <a:pt x="1705607" y="1450675"/>
                  </a:lnTo>
                  <a:lnTo>
                    <a:pt x="1671641" y="1488646"/>
                  </a:lnTo>
                  <a:lnTo>
                    <a:pt x="1640554" y="1521618"/>
                  </a:lnTo>
                  <a:lnTo>
                    <a:pt x="1613423" y="1548606"/>
                  </a:lnTo>
                  <a:lnTo>
                    <a:pt x="1575327" y="1580682"/>
                  </a:lnTo>
                  <a:lnTo>
                    <a:pt x="1566512" y="1583798"/>
                  </a:lnTo>
                  <a:close/>
                </a:path>
                <a:path w="1970405" h="1584325">
                  <a:moveTo>
                    <a:pt x="502461" y="1579211"/>
                  </a:moveTo>
                  <a:lnTo>
                    <a:pt x="436788" y="1535804"/>
                  </a:lnTo>
                  <a:lnTo>
                    <a:pt x="375273" y="1493788"/>
                  </a:lnTo>
                  <a:lnTo>
                    <a:pt x="318021" y="1453164"/>
                  </a:lnTo>
                  <a:lnTo>
                    <a:pt x="265138" y="1413935"/>
                  </a:lnTo>
                  <a:lnTo>
                    <a:pt x="216731" y="1376106"/>
                  </a:lnTo>
                  <a:lnTo>
                    <a:pt x="172907" y="1339679"/>
                  </a:lnTo>
                  <a:lnTo>
                    <a:pt x="133770" y="1304658"/>
                  </a:lnTo>
                  <a:lnTo>
                    <a:pt x="99428" y="1271045"/>
                  </a:lnTo>
                  <a:lnTo>
                    <a:pt x="69986" y="1238845"/>
                  </a:lnTo>
                  <a:lnTo>
                    <a:pt x="45550" y="1208060"/>
                  </a:lnTo>
                  <a:lnTo>
                    <a:pt x="12125" y="1150749"/>
                  </a:lnTo>
                  <a:lnTo>
                    <a:pt x="0" y="1099138"/>
                  </a:lnTo>
                  <a:lnTo>
                    <a:pt x="2095" y="1075676"/>
                  </a:lnTo>
                  <a:lnTo>
                    <a:pt x="20049" y="1008618"/>
                  </a:lnTo>
                  <a:lnTo>
                    <a:pt x="34940" y="966566"/>
                  </a:lnTo>
                  <a:lnTo>
                    <a:pt x="53132" y="919862"/>
                  </a:lnTo>
                  <a:lnTo>
                    <a:pt x="74141" y="869279"/>
                  </a:lnTo>
                  <a:lnTo>
                    <a:pt x="97485" y="815588"/>
                  </a:lnTo>
                  <a:lnTo>
                    <a:pt x="122681" y="759562"/>
                  </a:lnTo>
                  <a:lnTo>
                    <a:pt x="149246" y="701973"/>
                  </a:lnTo>
                  <a:lnTo>
                    <a:pt x="176698" y="643594"/>
                  </a:lnTo>
                  <a:lnTo>
                    <a:pt x="204554" y="585198"/>
                  </a:lnTo>
                  <a:lnTo>
                    <a:pt x="232332" y="527556"/>
                  </a:lnTo>
                  <a:lnTo>
                    <a:pt x="310365" y="366880"/>
                  </a:lnTo>
                  <a:lnTo>
                    <a:pt x="333001" y="319980"/>
                  </a:lnTo>
                  <a:lnTo>
                    <a:pt x="353146" y="277696"/>
                  </a:lnTo>
                  <a:lnTo>
                    <a:pt x="370315" y="240800"/>
                  </a:lnTo>
                  <a:lnTo>
                    <a:pt x="384028" y="210066"/>
                  </a:lnTo>
                  <a:lnTo>
                    <a:pt x="423633" y="156019"/>
                  </a:lnTo>
                  <a:lnTo>
                    <a:pt x="478598" y="111296"/>
                  </a:lnTo>
                  <a:lnTo>
                    <a:pt x="527378" y="80839"/>
                  </a:lnTo>
                  <a:lnTo>
                    <a:pt x="548426" y="69589"/>
                  </a:lnTo>
                  <a:lnTo>
                    <a:pt x="495603" y="773646"/>
                  </a:lnTo>
                  <a:lnTo>
                    <a:pt x="479435" y="802769"/>
                  </a:lnTo>
                  <a:lnTo>
                    <a:pt x="443407" y="870097"/>
                  </a:lnTo>
                  <a:lnTo>
                    <a:pt x="406231" y="945566"/>
                  </a:lnTo>
                  <a:lnTo>
                    <a:pt x="386623" y="999115"/>
                  </a:lnTo>
                  <a:lnTo>
                    <a:pt x="436462" y="1078554"/>
                  </a:lnTo>
                  <a:lnTo>
                    <a:pt x="549723" y="1227808"/>
                  </a:lnTo>
                  <a:lnTo>
                    <a:pt x="663680" y="1372157"/>
                  </a:lnTo>
                  <a:lnTo>
                    <a:pt x="715604" y="1436877"/>
                  </a:lnTo>
                  <a:lnTo>
                    <a:pt x="502461" y="1579211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3601370" y="8604246"/>
              <a:ext cx="4088129" cy="1240790"/>
            </a:xfrm>
            <a:custGeom>
              <a:avLst/>
              <a:gdLst/>
              <a:ahLst/>
              <a:cxnLst/>
              <a:rect l="l" t="t" r="r" b="b"/>
              <a:pathLst>
                <a:path w="4088130" h="1240790">
                  <a:moveTo>
                    <a:pt x="72097" y="1240543"/>
                  </a:moveTo>
                  <a:lnTo>
                    <a:pt x="0" y="907443"/>
                  </a:lnTo>
                  <a:lnTo>
                    <a:pt x="723945" y="63094"/>
                  </a:lnTo>
                  <a:lnTo>
                    <a:pt x="3569497" y="0"/>
                  </a:lnTo>
                  <a:lnTo>
                    <a:pt x="4087898" y="906144"/>
                  </a:lnTo>
                  <a:lnTo>
                    <a:pt x="4020804" y="1215677"/>
                  </a:lnTo>
                  <a:lnTo>
                    <a:pt x="72097" y="1240543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4650405" y="8479171"/>
              <a:ext cx="1955164" cy="787400"/>
            </a:xfrm>
            <a:custGeom>
              <a:avLst/>
              <a:gdLst/>
              <a:ahLst/>
              <a:cxnLst/>
              <a:rect l="l" t="t" r="r" b="b"/>
              <a:pathLst>
                <a:path w="1955165" h="787400">
                  <a:moveTo>
                    <a:pt x="24835" y="787007"/>
                  </a:moveTo>
                  <a:lnTo>
                    <a:pt x="0" y="478402"/>
                  </a:lnTo>
                  <a:lnTo>
                    <a:pt x="331391" y="20412"/>
                  </a:lnTo>
                  <a:lnTo>
                    <a:pt x="1657326" y="0"/>
                  </a:lnTo>
                  <a:lnTo>
                    <a:pt x="1955170" y="468567"/>
                  </a:lnTo>
                  <a:lnTo>
                    <a:pt x="1936821" y="771605"/>
                  </a:lnTo>
                  <a:lnTo>
                    <a:pt x="24835" y="787007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5092444" y="8253331"/>
              <a:ext cx="1025525" cy="416559"/>
            </a:xfrm>
            <a:custGeom>
              <a:avLst/>
              <a:gdLst/>
              <a:ahLst/>
              <a:cxnLst/>
              <a:rect l="l" t="t" r="r" b="b"/>
              <a:pathLst>
                <a:path w="1025525" h="416559">
                  <a:moveTo>
                    <a:pt x="780671" y="379658"/>
                  </a:moveTo>
                  <a:lnTo>
                    <a:pt x="730432" y="373183"/>
                  </a:lnTo>
                  <a:lnTo>
                    <a:pt x="691487" y="360912"/>
                  </a:lnTo>
                  <a:lnTo>
                    <a:pt x="660868" y="311968"/>
                  </a:lnTo>
                  <a:lnTo>
                    <a:pt x="670636" y="272650"/>
                  </a:lnTo>
                  <a:lnTo>
                    <a:pt x="684817" y="239108"/>
                  </a:lnTo>
                  <a:lnTo>
                    <a:pt x="692066" y="224912"/>
                  </a:lnTo>
                  <a:lnTo>
                    <a:pt x="690033" y="216086"/>
                  </a:lnTo>
                  <a:lnTo>
                    <a:pt x="694099" y="167605"/>
                  </a:lnTo>
                  <a:lnTo>
                    <a:pt x="738856" y="125159"/>
                  </a:lnTo>
                  <a:lnTo>
                    <a:pt x="783158" y="96749"/>
                  </a:lnTo>
                  <a:lnTo>
                    <a:pt x="790853" y="92043"/>
                  </a:lnTo>
                  <a:lnTo>
                    <a:pt x="872403" y="17072"/>
                  </a:lnTo>
                  <a:lnTo>
                    <a:pt x="925339" y="26858"/>
                  </a:lnTo>
                  <a:lnTo>
                    <a:pt x="974379" y="46891"/>
                  </a:lnTo>
                  <a:lnTo>
                    <a:pt x="1017963" y="76095"/>
                  </a:lnTo>
                  <a:lnTo>
                    <a:pt x="1025125" y="81651"/>
                  </a:lnTo>
                  <a:lnTo>
                    <a:pt x="996507" y="141228"/>
                  </a:lnTo>
                  <a:lnTo>
                    <a:pt x="952639" y="233416"/>
                  </a:lnTo>
                  <a:lnTo>
                    <a:pt x="931435" y="278472"/>
                  </a:lnTo>
                  <a:lnTo>
                    <a:pt x="913845" y="315352"/>
                  </a:lnTo>
                  <a:lnTo>
                    <a:pt x="873156" y="367416"/>
                  </a:lnTo>
                  <a:lnTo>
                    <a:pt x="831118" y="378078"/>
                  </a:lnTo>
                  <a:lnTo>
                    <a:pt x="780671" y="379658"/>
                  </a:lnTo>
                  <a:close/>
                </a:path>
                <a:path w="1025525" h="416559">
                  <a:moveTo>
                    <a:pt x="206100" y="416545"/>
                  </a:moveTo>
                  <a:lnTo>
                    <a:pt x="159594" y="413761"/>
                  </a:lnTo>
                  <a:lnTo>
                    <a:pt x="118805" y="367416"/>
                  </a:lnTo>
                  <a:lnTo>
                    <a:pt x="105293" y="328824"/>
                  </a:lnTo>
                  <a:lnTo>
                    <a:pt x="90019" y="283597"/>
                  </a:lnTo>
                  <a:lnTo>
                    <a:pt x="71392" y="234539"/>
                  </a:lnTo>
                  <a:lnTo>
                    <a:pt x="47818" y="184457"/>
                  </a:lnTo>
                  <a:lnTo>
                    <a:pt x="0" y="95383"/>
                  </a:lnTo>
                  <a:lnTo>
                    <a:pt x="137338" y="0"/>
                  </a:lnTo>
                  <a:lnTo>
                    <a:pt x="258551" y="98909"/>
                  </a:lnTo>
                  <a:lnTo>
                    <a:pt x="267147" y="103615"/>
                  </a:lnTo>
                  <a:lnTo>
                    <a:pt x="288669" y="115680"/>
                  </a:lnTo>
                  <a:lnTo>
                    <a:pt x="316725" y="132025"/>
                  </a:lnTo>
                  <a:lnTo>
                    <a:pt x="344921" y="149570"/>
                  </a:lnTo>
                  <a:lnTo>
                    <a:pt x="366904" y="174500"/>
                  </a:lnTo>
                  <a:lnTo>
                    <a:pt x="373162" y="201483"/>
                  </a:lnTo>
                  <a:lnTo>
                    <a:pt x="371323" y="223108"/>
                  </a:lnTo>
                  <a:lnTo>
                    <a:pt x="369015" y="231963"/>
                  </a:lnTo>
                  <a:lnTo>
                    <a:pt x="377173" y="246131"/>
                  </a:lnTo>
                  <a:lnTo>
                    <a:pt x="393133" y="279609"/>
                  </a:lnTo>
                  <a:lnTo>
                    <a:pt x="404123" y="318863"/>
                  </a:lnTo>
                  <a:lnTo>
                    <a:pt x="397372" y="350358"/>
                  </a:lnTo>
                  <a:lnTo>
                    <a:pt x="367301" y="371822"/>
                  </a:lnTo>
                  <a:lnTo>
                    <a:pt x="319220" y="392235"/>
                  </a:lnTo>
                  <a:lnTo>
                    <a:pt x="262397" y="408256"/>
                  </a:lnTo>
                  <a:lnTo>
                    <a:pt x="206100" y="416545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3630469" y="9517999"/>
              <a:ext cx="4017010" cy="27305"/>
            </a:xfrm>
            <a:custGeom>
              <a:avLst/>
              <a:gdLst/>
              <a:ahLst/>
              <a:cxnLst/>
              <a:rect l="l" t="t" r="r" b="b"/>
              <a:pathLst>
                <a:path w="4017009" h="27304">
                  <a:moveTo>
                    <a:pt x="4015244" y="27278"/>
                  </a:moveTo>
                  <a:lnTo>
                    <a:pt x="1205833" y="13361"/>
                  </a:lnTo>
                  <a:lnTo>
                    <a:pt x="2594" y="5010"/>
                  </a:lnTo>
                  <a:lnTo>
                    <a:pt x="1297" y="5010"/>
                  </a:lnTo>
                  <a:lnTo>
                    <a:pt x="0" y="3897"/>
                  </a:lnTo>
                  <a:lnTo>
                    <a:pt x="185" y="1113"/>
                  </a:lnTo>
                  <a:lnTo>
                    <a:pt x="1297" y="0"/>
                  </a:lnTo>
                  <a:lnTo>
                    <a:pt x="2810337" y="13917"/>
                  </a:lnTo>
                  <a:lnTo>
                    <a:pt x="4015244" y="21711"/>
                  </a:lnTo>
                  <a:lnTo>
                    <a:pt x="4016541" y="23010"/>
                  </a:lnTo>
                  <a:lnTo>
                    <a:pt x="4016356" y="25979"/>
                  </a:lnTo>
                  <a:lnTo>
                    <a:pt x="4015244" y="27278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4805164" y="6298338"/>
              <a:ext cx="1588135" cy="1985645"/>
            </a:xfrm>
            <a:custGeom>
              <a:avLst/>
              <a:gdLst/>
              <a:ahLst/>
              <a:cxnLst/>
              <a:rect l="l" t="t" r="r" b="b"/>
              <a:pathLst>
                <a:path w="1588134" h="1985645">
                  <a:moveTo>
                    <a:pt x="146419" y="1499229"/>
                  </a:moveTo>
                  <a:lnTo>
                    <a:pt x="146234" y="1498858"/>
                  </a:lnTo>
                  <a:lnTo>
                    <a:pt x="146123" y="1498116"/>
                  </a:lnTo>
                  <a:lnTo>
                    <a:pt x="145678" y="1497374"/>
                  </a:lnTo>
                  <a:lnTo>
                    <a:pt x="144566" y="1495889"/>
                  </a:lnTo>
                  <a:lnTo>
                    <a:pt x="143454" y="1494219"/>
                  </a:lnTo>
                  <a:lnTo>
                    <a:pt x="142527" y="1493105"/>
                  </a:lnTo>
                  <a:lnTo>
                    <a:pt x="141786" y="1491992"/>
                  </a:lnTo>
                  <a:lnTo>
                    <a:pt x="140489" y="1490136"/>
                  </a:lnTo>
                  <a:lnTo>
                    <a:pt x="139006" y="1488466"/>
                  </a:lnTo>
                  <a:lnTo>
                    <a:pt x="137708" y="1486796"/>
                  </a:lnTo>
                  <a:lnTo>
                    <a:pt x="134187" y="1482342"/>
                  </a:lnTo>
                  <a:lnTo>
                    <a:pt x="130480" y="1477889"/>
                  </a:lnTo>
                  <a:lnTo>
                    <a:pt x="126530" y="1473313"/>
                  </a:lnTo>
                  <a:lnTo>
                    <a:pt x="123252" y="1469167"/>
                  </a:lnTo>
                  <a:lnTo>
                    <a:pt x="119545" y="1464899"/>
                  </a:lnTo>
                  <a:lnTo>
                    <a:pt x="115653" y="1460631"/>
                  </a:lnTo>
                  <a:lnTo>
                    <a:pt x="111390" y="1455620"/>
                  </a:lnTo>
                  <a:lnTo>
                    <a:pt x="80994" y="1427599"/>
                  </a:lnTo>
                  <a:lnTo>
                    <a:pt x="38365" y="1401990"/>
                  </a:lnTo>
                  <a:lnTo>
                    <a:pt x="37624" y="1400320"/>
                  </a:lnTo>
                  <a:lnTo>
                    <a:pt x="38365" y="1398835"/>
                  </a:lnTo>
                  <a:lnTo>
                    <a:pt x="38921" y="1397536"/>
                  </a:lnTo>
                  <a:lnTo>
                    <a:pt x="40589" y="1396794"/>
                  </a:lnTo>
                  <a:lnTo>
                    <a:pt x="42072" y="1397536"/>
                  </a:lnTo>
                  <a:lnTo>
                    <a:pt x="53650" y="1402547"/>
                  </a:lnTo>
                  <a:lnTo>
                    <a:pt x="64776" y="1408114"/>
                  </a:lnTo>
                  <a:lnTo>
                    <a:pt x="97744" y="1429988"/>
                  </a:lnTo>
                  <a:lnTo>
                    <a:pt x="126032" y="1459517"/>
                  </a:lnTo>
                  <a:lnTo>
                    <a:pt x="129553" y="1463971"/>
                  </a:lnTo>
                  <a:lnTo>
                    <a:pt x="133075" y="1468610"/>
                  </a:lnTo>
                  <a:lnTo>
                    <a:pt x="136411" y="1473435"/>
                  </a:lnTo>
                  <a:lnTo>
                    <a:pt x="139747" y="1478074"/>
                  </a:lnTo>
                  <a:lnTo>
                    <a:pt x="143083" y="1482899"/>
                  </a:lnTo>
                  <a:lnTo>
                    <a:pt x="144195" y="1484755"/>
                  </a:lnTo>
                  <a:lnTo>
                    <a:pt x="146790" y="1488466"/>
                  </a:lnTo>
                  <a:lnTo>
                    <a:pt x="147532" y="1489765"/>
                  </a:lnTo>
                  <a:lnTo>
                    <a:pt x="148273" y="1491250"/>
                  </a:lnTo>
                  <a:lnTo>
                    <a:pt x="149072" y="1492665"/>
                  </a:lnTo>
                  <a:lnTo>
                    <a:pt x="149570" y="1493662"/>
                  </a:lnTo>
                  <a:lnTo>
                    <a:pt x="150868" y="1496817"/>
                  </a:lnTo>
                  <a:lnTo>
                    <a:pt x="151238" y="1497559"/>
                  </a:lnTo>
                  <a:lnTo>
                    <a:pt x="151298" y="1497739"/>
                  </a:lnTo>
                  <a:lnTo>
                    <a:pt x="151424" y="1498673"/>
                  </a:lnTo>
                  <a:lnTo>
                    <a:pt x="146419" y="1498673"/>
                  </a:lnTo>
                  <a:lnTo>
                    <a:pt x="146419" y="1499229"/>
                  </a:lnTo>
                  <a:close/>
                </a:path>
                <a:path w="1588134" h="1985645">
                  <a:moveTo>
                    <a:pt x="2780" y="1462857"/>
                  </a:moveTo>
                  <a:lnTo>
                    <a:pt x="1627" y="1462277"/>
                  </a:lnTo>
                  <a:lnTo>
                    <a:pt x="370" y="1461558"/>
                  </a:lnTo>
                  <a:lnTo>
                    <a:pt x="0" y="1460074"/>
                  </a:lnTo>
                  <a:lnTo>
                    <a:pt x="741" y="1458404"/>
                  </a:lnTo>
                  <a:lnTo>
                    <a:pt x="2224" y="1455435"/>
                  </a:lnTo>
                  <a:lnTo>
                    <a:pt x="7413" y="1453393"/>
                  </a:lnTo>
                  <a:lnTo>
                    <a:pt x="14085" y="1452280"/>
                  </a:lnTo>
                  <a:lnTo>
                    <a:pt x="22849" y="1451653"/>
                  </a:lnTo>
                  <a:lnTo>
                    <a:pt x="31786" y="1451723"/>
                  </a:lnTo>
                  <a:lnTo>
                    <a:pt x="75804" y="1456919"/>
                  </a:lnTo>
                  <a:lnTo>
                    <a:pt x="80578" y="1458404"/>
                  </a:lnTo>
                  <a:lnTo>
                    <a:pt x="14642" y="1458404"/>
                  </a:lnTo>
                  <a:lnTo>
                    <a:pt x="10749" y="1458589"/>
                  </a:lnTo>
                  <a:lnTo>
                    <a:pt x="7784" y="1459517"/>
                  </a:lnTo>
                  <a:lnTo>
                    <a:pt x="6672" y="1460074"/>
                  </a:lnTo>
                  <a:lnTo>
                    <a:pt x="5560" y="1460445"/>
                  </a:lnTo>
                  <a:lnTo>
                    <a:pt x="5004" y="1461187"/>
                  </a:lnTo>
                  <a:lnTo>
                    <a:pt x="4448" y="1462486"/>
                  </a:lnTo>
                  <a:lnTo>
                    <a:pt x="2780" y="1462857"/>
                  </a:lnTo>
                  <a:close/>
                </a:path>
                <a:path w="1588134" h="1985645">
                  <a:moveTo>
                    <a:pt x="151053" y="1514632"/>
                  </a:moveTo>
                  <a:lnTo>
                    <a:pt x="149385" y="1514446"/>
                  </a:lnTo>
                  <a:lnTo>
                    <a:pt x="137471" y="1502384"/>
                  </a:lnTo>
                  <a:lnTo>
                    <a:pt x="126009" y="1492665"/>
                  </a:lnTo>
                  <a:lnTo>
                    <a:pt x="87365" y="1470419"/>
                  </a:lnTo>
                  <a:lnTo>
                    <a:pt x="43925" y="1460445"/>
                  </a:lnTo>
                  <a:lnTo>
                    <a:pt x="40404" y="1460074"/>
                  </a:lnTo>
                  <a:lnTo>
                    <a:pt x="28727" y="1458404"/>
                  </a:lnTo>
                  <a:lnTo>
                    <a:pt x="80578" y="1458404"/>
                  </a:lnTo>
                  <a:lnTo>
                    <a:pt x="118080" y="1477315"/>
                  </a:lnTo>
                  <a:lnTo>
                    <a:pt x="152536" y="1509621"/>
                  </a:lnTo>
                  <a:lnTo>
                    <a:pt x="153463" y="1510735"/>
                  </a:lnTo>
                  <a:lnTo>
                    <a:pt x="153463" y="1512590"/>
                  </a:lnTo>
                  <a:lnTo>
                    <a:pt x="151053" y="1514632"/>
                  </a:lnTo>
                  <a:close/>
                </a:path>
                <a:path w="1588134" h="1985645">
                  <a:moveTo>
                    <a:pt x="148088" y="1502384"/>
                  </a:moveTo>
                  <a:lnTo>
                    <a:pt x="146790" y="1500157"/>
                  </a:lnTo>
                  <a:lnTo>
                    <a:pt x="146605" y="1499972"/>
                  </a:lnTo>
                  <a:lnTo>
                    <a:pt x="146605" y="1499786"/>
                  </a:lnTo>
                  <a:lnTo>
                    <a:pt x="146419" y="1499600"/>
                  </a:lnTo>
                  <a:lnTo>
                    <a:pt x="146605" y="1499600"/>
                  </a:lnTo>
                  <a:lnTo>
                    <a:pt x="146790" y="1499415"/>
                  </a:lnTo>
                  <a:lnTo>
                    <a:pt x="146605" y="1499229"/>
                  </a:lnTo>
                  <a:lnTo>
                    <a:pt x="146419" y="1498673"/>
                  </a:lnTo>
                  <a:lnTo>
                    <a:pt x="151424" y="1498673"/>
                  </a:lnTo>
                  <a:lnTo>
                    <a:pt x="151424" y="1499972"/>
                  </a:lnTo>
                  <a:lnTo>
                    <a:pt x="150868" y="1500714"/>
                  </a:lnTo>
                  <a:lnTo>
                    <a:pt x="150126" y="1501085"/>
                  </a:lnTo>
                  <a:lnTo>
                    <a:pt x="148088" y="1502384"/>
                  </a:lnTo>
                  <a:close/>
                </a:path>
                <a:path w="1588134" h="1985645">
                  <a:moveTo>
                    <a:pt x="146234" y="1499786"/>
                  </a:moveTo>
                  <a:lnTo>
                    <a:pt x="146419" y="1499415"/>
                  </a:lnTo>
                  <a:lnTo>
                    <a:pt x="146419" y="1499600"/>
                  </a:lnTo>
                  <a:lnTo>
                    <a:pt x="146234" y="1499786"/>
                  </a:lnTo>
                  <a:close/>
                </a:path>
                <a:path w="1588134" h="1985645">
                  <a:moveTo>
                    <a:pt x="1402852" y="1455249"/>
                  </a:moveTo>
                  <a:lnTo>
                    <a:pt x="1401369" y="1454507"/>
                  </a:lnTo>
                  <a:lnTo>
                    <a:pt x="1400998" y="1453208"/>
                  </a:lnTo>
                  <a:lnTo>
                    <a:pt x="1400669" y="1451723"/>
                  </a:lnTo>
                  <a:lnTo>
                    <a:pt x="1400664" y="1451166"/>
                  </a:lnTo>
                  <a:lnTo>
                    <a:pt x="1400813" y="1449682"/>
                  </a:lnTo>
                  <a:lnTo>
                    <a:pt x="1401739" y="1447269"/>
                  </a:lnTo>
                  <a:lnTo>
                    <a:pt x="1402666" y="1444486"/>
                  </a:lnTo>
                  <a:lnTo>
                    <a:pt x="1425828" y="1416067"/>
                  </a:lnTo>
                  <a:lnTo>
                    <a:pt x="1429355" y="1412196"/>
                  </a:lnTo>
                  <a:lnTo>
                    <a:pt x="1459882" y="1378953"/>
                  </a:lnTo>
                  <a:lnTo>
                    <a:pt x="1493562" y="1348983"/>
                  </a:lnTo>
                  <a:lnTo>
                    <a:pt x="1538151" y="1315514"/>
                  </a:lnTo>
                  <a:lnTo>
                    <a:pt x="1540004" y="1315885"/>
                  </a:lnTo>
                  <a:lnTo>
                    <a:pt x="1540746" y="1316998"/>
                  </a:lnTo>
                  <a:lnTo>
                    <a:pt x="1541673" y="1318297"/>
                  </a:lnTo>
                  <a:lnTo>
                    <a:pt x="1541487" y="1320153"/>
                  </a:lnTo>
                  <a:lnTo>
                    <a:pt x="1540190" y="1321081"/>
                  </a:lnTo>
                  <a:lnTo>
                    <a:pt x="1526043" y="1332001"/>
                  </a:lnTo>
                  <a:lnTo>
                    <a:pt x="1485514" y="1366917"/>
                  </a:lnTo>
                  <a:lnTo>
                    <a:pt x="1447588" y="1404542"/>
                  </a:lnTo>
                  <a:lnTo>
                    <a:pt x="1435472" y="1417578"/>
                  </a:lnTo>
                  <a:lnTo>
                    <a:pt x="1433618" y="1419434"/>
                  </a:lnTo>
                  <a:lnTo>
                    <a:pt x="1427687" y="1425001"/>
                  </a:lnTo>
                  <a:lnTo>
                    <a:pt x="1421571" y="1431125"/>
                  </a:lnTo>
                  <a:lnTo>
                    <a:pt x="1432624" y="1431125"/>
                  </a:lnTo>
                  <a:lnTo>
                    <a:pt x="1430467" y="1432609"/>
                  </a:lnTo>
                  <a:lnTo>
                    <a:pt x="1427873" y="1434465"/>
                  </a:lnTo>
                  <a:lnTo>
                    <a:pt x="1425093" y="1436321"/>
                  </a:lnTo>
                  <a:lnTo>
                    <a:pt x="1422498" y="1438176"/>
                  </a:lnTo>
                  <a:lnTo>
                    <a:pt x="1419162" y="1440774"/>
                  </a:lnTo>
                  <a:lnTo>
                    <a:pt x="1417308" y="1442073"/>
                  </a:lnTo>
                  <a:lnTo>
                    <a:pt x="1417123" y="1442259"/>
                  </a:lnTo>
                  <a:lnTo>
                    <a:pt x="1414528" y="1444486"/>
                  </a:lnTo>
                  <a:lnTo>
                    <a:pt x="1413601" y="1445414"/>
                  </a:lnTo>
                  <a:lnTo>
                    <a:pt x="1413231" y="1445414"/>
                  </a:lnTo>
                  <a:lnTo>
                    <a:pt x="1413231" y="1445970"/>
                  </a:lnTo>
                  <a:lnTo>
                    <a:pt x="1413045" y="1445970"/>
                  </a:lnTo>
                  <a:lnTo>
                    <a:pt x="1413045" y="1446156"/>
                  </a:lnTo>
                  <a:lnTo>
                    <a:pt x="1408782" y="1446156"/>
                  </a:lnTo>
                  <a:lnTo>
                    <a:pt x="1408226" y="1447269"/>
                  </a:lnTo>
                  <a:lnTo>
                    <a:pt x="1407114" y="1448383"/>
                  </a:lnTo>
                  <a:lnTo>
                    <a:pt x="1406744" y="1449311"/>
                  </a:lnTo>
                  <a:lnTo>
                    <a:pt x="1406188" y="1450239"/>
                  </a:lnTo>
                  <a:lnTo>
                    <a:pt x="1405817" y="1451166"/>
                  </a:lnTo>
                  <a:lnTo>
                    <a:pt x="1406002" y="1451723"/>
                  </a:lnTo>
                  <a:lnTo>
                    <a:pt x="1406373" y="1453208"/>
                  </a:lnTo>
                  <a:lnTo>
                    <a:pt x="1405446" y="1454507"/>
                  </a:lnTo>
                  <a:lnTo>
                    <a:pt x="1402852" y="1455249"/>
                  </a:lnTo>
                  <a:close/>
                </a:path>
                <a:path w="1588134" h="1985645">
                  <a:moveTo>
                    <a:pt x="1432624" y="1431125"/>
                  </a:moveTo>
                  <a:lnTo>
                    <a:pt x="1421571" y="1431125"/>
                  </a:lnTo>
                  <a:lnTo>
                    <a:pt x="1426575" y="1427228"/>
                  </a:lnTo>
                  <a:lnTo>
                    <a:pt x="1432321" y="1422588"/>
                  </a:lnTo>
                  <a:lnTo>
                    <a:pt x="1438252" y="1418320"/>
                  </a:lnTo>
                  <a:lnTo>
                    <a:pt x="1444368" y="1414238"/>
                  </a:lnTo>
                  <a:lnTo>
                    <a:pt x="1450299" y="1410155"/>
                  </a:lnTo>
                  <a:lnTo>
                    <a:pt x="1485699" y="1390670"/>
                  </a:lnTo>
                  <a:lnTo>
                    <a:pt x="1521656" y="1376567"/>
                  </a:lnTo>
                  <a:lnTo>
                    <a:pt x="1569144" y="1367042"/>
                  </a:lnTo>
                  <a:lnTo>
                    <a:pt x="1585043" y="1366546"/>
                  </a:lnTo>
                  <a:lnTo>
                    <a:pt x="1586525" y="1366546"/>
                  </a:lnTo>
                  <a:lnTo>
                    <a:pt x="1587823" y="1367659"/>
                  </a:lnTo>
                  <a:lnTo>
                    <a:pt x="1587823" y="1370814"/>
                  </a:lnTo>
                  <a:lnTo>
                    <a:pt x="1586525" y="1372113"/>
                  </a:lnTo>
                  <a:lnTo>
                    <a:pt x="1585043" y="1372113"/>
                  </a:lnTo>
                  <a:lnTo>
                    <a:pt x="1572706" y="1373003"/>
                  </a:lnTo>
                  <a:lnTo>
                    <a:pt x="1525342" y="1384085"/>
                  </a:lnTo>
                  <a:lnTo>
                    <a:pt x="1487156" y="1400033"/>
                  </a:lnTo>
                  <a:lnTo>
                    <a:pt x="1467165" y="1410341"/>
                  </a:lnTo>
                  <a:lnTo>
                    <a:pt x="1460863" y="1413681"/>
                  </a:lnTo>
                  <a:lnTo>
                    <a:pt x="1454747" y="1417207"/>
                  </a:lnTo>
                  <a:lnTo>
                    <a:pt x="1442515" y="1424630"/>
                  </a:lnTo>
                  <a:lnTo>
                    <a:pt x="1436398" y="1428527"/>
                  </a:lnTo>
                  <a:lnTo>
                    <a:pt x="1432624" y="1431125"/>
                  </a:lnTo>
                  <a:close/>
                </a:path>
                <a:path w="1588134" h="1985645">
                  <a:moveTo>
                    <a:pt x="1413231" y="1445785"/>
                  </a:moveTo>
                  <a:lnTo>
                    <a:pt x="1413231" y="1445414"/>
                  </a:lnTo>
                  <a:lnTo>
                    <a:pt x="1413601" y="1445414"/>
                  </a:lnTo>
                  <a:lnTo>
                    <a:pt x="1413231" y="1445785"/>
                  </a:lnTo>
                  <a:close/>
                </a:path>
                <a:path w="1588134" h="1985645">
                  <a:moveTo>
                    <a:pt x="1413231" y="1446156"/>
                  </a:moveTo>
                  <a:lnTo>
                    <a:pt x="1413045" y="1446156"/>
                  </a:lnTo>
                  <a:lnTo>
                    <a:pt x="1413231" y="1445970"/>
                  </a:lnTo>
                  <a:lnTo>
                    <a:pt x="1413231" y="1446156"/>
                  </a:lnTo>
                  <a:close/>
                </a:path>
                <a:path w="1588134" h="1985645">
                  <a:moveTo>
                    <a:pt x="1411563" y="1447455"/>
                  </a:moveTo>
                  <a:lnTo>
                    <a:pt x="1410451" y="1447269"/>
                  </a:lnTo>
                  <a:lnTo>
                    <a:pt x="1409709" y="1447269"/>
                  </a:lnTo>
                  <a:lnTo>
                    <a:pt x="1409153" y="1446898"/>
                  </a:lnTo>
                  <a:lnTo>
                    <a:pt x="1408782" y="1446342"/>
                  </a:lnTo>
                  <a:lnTo>
                    <a:pt x="1408782" y="1446156"/>
                  </a:lnTo>
                  <a:lnTo>
                    <a:pt x="1413045" y="1446156"/>
                  </a:lnTo>
                  <a:lnTo>
                    <a:pt x="1412489" y="1447084"/>
                  </a:lnTo>
                  <a:lnTo>
                    <a:pt x="1411563" y="1447455"/>
                  </a:lnTo>
                  <a:close/>
                </a:path>
                <a:path w="1588134" h="1985645">
                  <a:moveTo>
                    <a:pt x="1195639" y="1860351"/>
                  </a:moveTo>
                  <a:lnTo>
                    <a:pt x="1188967" y="1859794"/>
                  </a:lnTo>
                  <a:lnTo>
                    <a:pt x="1184704" y="1859609"/>
                  </a:lnTo>
                  <a:lnTo>
                    <a:pt x="1181183" y="1858495"/>
                  </a:lnTo>
                  <a:lnTo>
                    <a:pt x="1179700" y="1856825"/>
                  </a:lnTo>
                  <a:lnTo>
                    <a:pt x="1178773" y="1855712"/>
                  </a:lnTo>
                  <a:lnTo>
                    <a:pt x="1178959" y="1854042"/>
                  </a:lnTo>
                  <a:lnTo>
                    <a:pt x="1179885" y="1853114"/>
                  </a:lnTo>
                  <a:lnTo>
                    <a:pt x="1180997" y="1852186"/>
                  </a:lnTo>
                  <a:lnTo>
                    <a:pt x="1182665" y="1852371"/>
                  </a:lnTo>
                  <a:lnTo>
                    <a:pt x="1183963" y="1853670"/>
                  </a:lnTo>
                  <a:lnTo>
                    <a:pt x="1184519" y="1853856"/>
                  </a:lnTo>
                  <a:lnTo>
                    <a:pt x="1185075" y="1853856"/>
                  </a:lnTo>
                  <a:lnTo>
                    <a:pt x="1186372" y="1854227"/>
                  </a:lnTo>
                  <a:lnTo>
                    <a:pt x="1187670" y="1854413"/>
                  </a:lnTo>
                  <a:lnTo>
                    <a:pt x="1189338" y="1854413"/>
                  </a:lnTo>
                  <a:lnTo>
                    <a:pt x="1196010" y="1854598"/>
                  </a:lnTo>
                  <a:lnTo>
                    <a:pt x="1223849" y="1854598"/>
                  </a:lnTo>
                  <a:lnTo>
                    <a:pt x="1232294" y="1855651"/>
                  </a:lnTo>
                  <a:lnTo>
                    <a:pt x="1240492" y="1857011"/>
                  </a:lnTo>
                  <a:lnTo>
                    <a:pt x="1248549" y="1858681"/>
                  </a:lnTo>
                  <a:lnTo>
                    <a:pt x="1252369" y="1859609"/>
                  </a:lnTo>
                  <a:lnTo>
                    <a:pt x="1204536" y="1859609"/>
                  </a:lnTo>
                  <a:lnTo>
                    <a:pt x="1195639" y="1860351"/>
                  </a:lnTo>
                  <a:close/>
                </a:path>
                <a:path w="1588134" h="1985645">
                  <a:moveTo>
                    <a:pt x="1223849" y="1854598"/>
                  </a:moveTo>
                  <a:lnTo>
                    <a:pt x="1196010" y="1854598"/>
                  </a:lnTo>
                  <a:lnTo>
                    <a:pt x="1204906" y="1853299"/>
                  </a:lnTo>
                  <a:lnTo>
                    <a:pt x="1207872" y="1853485"/>
                  </a:lnTo>
                  <a:lnTo>
                    <a:pt x="1215966" y="1853905"/>
                  </a:lnTo>
                  <a:lnTo>
                    <a:pt x="1223849" y="1854598"/>
                  </a:lnTo>
                  <a:close/>
                </a:path>
                <a:path w="1588134" h="1985645">
                  <a:moveTo>
                    <a:pt x="1391731" y="1985055"/>
                  </a:moveTo>
                  <a:lnTo>
                    <a:pt x="1390063" y="1984684"/>
                  </a:lnTo>
                  <a:lnTo>
                    <a:pt x="1389136" y="1983199"/>
                  </a:lnTo>
                  <a:lnTo>
                    <a:pt x="1378108" y="1966666"/>
                  </a:lnTo>
                  <a:lnTo>
                    <a:pt x="1352022" y="1934086"/>
                  </a:lnTo>
                  <a:lnTo>
                    <a:pt x="1318336" y="1902476"/>
                  </a:lnTo>
                  <a:lnTo>
                    <a:pt x="1284117" y="1880207"/>
                  </a:lnTo>
                  <a:lnTo>
                    <a:pt x="1246753" y="1866536"/>
                  </a:lnTo>
                  <a:lnTo>
                    <a:pt x="1207316" y="1859794"/>
                  </a:lnTo>
                  <a:lnTo>
                    <a:pt x="1204536" y="1859609"/>
                  </a:lnTo>
                  <a:lnTo>
                    <a:pt x="1252369" y="1859609"/>
                  </a:lnTo>
                  <a:lnTo>
                    <a:pt x="1295750" y="1876165"/>
                  </a:lnTo>
                  <a:lnTo>
                    <a:pt x="1333609" y="1903908"/>
                  </a:lnTo>
                  <a:lnTo>
                    <a:pt x="1371181" y="1945737"/>
                  </a:lnTo>
                  <a:lnTo>
                    <a:pt x="1393955" y="1980415"/>
                  </a:lnTo>
                  <a:lnTo>
                    <a:pt x="1394882" y="1981714"/>
                  </a:lnTo>
                  <a:lnTo>
                    <a:pt x="1394326" y="1983385"/>
                  </a:lnTo>
                  <a:lnTo>
                    <a:pt x="1393028" y="1984312"/>
                  </a:lnTo>
                  <a:lnTo>
                    <a:pt x="1391731" y="1985055"/>
                  </a:lnTo>
                  <a:close/>
                </a:path>
                <a:path w="1588134" h="1985645">
                  <a:moveTo>
                    <a:pt x="169587" y="1981900"/>
                  </a:moveTo>
                  <a:lnTo>
                    <a:pt x="167548" y="1979859"/>
                  </a:lnTo>
                  <a:lnTo>
                    <a:pt x="167363" y="1978374"/>
                  </a:lnTo>
                  <a:lnTo>
                    <a:pt x="168290" y="1977261"/>
                  </a:lnTo>
                  <a:lnTo>
                    <a:pt x="195683" y="1948894"/>
                  </a:lnTo>
                  <a:lnTo>
                    <a:pt x="223753" y="1922772"/>
                  </a:lnTo>
                  <a:lnTo>
                    <a:pt x="287627" y="1868748"/>
                  </a:lnTo>
                  <a:lnTo>
                    <a:pt x="297227" y="1860705"/>
                  </a:lnTo>
                  <a:lnTo>
                    <a:pt x="334588" y="1827528"/>
                  </a:lnTo>
                  <a:lnTo>
                    <a:pt x="361045" y="1800968"/>
                  </a:lnTo>
                  <a:lnTo>
                    <a:pt x="362157" y="1799855"/>
                  </a:lnTo>
                  <a:lnTo>
                    <a:pt x="364011" y="1799669"/>
                  </a:lnTo>
                  <a:lnTo>
                    <a:pt x="365123" y="1800783"/>
                  </a:lnTo>
                  <a:lnTo>
                    <a:pt x="366235" y="1801710"/>
                  </a:lnTo>
                  <a:lnTo>
                    <a:pt x="366420" y="1803566"/>
                  </a:lnTo>
                  <a:lnTo>
                    <a:pt x="365308" y="1804680"/>
                  </a:lnTo>
                  <a:lnTo>
                    <a:pt x="352111" y="1819412"/>
                  </a:lnTo>
                  <a:lnTo>
                    <a:pt x="324258" y="1847346"/>
                  </a:lnTo>
                  <a:lnTo>
                    <a:pt x="289156" y="1878862"/>
                  </a:lnTo>
                  <a:lnTo>
                    <a:pt x="240017" y="1920105"/>
                  </a:lnTo>
                  <a:lnTo>
                    <a:pt x="219088" y="1937720"/>
                  </a:lnTo>
                  <a:lnTo>
                    <a:pt x="181826" y="1971178"/>
                  </a:lnTo>
                  <a:lnTo>
                    <a:pt x="171070" y="1981714"/>
                  </a:lnTo>
                  <a:lnTo>
                    <a:pt x="169587" y="1981900"/>
                  </a:lnTo>
                  <a:close/>
                </a:path>
                <a:path w="1588134" h="1985645">
                  <a:moveTo>
                    <a:pt x="641635" y="381377"/>
                  </a:moveTo>
                  <a:lnTo>
                    <a:pt x="582158" y="336440"/>
                  </a:lnTo>
                  <a:lnTo>
                    <a:pt x="543957" y="262739"/>
                  </a:lnTo>
                  <a:lnTo>
                    <a:pt x="523706" y="164648"/>
                  </a:lnTo>
                  <a:lnTo>
                    <a:pt x="515722" y="78873"/>
                  </a:lnTo>
                  <a:lnTo>
                    <a:pt x="514323" y="42124"/>
                  </a:lnTo>
                  <a:lnTo>
                    <a:pt x="874627" y="0"/>
                  </a:lnTo>
                  <a:lnTo>
                    <a:pt x="894830" y="61052"/>
                  </a:lnTo>
                  <a:lnTo>
                    <a:pt x="944677" y="61052"/>
                  </a:lnTo>
                  <a:lnTo>
                    <a:pt x="955428" y="69038"/>
                  </a:lnTo>
                  <a:lnTo>
                    <a:pt x="955622" y="122662"/>
                  </a:lnTo>
                  <a:lnTo>
                    <a:pt x="935286" y="171418"/>
                  </a:lnTo>
                  <a:lnTo>
                    <a:pt x="906089" y="205404"/>
                  </a:lnTo>
                  <a:lnTo>
                    <a:pt x="879881" y="225297"/>
                  </a:lnTo>
                  <a:lnTo>
                    <a:pt x="868511" y="231778"/>
                  </a:lnTo>
                  <a:lnTo>
                    <a:pt x="886742" y="378379"/>
                  </a:lnTo>
                  <a:lnTo>
                    <a:pt x="644062" y="378379"/>
                  </a:lnTo>
                  <a:lnTo>
                    <a:pt x="641635" y="381377"/>
                  </a:lnTo>
                  <a:close/>
                </a:path>
                <a:path w="1588134" h="1985645">
                  <a:moveTo>
                    <a:pt x="944677" y="61052"/>
                  </a:moveTo>
                  <a:lnTo>
                    <a:pt x="894830" y="61052"/>
                  </a:lnTo>
                  <a:lnTo>
                    <a:pt x="907430" y="56013"/>
                  </a:lnTo>
                  <a:lnTo>
                    <a:pt x="933497" y="52748"/>
                  </a:lnTo>
                  <a:lnTo>
                    <a:pt x="944677" y="61052"/>
                  </a:lnTo>
                  <a:close/>
                </a:path>
                <a:path w="1588134" h="1985645">
                  <a:moveTo>
                    <a:pt x="628494" y="665087"/>
                  </a:moveTo>
                  <a:lnTo>
                    <a:pt x="627011" y="664716"/>
                  </a:lnTo>
                  <a:lnTo>
                    <a:pt x="626269" y="663417"/>
                  </a:lnTo>
                  <a:lnTo>
                    <a:pt x="625528" y="662303"/>
                  </a:lnTo>
                  <a:lnTo>
                    <a:pt x="625899" y="660633"/>
                  </a:lnTo>
                  <a:lnTo>
                    <a:pt x="627196" y="659891"/>
                  </a:lnTo>
                  <a:lnTo>
                    <a:pt x="633003" y="655663"/>
                  </a:lnTo>
                  <a:lnTo>
                    <a:pt x="662087" y="621298"/>
                  </a:lnTo>
                  <a:lnTo>
                    <a:pt x="665933" y="615354"/>
                  </a:lnTo>
                  <a:lnTo>
                    <a:pt x="669269" y="610343"/>
                  </a:lnTo>
                  <a:lnTo>
                    <a:pt x="694495" y="573284"/>
                  </a:lnTo>
                  <a:lnTo>
                    <a:pt x="724130" y="544094"/>
                  </a:lnTo>
                  <a:lnTo>
                    <a:pt x="633127" y="489351"/>
                  </a:lnTo>
                  <a:lnTo>
                    <a:pt x="644062" y="378379"/>
                  </a:lnTo>
                  <a:lnTo>
                    <a:pt x="886742" y="378379"/>
                  </a:lnTo>
                  <a:lnTo>
                    <a:pt x="897795" y="467268"/>
                  </a:lnTo>
                  <a:lnTo>
                    <a:pt x="761312" y="546321"/>
                  </a:lnTo>
                  <a:lnTo>
                    <a:pt x="727837" y="546321"/>
                  </a:lnTo>
                  <a:lnTo>
                    <a:pt x="727837" y="547063"/>
                  </a:lnTo>
                  <a:lnTo>
                    <a:pt x="728207" y="548177"/>
                  </a:lnTo>
                  <a:lnTo>
                    <a:pt x="727438" y="548571"/>
                  </a:lnTo>
                  <a:lnTo>
                    <a:pt x="721576" y="553440"/>
                  </a:lnTo>
                  <a:lnTo>
                    <a:pt x="696861" y="583737"/>
                  </a:lnTo>
                  <a:lnTo>
                    <a:pt x="688359" y="597168"/>
                  </a:lnTo>
                  <a:lnTo>
                    <a:pt x="684467" y="603292"/>
                  </a:lnTo>
                  <a:lnTo>
                    <a:pt x="680760" y="609415"/>
                  </a:lnTo>
                  <a:lnTo>
                    <a:pt x="676868" y="615354"/>
                  </a:lnTo>
                  <a:lnTo>
                    <a:pt x="672976" y="621477"/>
                  </a:lnTo>
                  <a:lnTo>
                    <a:pt x="648204" y="650844"/>
                  </a:lnTo>
                  <a:lnTo>
                    <a:pt x="629791" y="664344"/>
                  </a:lnTo>
                  <a:lnTo>
                    <a:pt x="628494" y="665087"/>
                  </a:lnTo>
                  <a:close/>
                </a:path>
                <a:path w="1588134" h="1985645">
                  <a:moveTo>
                    <a:pt x="744332" y="556156"/>
                  </a:moveTo>
                  <a:lnTo>
                    <a:pt x="727837" y="546321"/>
                  </a:lnTo>
                  <a:lnTo>
                    <a:pt x="761312" y="546321"/>
                  </a:lnTo>
                  <a:lnTo>
                    <a:pt x="744332" y="556156"/>
                  </a:lnTo>
                  <a:close/>
                </a:path>
                <a:path w="1588134" h="1985645">
                  <a:moveTo>
                    <a:pt x="887231" y="655808"/>
                  </a:moveTo>
                  <a:lnTo>
                    <a:pt x="885377" y="655808"/>
                  </a:lnTo>
                  <a:lnTo>
                    <a:pt x="884451" y="654695"/>
                  </a:lnTo>
                  <a:lnTo>
                    <a:pt x="878039" y="648568"/>
                  </a:lnTo>
                  <a:lnTo>
                    <a:pt x="845390" y="624679"/>
                  </a:lnTo>
                  <a:lnTo>
                    <a:pt x="812167" y="604776"/>
                  </a:lnTo>
                  <a:lnTo>
                    <a:pt x="804597" y="600044"/>
                  </a:lnTo>
                  <a:lnTo>
                    <a:pt x="762139" y="570347"/>
                  </a:lnTo>
                  <a:lnTo>
                    <a:pt x="755453" y="565249"/>
                  </a:lnTo>
                  <a:lnTo>
                    <a:pt x="754155" y="564322"/>
                  </a:lnTo>
                  <a:lnTo>
                    <a:pt x="753229" y="563394"/>
                  </a:lnTo>
                  <a:lnTo>
                    <a:pt x="752673" y="563023"/>
                  </a:lnTo>
                  <a:lnTo>
                    <a:pt x="750819" y="561352"/>
                  </a:lnTo>
                  <a:lnTo>
                    <a:pt x="751931" y="559497"/>
                  </a:lnTo>
                  <a:lnTo>
                    <a:pt x="752116" y="559311"/>
                  </a:lnTo>
                  <a:lnTo>
                    <a:pt x="752858" y="558198"/>
                  </a:lnTo>
                  <a:lnTo>
                    <a:pt x="754526" y="558012"/>
                  </a:lnTo>
                  <a:lnTo>
                    <a:pt x="755638" y="558754"/>
                  </a:lnTo>
                  <a:lnTo>
                    <a:pt x="755638" y="558940"/>
                  </a:lnTo>
                  <a:lnTo>
                    <a:pt x="755823" y="558940"/>
                  </a:lnTo>
                  <a:lnTo>
                    <a:pt x="756009" y="559126"/>
                  </a:lnTo>
                  <a:lnTo>
                    <a:pt x="755823" y="559311"/>
                  </a:lnTo>
                  <a:lnTo>
                    <a:pt x="756009" y="559497"/>
                  </a:lnTo>
                  <a:lnTo>
                    <a:pt x="756379" y="559682"/>
                  </a:lnTo>
                  <a:lnTo>
                    <a:pt x="756379" y="559868"/>
                  </a:lnTo>
                  <a:lnTo>
                    <a:pt x="756565" y="560053"/>
                  </a:lnTo>
                  <a:lnTo>
                    <a:pt x="756565" y="560239"/>
                  </a:lnTo>
                  <a:lnTo>
                    <a:pt x="757584" y="560239"/>
                  </a:lnTo>
                  <a:lnTo>
                    <a:pt x="758047" y="560425"/>
                  </a:lnTo>
                  <a:lnTo>
                    <a:pt x="758603" y="560981"/>
                  </a:lnTo>
                  <a:lnTo>
                    <a:pt x="787517" y="579167"/>
                  </a:lnTo>
                  <a:lnTo>
                    <a:pt x="793448" y="583064"/>
                  </a:lnTo>
                  <a:lnTo>
                    <a:pt x="799749" y="586776"/>
                  </a:lnTo>
                  <a:lnTo>
                    <a:pt x="806236" y="590673"/>
                  </a:lnTo>
                  <a:lnTo>
                    <a:pt x="814762" y="595498"/>
                  </a:lnTo>
                  <a:lnTo>
                    <a:pt x="850348" y="618323"/>
                  </a:lnTo>
                  <a:lnTo>
                    <a:pt x="888574" y="650844"/>
                  </a:lnTo>
                  <a:lnTo>
                    <a:pt x="889640" y="651911"/>
                  </a:lnTo>
                  <a:lnTo>
                    <a:pt x="889455" y="653767"/>
                  </a:lnTo>
                  <a:lnTo>
                    <a:pt x="888343" y="654695"/>
                  </a:lnTo>
                  <a:lnTo>
                    <a:pt x="887231" y="655808"/>
                  </a:lnTo>
                  <a:close/>
                </a:path>
                <a:path w="1588134" h="1985645">
                  <a:moveTo>
                    <a:pt x="756565" y="559682"/>
                  </a:moveTo>
                  <a:lnTo>
                    <a:pt x="756379" y="559682"/>
                  </a:lnTo>
                  <a:lnTo>
                    <a:pt x="756194" y="559311"/>
                  </a:lnTo>
                  <a:lnTo>
                    <a:pt x="756009" y="559126"/>
                  </a:lnTo>
                  <a:lnTo>
                    <a:pt x="756565" y="558383"/>
                  </a:lnTo>
                  <a:lnTo>
                    <a:pt x="756565" y="559682"/>
                  </a:lnTo>
                  <a:close/>
                </a:path>
                <a:path w="1588134" h="1985645">
                  <a:moveTo>
                    <a:pt x="757584" y="560239"/>
                  </a:moveTo>
                  <a:lnTo>
                    <a:pt x="756565" y="560239"/>
                  </a:lnTo>
                  <a:lnTo>
                    <a:pt x="756565" y="559868"/>
                  </a:lnTo>
                  <a:lnTo>
                    <a:pt x="757121" y="560053"/>
                  </a:lnTo>
                  <a:lnTo>
                    <a:pt x="757584" y="560239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4667086" y="8937532"/>
              <a:ext cx="1918335" cy="29209"/>
            </a:xfrm>
            <a:custGeom>
              <a:avLst/>
              <a:gdLst/>
              <a:ahLst/>
              <a:cxnLst/>
              <a:rect l="l" t="t" r="r" b="b"/>
              <a:pathLst>
                <a:path w="1918334" h="29209">
                  <a:moveTo>
                    <a:pt x="2594" y="29134"/>
                  </a:moveTo>
                  <a:lnTo>
                    <a:pt x="1297" y="29134"/>
                  </a:lnTo>
                  <a:lnTo>
                    <a:pt x="185" y="28021"/>
                  </a:lnTo>
                  <a:lnTo>
                    <a:pt x="0" y="25237"/>
                  </a:lnTo>
                  <a:lnTo>
                    <a:pt x="1112" y="24124"/>
                  </a:lnTo>
                  <a:lnTo>
                    <a:pt x="1341318" y="5938"/>
                  </a:lnTo>
                  <a:lnTo>
                    <a:pt x="1916619" y="0"/>
                  </a:lnTo>
                  <a:lnTo>
                    <a:pt x="1917916" y="1299"/>
                  </a:lnTo>
                  <a:lnTo>
                    <a:pt x="1917916" y="4453"/>
                  </a:lnTo>
                  <a:lnTo>
                    <a:pt x="1915136" y="5752"/>
                  </a:lnTo>
                  <a:lnTo>
                    <a:pt x="576412" y="23753"/>
                  </a:lnTo>
                  <a:lnTo>
                    <a:pt x="2594" y="29134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17768" y="8411251"/>
              <a:ext cx="1595792" cy="8850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8283" y="6036868"/>
              <a:ext cx="508983" cy="644488"/>
            </a:xfrm>
            <a:prstGeom prst="rect">
              <a:avLst/>
            </a:prstGeom>
          </p:spPr>
        </p:pic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5016499" y="924562"/>
            <a:ext cx="82550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各實體之屬性－倉儲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0"/>
            <a:ext cx="18285460" cy="10287000"/>
            <a:chOff x="2885" y="0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2885" y="5596984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5"/>
                  </a:moveTo>
                  <a:lnTo>
                    <a:pt x="0" y="4690015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885" y="6535711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6" y="3751287"/>
                  </a:moveTo>
                  <a:lnTo>
                    <a:pt x="0" y="3751287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6" y="375128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85" y="7474565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3" y="2812434"/>
                  </a:moveTo>
                  <a:lnTo>
                    <a:pt x="0" y="2812434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3" y="281243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85" y="8413426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2"/>
                  </a:moveTo>
                  <a:lnTo>
                    <a:pt x="0" y="1873572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2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85" y="9352490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0" y="934509"/>
                  </a:moveTo>
                  <a:lnTo>
                    <a:pt x="0" y="934509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0" y="93450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067337" y="0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1" y="3591100"/>
                  </a:moveTo>
                  <a:lnTo>
                    <a:pt x="2994907" y="3581797"/>
                  </a:lnTo>
                  <a:lnTo>
                    <a:pt x="2834434" y="3572386"/>
                  </a:lnTo>
                  <a:lnTo>
                    <a:pt x="2729038" y="3564351"/>
                  </a:lnTo>
                  <a:lnTo>
                    <a:pt x="2625188" y="3554596"/>
                  </a:lnTo>
                  <a:lnTo>
                    <a:pt x="2573918" y="3548991"/>
                  </a:lnTo>
                  <a:lnTo>
                    <a:pt x="2523125" y="3542856"/>
                  </a:lnTo>
                  <a:lnTo>
                    <a:pt x="2472839" y="3536159"/>
                  </a:lnTo>
                  <a:lnTo>
                    <a:pt x="2423089" y="3528865"/>
                  </a:lnTo>
                  <a:lnTo>
                    <a:pt x="2373905" y="3520942"/>
                  </a:lnTo>
                  <a:lnTo>
                    <a:pt x="2325318" y="3512356"/>
                  </a:lnTo>
                  <a:lnTo>
                    <a:pt x="2277357" y="3503074"/>
                  </a:lnTo>
                  <a:lnTo>
                    <a:pt x="2230053" y="3493063"/>
                  </a:lnTo>
                  <a:lnTo>
                    <a:pt x="2183435" y="3482289"/>
                  </a:lnTo>
                  <a:lnTo>
                    <a:pt x="2137533" y="3470720"/>
                  </a:lnTo>
                  <a:lnTo>
                    <a:pt x="2092378" y="3458322"/>
                  </a:lnTo>
                  <a:lnTo>
                    <a:pt x="2047998" y="3445061"/>
                  </a:lnTo>
                  <a:lnTo>
                    <a:pt x="2004425" y="3430905"/>
                  </a:lnTo>
                  <a:lnTo>
                    <a:pt x="1961687" y="3415820"/>
                  </a:lnTo>
                  <a:lnTo>
                    <a:pt x="1919816" y="3399774"/>
                  </a:lnTo>
                  <a:lnTo>
                    <a:pt x="1878840" y="3382731"/>
                  </a:lnTo>
                  <a:lnTo>
                    <a:pt x="1838791" y="3364661"/>
                  </a:lnTo>
                  <a:lnTo>
                    <a:pt x="1799697" y="3345529"/>
                  </a:lnTo>
                  <a:lnTo>
                    <a:pt x="1761589" y="3325301"/>
                  </a:lnTo>
                  <a:lnTo>
                    <a:pt x="1724496" y="3303945"/>
                  </a:lnTo>
                  <a:lnTo>
                    <a:pt x="1688449" y="3281428"/>
                  </a:lnTo>
                  <a:lnTo>
                    <a:pt x="1653478" y="3257716"/>
                  </a:lnTo>
                  <a:lnTo>
                    <a:pt x="1619613" y="3232776"/>
                  </a:lnTo>
                  <a:lnTo>
                    <a:pt x="1586882" y="3206574"/>
                  </a:lnTo>
                  <a:lnTo>
                    <a:pt x="1555318" y="3179078"/>
                  </a:lnTo>
                  <a:lnTo>
                    <a:pt x="1524948" y="3150254"/>
                  </a:lnTo>
                  <a:lnTo>
                    <a:pt x="1495080" y="3119311"/>
                  </a:lnTo>
                  <a:lnTo>
                    <a:pt x="1466449" y="3086990"/>
                  </a:lnTo>
                  <a:lnTo>
                    <a:pt x="1439011" y="3053343"/>
                  </a:lnTo>
                  <a:lnTo>
                    <a:pt x="1412717" y="3018421"/>
                  </a:lnTo>
                  <a:lnTo>
                    <a:pt x="1387521" y="2982276"/>
                  </a:lnTo>
                  <a:lnTo>
                    <a:pt x="1363378" y="2944961"/>
                  </a:lnTo>
                  <a:lnTo>
                    <a:pt x="1340240" y="2906526"/>
                  </a:lnTo>
                  <a:lnTo>
                    <a:pt x="1318061" y="2867025"/>
                  </a:lnTo>
                  <a:lnTo>
                    <a:pt x="1296794" y="2826508"/>
                  </a:lnTo>
                  <a:lnTo>
                    <a:pt x="1276393" y="2785028"/>
                  </a:lnTo>
                  <a:lnTo>
                    <a:pt x="1256812" y="2742636"/>
                  </a:lnTo>
                  <a:lnTo>
                    <a:pt x="1238003" y="2699385"/>
                  </a:lnTo>
                  <a:lnTo>
                    <a:pt x="1219921" y="2655325"/>
                  </a:lnTo>
                  <a:lnTo>
                    <a:pt x="1202519" y="2610510"/>
                  </a:lnTo>
                  <a:lnTo>
                    <a:pt x="1185750" y="2564990"/>
                  </a:lnTo>
                  <a:lnTo>
                    <a:pt x="1169567" y="2518818"/>
                  </a:lnTo>
                  <a:lnTo>
                    <a:pt x="1153925" y="2472046"/>
                  </a:lnTo>
                  <a:lnTo>
                    <a:pt x="1138777" y="2424724"/>
                  </a:lnTo>
                  <a:lnTo>
                    <a:pt x="1124076" y="2376906"/>
                  </a:lnTo>
                  <a:lnTo>
                    <a:pt x="1109775" y="2328643"/>
                  </a:lnTo>
                  <a:lnTo>
                    <a:pt x="1095829" y="2279987"/>
                  </a:lnTo>
                  <a:lnTo>
                    <a:pt x="1082191" y="2230990"/>
                  </a:lnTo>
                  <a:lnTo>
                    <a:pt x="1068813" y="2181703"/>
                  </a:lnTo>
                  <a:lnTo>
                    <a:pt x="1055650" y="2132179"/>
                  </a:lnTo>
                  <a:lnTo>
                    <a:pt x="1042655" y="2082469"/>
                  </a:lnTo>
                  <a:lnTo>
                    <a:pt x="1029782" y="2032625"/>
                  </a:lnTo>
                  <a:lnTo>
                    <a:pt x="991427" y="1882808"/>
                  </a:lnTo>
                  <a:lnTo>
                    <a:pt x="978575" y="1832946"/>
                  </a:lnTo>
                  <a:lnTo>
                    <a:pt x="965612" y="1783210"/>
                  </a:lnTo>
                  <a:lnTo>
                    <a:pt x="952491" y="1733652"/>
                  </a:lnTo>
                  <a:lnTo>
                    <a:pt x="939166" y="1684322"/>
                  </a:lnTo>
                  <a:lnTo>
                    <a:pt x="925591" y="1635273"/>
                  </a:lnTo>
                  <a:lnTo>
                    <a:pt x="911718" y="1586557"/>
                  </a:lnTo>
                  <a:lnTo>
                    <a:pt x="897502" y="1538226"/>
                  </a:lnTo>
                  <a:lnTo>
                    <a:pt x="882896" y="1490330"/>
                  </a:lnTo>
                  <a:lnTo>
                    <a:pt x="867853" y="1442923"/>
                  </a:lnTo>
                  <a:lnTo>
                    <a:pt x="852327" y="1396057"/>
                  </a:lnTo>
                  <a:lnTo>
                    <a:pt x="836271" y="1349782"/>
                  </a:lnTo>
                  <a:lnTo>
                    <a:pt x="817290" y="1297671"/>
                  </a:lnTo>
                  <a:lnTo>
                    <a:pt x="797581" y="1246376"/>
                  </a:lnTo>
                  <a:lnTo>
                    <a:pt x="777165" y="1195875"/>
                  </a:lnTo>
                  <a:lnTo>
                    <a:pt x="756064" y="1146142"/>
                  </a:lnTo>
                  <a:lnTo>
                    <a:pt x="734299" y="1097154"/>
                  </a:lnTo>
                  <a:lnTo>
                    <a:pt x="711891" y="1048887"/>
                  </a:lnTo>
                  <a:lnTo>
                    <a:pt x="688862" y="1001316"/>
                  </a:lnTo>
                  <a:lnTo>
                    <a:pt x="665233" y="954418"/>
                  </a:lnTo>
                  <a:lnTo>
                    <a:pt x="641025" y="908169"/>
                  </a:lnTo>
                  <a:lnTo>
                    <a:pt x="616259" y="862545"/>
                  </a:lnTo>
                  <a:lnTo>
                    <a:pt x="590957" y="817521"/>
                  </a:lnTo>
                  <a:lnTo>
                    <a:pt x="565141" y="773073"/>
                  </a:lnTo>
                  <a:lnTo>
                    <a:pt x="538831" y="729179"/>
                  </a:lnTo>
                  <a:lnTo>
                    <a:pt x="512048" y="685812"/>
                  </a:lnTo>
                  <a:lnTo>
                    <a:pt x="484815" y="642950"/>
                  </a:lnTo>
                  <a:lnTo>
                    <a:pt x="457152" y="600569"/>
                  </a:lnTo>
                  <a:lnTo>
                    <a:pt x="429081" y="558644"/>
                  </a:lnTo>
                  <a:lnTo>
                    <a:pt x="400622" y="517152"/>
                  </a:lnTo>
                  <a:lnTo>
                    <a:pt x="371798" y="476068"/>
                  </a:lnTo>
                  <a:lnTo>
                    <a:pt x="342630" y="435369"/>
                  </a:lnTo>
                  <a:lnTo>
                    <a:pt x="313139" y="395029"/>
                  </a:lnTo>
                  <a:lnTo>
                    <a:pt x="283345" y="355027"/>
                  </a:lnTo>
                  <a:lnTo>
                    <a:pt x="253272" y="315336"/>
                  </a:lnTo>
                  <a:lnTo>
                    <a:pt x="222939" y="275934"/>
                  </a:lnTo>
                  <a:lnTo>
                    <a:pt x="192369" y="236796"/>
                  </a:lnTo>
                  <a:lnTo>
                    <a:pt x="161581" y="197898"/>
                  </a:lnTo>
                  <a:lnTo>
                    <a:pt x="130599" y="159216"/>
                  </a:lnTo>
                  <a:lnTo>
                    <a:pt x="99443" y="120727"/>
                  </a:lnTo>
                  <a:lnTo>
                    <a:pt x="68134" y="82406"/>
                  </a:lnTo>
                  <a:lnTo>
                    <a:pt x="0" y="0"/>
                  </a:lnTo>
                  <a:lnTo>
                    <a:pt x="3220661" y="0"/>
                  </a:lnTo>
                  <a:lnTo>
                    <a:pt x="3220661" y="359110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778682" y="0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7" y="2845240"/>
                  </a:moveTo>
                  <a:lnTo>
                    <a:pt x="2448157" y="2842869"/>
                  </a:lnTo>
                  <a:lnTo>
                    <a:pt x="2287598" y="2834776"/>
                  </a:lnTo>
                  <a:lnTo>
                    <a:pt x="2182316" y="2827424"/>
                  </a:lnTo>
                  <a:lnTo>
                    <a:pt x="2130340" y="2823009"/>
                  </a:lnTo>
                  <a:lnTo>
                    <a:pt x="2078869" y="2818031"/>
                  </a:lnTo>
                  <a:lnTo>
                    <a:pt x="2027947" y="2812442"/>
                  </a:lnTo>
                  <a:lnTo>
                    <a:pt x="1977622" y="2806189"/>
                  </a:lnTo>
                  <a:lnTo>
                    <a:pt x="1927939" y="2799222"/>
                  </a:lnTo>
                  <a:lnTo>
                    <a:pt x="1878943" y="2791489"/>
                  </a:lnTo>
                  <a:lnTo>
                    <a:pt x="1830682" y="2782940"/>
                  </a:lnTo>
                  <a:lnTo>
                    <a:pt x="1783200" y="2773523"/>
                  </a:lnTo>
                  <a:lnTo>
                    <a:pt x="1736544" y="2763188"/>
                  </a:lnTo>
                  <a:lnTo>
                    <a:pt x="1690759" y="2751883"/>
                  </a:lnTo>
                  <a:lnTo>
                    <a:pt x="1645892" y="2739558"/>
                  </a:lnTo>
                  <a:lnTo>
                    <a:pt x="1601988" y="2726160"/>
                  </a:lnTo>
                  <a:lnTo>
                    <a:pt x="1559093" y="2711641"/>
                  </a:lnTo>
                  <a:lnTo>
                    <a:pt x="1517254" y="2695947"/>
                  </a:lnTo>
                  <a:lnTo>
                    <a:pt x="1476515" y="2679029"/>
                  </a:lnTo>
                  <a:lnTo>
                    <a:pt x="1436923" y="2660836"/>
                  </a:lnTo>
                  <a:lnTo>
                    <a:pt x="1398523" y="2641315"/>
                  </a:lnTo>
                  <a:lnTo>
                    <a:pt x="1361363" y="2620417"/>
                  </a:lnTo>
                  <a:lnTo>
                    <a:pt x="1325487" y="2598089"/>
                  </a:lnTo>
                  <a:lnTo>
                    <a:pt x="1290941" y="2574282"/>
                  </a:lnTo>
                  <a:lnTo>
                    <a:pt x="1257771" y="2548945"/>
                  </a:lnTo>
                  <a:lnTo>
                    <a:pt x="1226024" y="2522025"/>
                  </a:lnTo>
                  <a:lnTo>
                    <a:pt x="1195745" y="2493472"/>
                  </a:lnTo>
                  <a:lnTo>
                    <a:pt x="1166017" y="2462290"/>
                  </a:lnTo>
                  <a:lnTo>
                    <a:pt x="1137823" y="2429406"/>
                  </a:lnTo>
                  <a:lnTo>
                    <a:pt x="1111090" y="2394900"/>
                  </a:lnTo>
                  <a:lnTo>
                    <a:pt x="1085746" y="2358854"/>
                  </a:lnTo>
                  <a:lnTo>
                    <a:pt x="1061718" y="2321349"/>
                  </a:lnTo>
                  <a:lnTo>
                    <a:pt x="1038934" y="2282464"/>
                  </a:lnTo>
                  <a:lnTo>
                    <a:pt x="1017321" y="2242281"/>
                  </a:lnTo>
                  <a:lnTo>
                    <a:pt x="996807" y="2200880"/>
                  </a:lnTo>
                  <a:lnTo>
                    <a:pt x="977319" y="2158343"/>
                  </a:lnTo>
                  <a:lnTo>
                    <a:pt x="958784" y="2114750"/>
                  </a:lnTo>
                  <a:lnTo>
                    <a:pt x="941130" y="2070181"/>
                  </a:lnTo>
                  <a:lnTo>
                    <a:pt x="924285" y="2024717"/>
                  </a:lnTo>
                  <a:lnTo>
                    <a:pt x="908176" y="1978440"/>
                  </a:lnTo>
                  <a:lnTo>
                    <a:pt x="892731" y="1931429"/>
                  </a:lnTo>
                  <a:lnTo>
                    <a:pt x="877876" y="1883766"/>
                  </a:lnTo>
                  <a:lnTo>
                    <a:pt x="863540" y="1835531"/>
                  </a:lnTo>
                  <a:lnTo>
                    <a:pt x="849649" y="1786805"/>
                  </a:lnTo>
                  <a:lnTo>
                    <a:pt x="836132" y="1737669"/>
                  </a:lnTo>
                  <a:lnTo>
                    <a:pt x="822916" y="1688203"/>
                  </a:lnTo>
                  <a:lnTo>
                    <a:pt x="809928" y="1638488"/>
                  </a:lnTo>
                  <a:lnTo>
                    <a:pt x="797096" y="1588605"/>
                  </a:lnTo>
                  <a:lnTo>
                    <a:pt x="771609" y="1488658"/>
                  </a:lnTo>
                  <a:lnTo>
                    <a:pt x="758809" y="1438755"/>
                  </a:lnTo>
                  <a:lnTo>
                    <a:pt x="745874" y="1389007"/>
                  </a:lnTo>
                  <a:lnTo>
                    <a:pt x="732733" y="1339494"/>
                  </a:lnTo>
                  <a:lnTo>
                    <a:pt x="719313" y="1290298"/>
                  </a:lnTo>
                  <a:lnTo>
                    <a:pt x="705540" y="1241498"/>
                  </a:lnTo>
                  <a:lnTo>
                    <a:pt x="691343" y="1193177"/>
                  </a:lnTo>
                  <a:lnTo>
                    <a:pt x="676649" y="1145413"/>
                  </a:lnTo>
                  <a:lnTo>
                    <a:pt x="661386" y="1098289"/>
                  </a:lnTo>
                  <a:lnTo>
                    <a:pt x="645480" y="1051884"/>
                  </a:lnTo>
                  <a:lnTo>
                    <a:pt x="626371" y="999814"/>
                  </a:lnTo>
                  <a:lnTo>
                    <a:pt x="606357" y="948762"/>
                  </a:lnTo>
                  <a:lnTo>
                    <a:pt x="585473" y="898690"/>
                  </a:lnTo>
                  <a:lnTo>
                    <a:pt x="563751" y="849561"/>
                  </a:lnTo>
                  <a:lnTo>
                    <a:pt x="541226" y="801337"/>
                  </a:lnTo>
                  <a:lnTo>
                    <a:pt x="517931" y="753980"/>
                  </a:lnTo>
                  <a:lnTo>
                    <a:pt x="493900" y="707451"/>
                  </a:lnTo>
                  <a:lnTo>
                    <a:pt x="469167" y="661714"/>
                  </a:lnTo>
                  <a:lnTo>
                    <a:pt x="443765" y="616729"/>
                  </a:lnTo>
                  <a:lnTo>
                    <a:pt x="417728" y="572460"/>
                  </a:lnTo>
                  <a:lnTo>
                    <a:pt x="391089" y="528868"/>
                  </a:lnTo>
                  <a:lnTo>
                    <a:pt x="363884" y="485915"/>
                  </a:lnTo>
                  <a:lnTo>
                    <a:pt x="336144" y="443563"/>
                  </a:lnTo>
                  <a:lnTo>
                    <a:pt x="307904" y="401775"/>
                  </a:lnTo>
                  <a:lnTo>
                    <a:pt x="279198" y="360513"/>
                  </a:lnTo>
                  <a:lnTo>
                    <a:pt x="250059" y="319738"/>
                  </a:lnTo>
                  <a:lnTo>
                    <a:pt x="220521" y="279412"/>
                  </a:lnTo>
                  <a:lnTo>
                    <a:pt x="190617" y="239499"/>
                  </a:lnTo>
                  <a:lnTo>
                    <a:pt x="160382" y="199959"/>
                  </a:lnTo>
                  <a:lnTo>
                    <a:pt x="129849" y="160755"/>
                  </a:lnTo>
                  <a:lnTo>
                    <a:pt x="99051" y="121849"/>
                  </a:lnTo>
                  <a:lnTo>
                    <a:pt x="68024" y="83203"/>
                  </a:lnTo>
                  <a:lnTo>
                    <a:pt x="36799" y="44779"/>
                  </a:lnTo>
                  <a:lnTo>
                    <a:pt x="0" y="0"/>
                  </a:lnTo>
                  <a:lnTo>
                    <a:pt x="2509317" y="0"/>
                  </a:lnTo>
                  <a:lnTo>
                    <a:pt x="2509317" y="2845240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490406" y="0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2" y="2091902"/>
                  </a:moveTo>
                  <a:lnTo>
                    <a:pt x="1674368" y="2085508"/>
                  </a:lnTo>
                  <a:lnTo>
                    <a:pt x="1620114" y="2081738"/>
                  </a:lnTo>
                  <a:lnTo>
                    <a:pt x="1566485" y="2077274"/>
                  </a:lnTo>
                  <a:lnTo>
                    <a:pt x="1513569" y="2072017"/>
                  </a:lnTo>
                  <a:lnTo>
                    <a:pt x="1461456" y="2065867"/>
                  </a:lnTo>
                  <a:lnTo>
                    <a:pt x="1410235" y="2058726"/>
                  </a:lnTo>
                  <a:lnTo>
                    <a:pt x="1359996" y="2050493"/>
                  </a:lnTo>
                  <a:lnTo>
                    <a:pt x="1310826" y="2041070"/>
                  </a:lnTo>
                  <a:lnTo>
                    <a:pt x="1262817" y="2030358"/>
                  </a:lnTo>
                  <a:lnTo>
                    <a:pt x="1216057" y="2018257"/>
                  </a:lnTo>
                  <a:lnTo>
                    <a:pt x="1170636" y="2004668"/>
                  </a:lnTo>
                  <a:lnTo>
                    <a:pt x="1126642" y="1989493"/>
                  </a:lnTo>
                  <a:lnTo>
                    <a:pt x="1084165" y="1972631"/>
                  </a:lnTo>
                  <a:lnTo>
                    <a:pt x="1043294" y="1953984"/>
                  </a:lnTo>
                  <a:lnTo>
                    <a:pt x="1004119" y="1933453"/>
                  </a:lnTo>
                  <a:lnTo>
                    <a:pt x="966729" y="1910938"/>
                  </a:lnTo>
                  <a:lnTo>
                    <a:pt x="931213" y="1886340"/>
                  </a:lnTo>
                  <a:lnTo>
                    <a:pt x="897660" y="1859560"/>
                  </a:lnTo>
                  <a:lnTo>
                    <a:pt x="866160" y="1830499"/>
                  </a:lnTo>
                  <a:lnTo>
                    <a:pt x="836672" y="1799100"/>
                  </a:lnTo>
                  <a:lnTo>
                    <a:pt x="809204" y="1765472"/>
                  </a:lnTo>
                  <a:lnTo>
                    <a:pt x="783626" y="1729757"/>
                  </a:lnTo>
                  <a:lnTo>
                    <a:pt x="759808" y="1692098"/>
                  </a:lnTo>
                  <a:lnTo>
                    <a:pt x="737622" y="1652639"/>
                  </a:lnTo>
                  <a:lnTo>
                    <a:pt x="716937" y="1611522"/>
                  </a:lnTo>
                  <a:lnTo>
                    <a:pt x="697624" y="1568891"/>
                  </a:lnTo>
                  <a:lnTo>
                    <a:pt x="679553" y="1524889"/>
                  </a:lnTo>
                  <a:lnTo>
                    <a:pt x="662595" y="1479659"/>
                  </a:lnTo>
                  <a:lnTo>
                    <a:pt x="646620" y="1433344"/>
                  </a:lnTo>
                  <a:lnTo>
                    <a:pt x="631498" y="1386087"/>
                  </a:lnTo>
                  <a:lnTo>
                    <a:pt x="617101" y="1338032"/>
                  </a:lnTo>
                  <a:lnTo>
                    <a:pt x="603298" y="1289321"/>
                  </a:lnTo>
                  <a:lnTo>
                    <a:pt x="589960" y="1240098"/>
                  </a:lnTo>
                  <a:lnTo>
                    <a:pt x="576957" y="1190505"/>
                  </a:lnTo>
                  <a:lnTo>
                    <a:pt x="564159" y="1140686"/>
                  </a:lnTo>
                  <a:lnTo>
                    <a:pt x="551438" y="1090785"/>
                  </a:lnTo>
                  <a:lnTo>
                    <a:pt x="538664" y="1040943"/>
                  </a:lnTo>
                  <a:lnTo>
                    <a:pt x="525706" y="991305"/>
                  </a:lnTo>
                  <a:lnTo>
                    <a:pt x="512436" y="942013"/>
                  </a:lnTo>
                  <a:lnTo>
                    <a:pt x="498723" y="893211"/>
                  </a:lnTo>
                  <a:lnTo>
                    <a:pt x="484439" y="845041"/>
                  </a:lnTo>
                  <a:lnTo>
                    <a:pt x="469454" y="797647"/>
                  </a:lnTo>
                  <a:lnTo>
                    <a:pt x="453637" y="751172"/>
                  </a:lnTo>
                  <a:lnTo>
                    <a:pt x="434410" y="699329"/>
                  </a:lnTo>
                  <a:lnTo>
                    <a:pt x="413989" y="648826"/>
                  </a:lnTo>
                  <a:lnTo>
                    <a:pt x="392433" y="599595"/>
                  </a:lnTo>
                  <a:lnTo>
                    <a:pt x="369804" y="551569"/>
                  </a:lnTo>
                  <a:lnTo>
                    <a:pt x="346161" y="504682"/>
                  </a:lnTo>
                  <a:lnTo>
                    <a:pt x="321564" y="458866"/>
                  </a:lnTo>
                  <a:lnTo>
                    <a:pt x="296074" y="414055"/>
                  </a:lnTo>
                  <a:lnTo>
                    <a:pt x="269752" y="370181"/>
                  </a:lnTo>
                  <a:lnTo>
                    <a:pt x="242656" y="327177"/>
                  </a:lnTo>
                  <a:lnTo>
                    <a:pt x="214848" y="284978"/>
                  </a:lnTo>
                  <a:lnTo>
                    <a:pt x="186388" y="243514"/>
                  </a:lnTo>
                  <a:lnTo>
                    <a:pt x="157335" y="202721"/>
                  </a:lnTo>
                  <a:lnTo>
                    <a:pt x="127751" y="162530"/>
                  </a:lnTo>
                  <a:lnTo>
                    <a:pt x="97695" y="122875"/>
                  </a:lnTo>
                  <a:lnTo>
                    <a:pt x="67227" y="83689"/>
                  </a:lnTo>
                  <a:lnTo>
                    <a:pt x="36408" y="44904"/>
                  </a:lnTo>
                  <a:lnTo>
                    <a:pt x="5298" y="6455"/>
                  </a:lnTo>
                  <a:lnTo>
                    <a:pt x="0" y="0"/>
                  </a:lnTo>
                  <a:lnTo>
                    <a:pt x="1797592" y="0"/>
                  </a:lnTo>
                  <a:lnTo>
                    <a:pt x="1797592" y="209190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194008" y="0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1" y="1344859"/>
                  </a:moveTo>
                  <a:lnTo>
                    <a:pt x="1027016" y="1340217"/>
                  </a:lnTo>
                  <a:lnTo>
                    <a:pt x="973720" y="1335165"/>
                  </a:lnTo>
                  <a:lnTo>
                    <a:pt x="921624" y="1328774"/>
                  </a:lnTo>
                  <a:lnTo>
                    <a:pt x="870930" y="1320818"/>
                  </a:lnTo>
                  <a:lnTo>
                    <a:pt x="821841" y="1311071"/>
                  </a:lnTo>
                  <a:lnTo>
                    <a:pt x="774560" y="1299307"/>
                  </a:lnTo>
                  <a:lnTo>
                    <a:pt x="729289" y="1285300"/>
                  </a:lnTo>
                  <a:lnTo>
                    <a:pt x="686232" y="1268824"/>
                  </a:lnTo>
                  <a:lnTo>
                    <a:pt x="645590" y="1249654"/>
                  </a:lnTo>
                  <a:lnTo>
                    <a:pt x="607567" y="1227564"/>
                  </a:lnTo>
                  <a:lnTo>
                    <a:pt x="572366" y="1202326"/>
                  </a:lnTo>
                  <a:lnTo>
                    <a:pt x="540188" y="1173717"/>
                  </a:lnTo>
                  <a:lnTo>
                    <a:pt x="511156" y="1141742"/>
                  </a:lnTo>
                  <a:lnTo>
                    <a:pt x="485062" y="1106511"/>
                  </a:lnTo>
                  <a:lnTo>
                    <a:pt x="461614" y="1068347"/>
                  </a:lnTo>
                  <a:lnTo>
                    <a:pt x="440520" y="1027577"/>
                  </a:lnTo>
                  <a:lnTo>
                    <a:pt x="421488" y="984524"/>
                  </a:lnTo>
                  <a:lnTo>
                    <a:pt x="404226" y="939515"/>
                  </a:lnTo>
                  <a:lnTo>
                    <a:pt x="388442" y="892873"/>
                  </a:lnTo>
                  <a:lnTo>
                    <a:pt x="373843" y="844925"/>
                  </a:lnTo>
                  <a:lnTo>
                    <a:pt x="360138" y="795994"/>
                  </a:lnTo>
                  <a:lnTo>
                    <a:pt x="347035" y="746406"/>
                  </a:lnTo>
                  <a:lnTo>
                    <a:pt x="321467" y="646558"/>
                  </a:lnTo>
                  <a:lnTo>
                    <a:pt x="308417" y="596948"/>
                  </a:lnTo>
                  <a:lnTo>
                    <a:pt x="294801" y="547981"/>
                  </a:lnTo>
                  <a:lnTo>
                    <a:pt x="280327" y="499981"/>
                  </a:lnTo>
                  <a:lnTo>
                    <a:pt x="264703" y="453274"/>
                  </a:lnTo>
                  <a:lnTo>
                    <a:pt x="245034" y="401778"/>
                  </a:lnTo>
                  <a:lnTo>
                    <a:pt x="223637" y="352224"/>
                  </a:lnTo>
                  <a:lnTo>
                    <a:pt x="200646" y="304462"/>
                  </a:lnTo>
                  <a:lnTo>
                    <a:pt x="176193" y="258344"/>
                  </a:lnTo>
                  <a:lnTo>
                    <a:pt x="150411" y="213719"/>
                  </a:lnTo>
                  <a:lnTo>
                    <a:pt x="123431" y="170438"/>
                  </a:lnTo>
                  <a:lnTo>
                    <a:pt x="95389" y="128353"/>
                  </a:lnTo>
                  <a:lnTo>
                    <a:pt x="66414" y="87313"/>
                  </a:lnTo>
                  <a:lnTo>
                    <a:pt x="36642" y="47169"/>
                  </a:lnTo>
                  <a:lnTo>
                    <a:pt x="6204" y="7772"/>
                  </a:lnTo>
                  <a:lnTo>
                    <a:pt x="0" y="0"/>
                  </a:lnTo>
                  <a:lnTo>
                    <a:pt x="1093991" y="0"/>
                  </a:lnTo>
                  <a:lnTo>
                    <a:pt x="1093991" y="134485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899896" y="0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2" y="585227"/>
                  </a:moveTo>
                  <a:lnTo>
                    <a:pt x="333659" y="573618"/>
                  </a:lnTo>
                  <a:lnTo>
                    <a:pt x="289539" y="558474"/>
                  </a:lnTo>
                  <a:lnTo>
                    <a:pt x="250203" y="538040"/>
                  </a:lnTo>
                  <a:lnTo>
                    <a:pt x="216438" y="511446"/>
                  </a:lnTo>
                  <a:lnTo>
                    <a:pt x="188979" y="477884"/>
                  </a:lnTo>
                  <a:lnTo>
                    <a:pt x="166783" y="438515"/>
                  </a:lnTo>
                  <a:lnTo>
                    <a:pt x="148680" y="394628"/>
                  </a:lnTo>
                  <a:lnTo>
                    <a:pt x="133504" y="347513"/>
                  </a:lnTo>
                  <a:lnTo>
                    <a:pt x="120085" y="298460"/>
                  </a:lnTo>
                  <a:lnTo>
                    <a:pt x="107256" y="248758"/>
                  </a:lnTo>
                  <a:lnTo>
                    <a:pt x="93849" y="199696"/>
                  </a:lnTo>
                  <a:lnTo>
                    <a:pt x="78695" y="152565"/>
                  </a:lnTo>
                  <a:lnTo>
                    <a:pt x="58163" y="102259"/>
                  </a:lnTo>
                  <a:lnTo>
                    <a:pt x="34440" y="55496"/>
                  </a:lnTo>
                  <a:lnTo>
                    <a:pt x="8057" y="11700"/>
                  </a:lnTo>
                  <a:lnTo>
                    <a:pt x="0" y="0"/>
                  </a:lnTo>
                  <a:lnTo>
                    <a:pt x="388102" y="0"/>
                  </a:lnTo>
                  <a:lnTo>
                    <a:pt x="388102" y="58522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6391" y="2122169"/>
              <a:ext cx="12658724" cy="79819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55726" y="6190690"/>
              <a:ext cx="388620" cy="492125"/>
            </a:xfrm>
            <a:custGeom>
              <a:avLst/>
              <a:gdLst/>
              <a:ahLst/>
              <a:cxnLst/>
              <a:rect l="l" t="t" r="r" b="b"/>
              <a:pathLst>
                <a:path w="388619" h="492125">
                  <a:moveTo>
                    <a:pt x="275930" y="491817"/>
                  </a:moveTo>
                  <a:lnTo>
                    <a:pt x="223765" y="489153"/>
                  </a:lnTo>
                  <a:lnTo>
                    <a:pt x="190376" y="474235"/>
                  </a:lnTo>
                  <a:lnTo>
                    <a:pt x="172635" y="457576"/>
                  </a:lnTo>
                  <a:lnTo>
                    <a:pt x="167416" y="449687"/>
                  </a:lnTo>
                  <a:lnTo>
                    <a:pt x="169324" y="390015"/>
                  </a:lnTo>
                  <a:lnTo>
                    <a:pt x="168676" y="347242"/>
                  </a:lnTo>
                  <a:lnTo>
                    <a:pt x="164264" y="324124"/>
                  </a:lnTo>
                  <a:lnTo>
                    <a:pt x="158622" y="318982"/>
                  </a:lnTo>
                  <a:lnTo>
                    <a:pt x="141034" y="319978"/>
                  </a:lnTo>
                  <a:lnTo>
                    <a:pt x="122308" y="323292"/>
                  </a:lnTo>
                  <a:lnTo>
                    <a:pt x="102478" y="329080"/>
                  </a:lnTo>
                  <a:lnTo>
                    <a:pt x="83052" y="331850"/>
                  </a:lnTo>
                  <a:lnTo>
                    <a:pt x="65539" y="326115"/>
                  </a:lnTo>
                  <a:lnTo>
                    <a:pt x="50456" y="304023"/>
                  </a:lnTo>
                  <a:lnTo>
                    <a:pt x="48283" y="275898"/>
                  </a:lnTo>
                  <a:lnTo>
                    <a:pt x="51213" y="245969"/>
                  </a:lnTo>
                  <a:lnTo>
                    <a:pt x="51436" y="218466"/>
                  </a:lnTo>
                  <a:lnTo>
                    <a:pt x="16260" y="182722"/>
                  </a:lnTo>
                  <a:lnTo>
                    <a:pt x="7036" y="176688"/>
                  </a:lnTo>
                  <a:lnTo>
                    <a:pt x="1825" y="167545"/>
                  </a:lnTo>
                  <a:lnTo>
                    <a:pt x="0" y="159251"/>
                  </a:lnTo>
                  <a:lnTo>
                    <a:pt x="26119" y="140321"/>
                  </a:lnTo>
                  <a:lnTo>
                    <a:pt x="36482" y="131593"/>
                  </a:lnTo>
                  <a:lnTo>
                    <a:pt x="63201" y="95071"/>
                  </a:lnTo>
                  <a:lnTo>
                    <a:pt x="81634" y="44968"/>
                  </a:lnTo>
                  <a:lnTo>
                    <a:pt x="88377" y="18051"/>
                  </a:lnTo>
                  <a:lnTo>
                    <a:pt x="92419" y="10301"/>
                  </a:lnTo>
                  <a:lnTo>
                    <a:pt x="106356" y="3998"/>
                  </a:lnTo>
                  <a:lnTo>
                    <a:pt x="128577" y="0"/>
                  </a:lnTo>
                  <a:lnTo>
                    <a:pt x="150098" y="743"/>
                  </a:lnTo>
                  <a:lnTo>
                    <a:pt x="203292" y="15853"/>
                  </a:lnTo>
                  <a:lnTo>
                    <a:pt x="232502" y="47674"/>
                  </a:lnTo>
                  <a:lnTo>
                    <a:pt x="232562" y="64333"/>
                  </a:lnTo>
                  <a:lnTo>
                    <a:pt x="234768" y="80184"/>
                  </a:lnTo>
                  <a:lnTo>
                    <a:pt x="244238" y="91245"/>
                  </a:lnTo>
                  <a:lnTo>
                    <a:pt x="252918" y="91585"/>
                  </a:lnTo>
                  <a:lnTo>
                    <a:pt x="263403" y="87368"/>
                  </a:lnTo>
                  <a:lnTo>
                    <a:pt x="281571" y="77146"/>
                  </a:lnTo>
                  <a:lnTo>
                    <a:pt x="301658" y="72100"/>
                  </a:lnTo>
                  <a:lnTo>
                    <a:pt x="322181" y="74347"/>
                  </a:lnTo>
                  <a:lnTo>
                    <a:pt x="339904" y="84214"/>
                  </a:lnTo>
                  <a:lnTo>
                    <a:pt x="351591" y="102027"/>
                  </a:lnTo>
                  <a:lnTo>
                    <a:pt x="352039" y="113544"/>
                  </a:lnTo>
                  <a:lnTo>
                    <a:pt x="347837" y="126119"/>
                  </a:lnTo>
                  <a:lnTo>
                    <a:pt x="336990" y="149465"/>
                  </a:lnTo>
                  <a:lnTo>
                    <a:pt x="331898" y="168148"/>
                  </a:lnTo>
                  <a:lnTo>
                    <a:pt x="328984" y="187967"/>
                  </a:lnTo>
                  <a:lnTo>
                    <a:pt x="328496" y="207941"/>
                  </a:lnTo>
                  <a:lnTo>
                    <a:pt x="330684" y="227091"/>
                  </a:lnTo>
                  <a:lnTo>
                    <a:pt x="335701" y="240952"/>
                  </a:lnTo>
                  <a:lnTo>
                    <a:pt x="351521" y="265065"/>
                  </a:lnTo>
                  <a:lnTo>
                    <a:pt x="357564" y="278179"/>
                  </a:lnTo>
                  <a:lnTo>
                    <a:pt x="359563" y="289056"/>
                  </a:lnTo>
                  <a:lnTo>
                    <a:pt x="363040" y="342867"/>
                  </a:lnTo>
                  <a:lnTo>
                    <a:pt x="368240" y="373983"/>
                  </a:lnTo>
                  <a:lnTo>
                    <a:pt x="376770" y="399097"/>
                  </a:lnTo>
                  <a:lnTo>
                    <a:pt x="388260" y="421986"/>
                  </a:lnTo>
                  <a:lnTo>
                    <a:pt x="379085" y="431964"/>
                  </a:lnTo>
                  <a:lnTo>
                    <a:pt x="354432" y="454414"/>
                  </a:lnTo>
                  <a:lnTo>
                    <a:pt x="318611" y="478107"/>
                  </a:lnTo>
                  <a:lnTo>
                    <a:pt x="275930" y="491817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28849" y="9505917"/>
              <a:ext cx="1504950" cy="598170"/>
            </a:xfrm>
            <a:custGeom>
              <a:avLst/>
              <a:gdLst/>
              <a:ahLst/>
              <a:cxnLst/>
              <a:rect l="l" t="t" r="r" b="b"/>
              <a:pathLst>
                <a:path w="1504950" h="598170">
                  <a:moveTo>
                    <a:pt x="135704" y="245256"/>
                  </a:moveTo>
                  <a:lnTo>
                    <a:pt x="94591" y="235545"/>
                  </a:lnTo>
                  <a:lnTo>
                    <a:pt x="77714" y="228898"/>
                  </a:lnTo>
                  <a:lnTo>
                    <a:pt x="12732" y="166332"/>
                  </a:lnTo>
                  <a:lnTo>
                    <a:pt x="0" y="90626"/>
                  </a:lnTo>
                  <a:lnTo>
                    <a:pt x="12312" y="26831"/>
                  </a:lnTo>
                  <a:lnTo>
                    <a:pt x="22461" y="0"/>
                  </a:lnTo>
                  <a:lnTo>
                    <a:pt x="233516" y="212477"/>
                  </a:lnTo>
                  <a:lnTo>
                    <a:pt x="186772" y="242683"/>
                  </a:lnTo>
                  <a:lnTo>
                    <a:pt x="135704" y="245256"/>
                  </a:lnTo>
                  <a:close/>
                </a:path>
                <a:path w="1504950" h="598170">
                  <a:moveTo>
                    <a:pt x="1325788" y="483671"/>
                  </a:moveTo>
                  <a:lnTo>
                    <a:pt x="1255826" y="472479"/>
                  </a:lnTo>
                  <a:lnTo>
                    <a:pt x="1201355" y="434147"/>
                  </a:lnTo>
                  <a:lnTo>
                    <a:pt x="1164737" y="377662"/>
                  </a:lnTo>
                  <a:lnTo>
                    <a:pt x="1148330" y="312012"/>
                  </a:lnTo>
                  <a:lnTo>
                    <a:pt x="1148443" y="278559"/>
                  </a:lnTo>
                  <a:lnTo>
                    <a:pt x="1166778" y="216014"/>
                  </a:lnTo>
                  <a:lnTo>
                    <a:pt x="1211224" y="166774"/>
                  </a:lnTo>
                  <a:lnTo>
                    <a:pt x="1284142" y="139826"/>
                  </a:lnTo>
                  <a:lnTo>
                    <a:pt x="1329381" y="136530"/>
                  </a:lnTo>
                  <a:lnTo>
                    <a:pt x="1369337" y="140052"/>
                  </a:lnTo>
                  <a:lnTo>
                    <a:pt x="1433572" y="164413"/>
                  </a:lnTo>
                  <a:lnTo>
                    <a:pt x="1477196" y="206634"/>
                  </a:lnTo>
                  <a:lnTo>
                    <a:pt x="1500562" y="260442"/>
                  </a:lnTo>
                  <a:lnTo>
                    <a:pt x="1504757" y="289730"/>
                  </a:lnTo>
                  <a:lnTo>
                    <a:pt x="1504019" y="319561"/>
                  </a:lnTo>
                  <a:lnTo>
                    <a:pt x="1487920" y="377718"/>
                  </a:lnTo>
                  <a:lnTo>
                    <a:pt x="1452614" y="428639"/>
                  </a:lnTo>
                  <a:lnTo>
                    <a:pt x="1398453" y="466048"/>
                  </a:lnTo>
                  <a:lnTo>
                    <a:pt x="1325788" y="483671"/>
                  </a:lnTo>
                  <a:close/>
                </a:path>
                <a:path w="1504950" h="598170">
                  <a:moveTo>
                    <a:pt x="536492" y="597623"/>
                  </a:moveTo>
                  <a:lnTo>
                    <a:pt x="479214" y="594981"/>
                  </a:lnTo>
                  <a:lnTo>
                    <a:pt x="433362" y="581243"/>
                  </a:lnTo>
                  <a:lnTo>
                    <a:pt x="398115" y="558547"/>
                  </a:lnTo>
                  <a:lnTo>
                    <a:pt x="372657" y="529030"/>
                  </a:lnTo>
                  <a:lnTo>
                    <a:pt x="347830" y="458086"/>
                  </a:lnTo>
                  <a:lnTo>
                    <a:pt x="346825" y="420933"/>
                  </a:lnTo>
                  <a:lnTo>
                    <a:pt x="352335" y="385511"/>
                  </a:lnTo>
                  <a:lnTo>
                    <a:pt x="363541" y="353956"/>
                  </a:lnTo>
                  <a:lnTo>
                    <a:pt x="379626" y="328408"/>
                  </a:lnTo>
                  <a:lnTo>
                    <a:pt x="399771" y="311002"/>
                  </a:lnTo>
                  <a:lnTo>
                    <a:pt x="654131" y="307187"/>
                  </a:lnTo>
                  <a:lnTo>
                    <a:pt x="682461" y="343431"/>
                  </a:lnTo>
                  <a:lnTo>
                    <a:pt x="698188" y="381453"/>
                  </a:lnTo>
                  <a:lnTo>
                    <a:pt x="702698" y="419986"/>
                  </a:lnTo>
                  <a:lnTo>
                    <a:pt x="697375" y="457764"/>
                  </a:lnTo>
                  <a:lnTo>
                    <a:pt x="683603" y="493520"/>
                  </a:lnTo>
                  <a:lnTo>
                    <a:pt x="662768" y="525986"/>
                  </a:lnTo>
                  <a:lnTo>
                    <a:pt x="636255" y="553897"/>
                  </a:lnTo>
                  <a:lnTo>
                    <a:pt x="571732" y="590982"/>
                  </a:lnTo>
                  <a:lnTo>
                    <a:pt x="536492" y="597623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19952" y="7918142"/>
              <a:ext cx="1501775" cy="2026920"/>
            </a:xfrm>
            <a:custGeom>
              <a:avLst/>
              <a:gdLst/>
              <a:ahLst/>
              <a:cxnLst/>
              <a:rect l="l" t="t" r="r" b="b"/>
              <a:pathLst>
                <a:path w="1501775" h="2026920">
                  <a:moveTo>
                    <a:pt x="436709" y="2026661"/>
                  </a:moveTo>
                  <a:lnTo>
                    <a:pt x="1493" y="1579812"/>
                  </a:lnTo>
                  <a:lnTo>
                    <a:pt x="0" y="1495716"/>
                  </a:lnTo>
                  <a:lnTo>
                    <a:pt x="871096" y="1307788"/>
                  </a:lnTo>
                  <a:lnTo>
                    <a:pt x="1375337" y="1622772"/>
                  </a:lnTo>
                  <a:lnTo>
                    <a:pt x="1411674" y="392858"/>
                  </a:lnTo>
                  <a:lnTo>
                    <a:pt x="959368" y="98276"/>
                  </a:lnTo>
                  <a:lnTo>
                    <a:pt x="929004" y="703364"/>
                  </a:lnTo>
                  <a:lnTo>
                    <a:pt x="872756" y="677654"/>
                  </a:lnTo>
                  <a:lnTo>
                    <a:pt x="898972" y="58966"/>
                  </a:lnTo>
                  <a:lnTo>
                    <a:pt x="910459" y="8397"/>
                  </a:lnTo>
                  <a:lnTo>
                    <a:pt x="936864" y="0"/>
                  </a:lnTo>
                  <a:lnTo>
                    <a:pt x="963487" y="11382"/>
                  </a:lnTo>
                  <a:lnTo>
                    <a:pt x="975628" y="20153"/>
                  </a:lnTo>
                  <a:lnTo>
                    <a:pt x="1461783" y="317886"/>
                  </a:lnTo>
                  <a:lnTo>
                    <a:pt x="1496461" y="347908"/>
                  </a:lnTo>
                  <a:lnTo>
                    <a:pt x="1501273" y="511123"/>
                  </a:lnTo>
                  <a:lnTo>
                    <a:pt x="1501008" y="859770"/>
                  </a:lnTo>
                  <a:lnTo>
                    <a:pt x="1490073" y="1281518"/>
                  </a:lnTo>
                  <a:lnTo>
                    <a:pt x="1477147" y="1636868"/>
                  </a:lnTo>
                  <a:lnTo>
                    <a:pt x="1470909" y="1786318"/>
                  </a:lnTo>
                  <a:lnTo>
                    <a:pt x="436709" y="2026661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304470" y="7199588"/>
              <a:ext cx="730885" cy="1019175"/>
            </a:xfrm>
            <a:custGeom>
              <a:avLst/>
              <a:gdLst/>
              <a:ahLst/>
              <a:cxnLst/>
              <a:rect l="l" t="t" r="r" b="b"/>
              <a:pathLst>
                <a:path w="730885" h="1019175">
                  <a:moveTo>
                    <a:pt x="119161" y="1019025"/>
                  </a:moveTo>
                  <a:lnTo>
                    <a:pt x="86350" y="1017698"/>
                  </a:lnTo>
                  <a:lnTo>
                    <a:pt x="61772" y="1019025"/>
                  </a:lnTo>
                  <a:lnTo>
                    <a:pt x="47967" y="1018491"/>
                  </a:lnTo>
                  <a:lnTo>
                    <a:pt x="38066" y="1015376"/>
                  </a:lnTo>
                  <a:lnTo>
                    <a:pt x="35411" y="1013385"/>
                  </a:lnTo>
                  <a:lnTo>
                    <a:pt x="35577" y="1000282"/>
                  </a:lnTo>
                  <a:lnTo>
                    <a:pt x="25456" y="945379"/>
                  </a:lnTo>
                  <a:lnTo>
                    <a:pt x="17489" y="921399"/>
                  </a:lnTo>
                  <a:lnTo>
                    <a:pt x="7018" y="892861"/>
                  </a:lnTo>
                  <a:lnTo>
                    <a:pt x="0" y="864044"/>
                  </a:lnTo>
                  <a:lnTo>
                    <a:pt x="2392" y="839224"/>
                  </a:lnTo>
                  <a:lnTo>
                    <a:pt x="9514" y="827035"/>
                  </a:lnTo>
                  <a:lnTo>
                    <a:pt x="19296" y="815484"/>
                  </a:lnTo>
                  <a:lnTo>
                    <a:pt x="139611" y="698567"/>
                  </a:lnTo>
                  <a:lnTo>
                    <a:pt x="151889" y="672526"/>
                  </a:lnTo>
                  <a:lnTo>
                    <a:pt x="177483" y="612005"/>
                  </a:lnTo>
                  <a:lnTo>
                    <a:pt x="208801" y="554096"/>
                  </a:lnTo>
                  <a:lnTo>
                    <a:pt x="238043" y="511963"/>
                  </a:lnTo>
                  <a:lnTo>
                    <a:pt x="268977" y="471660"/>
                  </a:lnTo>
                  <a:lnTo>
                    <a:pt x="301030" y="432619"/>
                  </a:lnTo>
                  <a:lnTo>
                    <a:pt x="366212" y="356060"/>
                  </a:lnTo>
                  <a:lnTo>
                    <a:pt x="398199" y="317408"/>
                  </a:lnTo>
                  <a:lnTo>
                    <a:pt x="429023" y="277753"/>
                  </a:lnTo>
                  <a:lnTo>
                    <a:pt x="458113" y="236528"/>
                  </a:lnTo>
                  <a:lnTo>
                    <a:pt x="484897" y="193167"/>
                  </a:lnTo>
                  <a:lnTo>
                    <a:pt x="517045" y="133765"/>
                  </a:lnTo>
                  <a:lnTo>
                    <a:pt x="556203" y="53506"/>
                  </a:lnTo>
                  <a:lnTo>
                    <a:pt x="560112" y="42781"/>
                  </a:lnTo>
                  <a:lnTo>
                    <a:pt x="559729" y="37251"/>
                  </a:lnTo>
                  <a:lnTo>
                    <a:pt x="562217" y="13200"/>
                  </a:lnTo>
                  <a:lnTo>
                    <a:pt x="600175" y="0"/>
                  </a:lnTo>
                  <a:lnTo>
                    <a:pt x="641609" y="6233"/>
                  </a:lnTo>
                  <a:lnTo>
                    <a:pt x="680894" y="27506"/>
                  </a:lnTo>
                  <a:lnTo>
                    <a:pt x="712409" y="59422"/>
                  </a:lnTo>
                  <a:lnTo>
                    <a:pt x="730530" y="97585"/>
                  </a:lnTo>
                  <a:lnTo>
                    <a:pt x="729634" y="137601"/>
                  </a:lnTo>
                  <a:lnTo>
                    <a:pt x="706724" y="186478"/>
                  </a:lnTo>
                  <a:lnTo>
                    <a:pt x="673158" y="233037"/>
                  </a:lnTo>
                  <a:lnTo>
                    <a:pt x="599882" y="317402"/>
                  </a:lnTo>
                  <a:lnTo>
                    <a:pt x="568637" y="356161"/>
                  </a:lnTo>
                  <a:lnTo>
                    <a:pt x="445157" y="516266"/>
                  </a:lnTo>
                  <a:lnTo>
                    <a:pt x="333494" y="654184"/>
                  </a:lnTo>
                  <a:lnTo>
                    <a:pt x="270043" y="728991"/>
                  </a:lnTo>
                  <a:lnTo>
                    <a:pt x="252107" y="747996"/>
                  </a:lnTo>
                  <a:lnTo>
                    <a:pt x="270846" y="770075"/>
                  </a:lnTo>
                  <a:lnTo>
                    <a:pt x="288029" y="794377"/>
                  </a:lnTo>
                  <a:lnTo>
                    <a:pt x="301853" y="820328"/>
                  </a:lnTo>
                  <a:lnTo>
                    <a:pt x="310512" y="847351"/>
                  </a:lnTo>
                  <a:lnTo>
                    <a:pt x="310053" y="866862"/>
                  </a:lnTo>
                  <a:lnTo>
                    <a:pt x="305970" y="894582"/>
                  </a:lnTo>
                  <a:lnTo>
                    <a:pt x="299063" y="930120"/>
                  </a:lnTo>
                  <a:lnTo>
                    <a:pt x="270027" y="911874"/>
                  </a:lnTo>
                  <a:lnTo>
                    <a:pt x="267058" y="899310"/>
                  </a:lnTo>
                  <a:lnTo>
                    <a:pt x="256856" y="875425"/>
                  </a:lnTo>
                  <a:lnTo>
                    <a:pt x="206976" y="876544"/>
                  </a:lnTo>
                  <a:lnTo>
                    <a:pt x="180864" y="915876"/>
                  </a:lnTo>
                  <a:lnTo>
                    <a:pt x="166822" y="960805"/>
                  </a:lnTo>
                  <a:lnTo>
                    <a:pt x="162446" y="988153"/>
                  </a:lnTo>
                  <a:lnTo>
                    <a:pt x="158072" y="1001741"/>
                  </a:lnTo>
                  <a:lnTo>
                    <a:pt x="150230" y="1011893"/>
                  </a:lnTo>
                  <a:lnTo>
                    <a:pt x="136282" y="1017651"/>
                  </a:lnTo>
                  <a:lnTo>
                    <a:pt x="119161" y="1019025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974206" y="9356946"/>
              <a:ext cx="1484630" cy="522605"/>
            </a:xfrm>
            <a:custGeom>
              <a:avLst/>
              <a:gdLst/>
              <a:ahLst/>
              <a:cxnLst/>
              <a:rect l="l" t="t" r="r" b="b"/>
              <a:pathLst>
                <a:path w="1484629" h="522604">
                  <a:moveTo>
                    <a:pt x="1422631" y="416061"/>
                  </a:moveTo>
                  <a:lnTo>
                    <a:pt x="1367871" y="414774"/>
                  </a:lnTo>
                  <a:lnTo>
                    <a:pt x="1308962" y="405746"/>
                  </a:lnTo>
                  <a:lnTo>
                    <a:pt x="1254828" y="391125"/>
                  </a:lnTo>
                  <a:lnTo>
                    <a:pt x="1214392" y="373058"/>
                  </a:lnTo>
                  <a:lnTo>
                    <a:pt x="1146010" y="347478"/>
                  </a:lnTo>
                  <a:lnTo>
                    <a:pt x="1055105" y="328398"/>
                  </a:lnTo>
                  <a:lnTo>
                    <a:pt x="975649" y="316471"/>
                  </a:lnTo>
                  <a:lnTo>
                    <a:pt x="941614" y="312350"/>
                  </a:lnTo>
                  <a:lnTo>
                    <a:pt x="919878" y="59899"/>
                  </a:lnTo>
                  <a:lnTo>
                    <a:pt x="938990" y="45572"/>
                  </a:lnTo>
                  <a:lnTo>
                    <a:pt x="982431" y="17934"/>
                  </a:lnTo>
                  <a:lnTo>
                    <a:pt x="1029356" y="0"/>
                  </a:lnTo>
                  <a:lnTo>
                    <a:pt x="1058922" y="14783"/>
                  </a:lnTo>
                  <a:lnTo>
                    <a:pt x="1076454" y="38402"/>
                  </a:lnTo>
                  <a:lnTo>
                    <a:pt x="1111633" y="68669"/>
                  </a:lnTo>
                  <a:lnTo>
                    <a:pt x="1159242" y="102917"/>
                  </a:lnTo>
                  <a:lnTo>
                    <a:pt x="1214060" y="138479"/>
                  </a:lnTo>
                  <a:lnTo>
                    <a:pt x="1270869" y="172688"/>
                  </a:lnTo>
                  <a:lnTo>
                    <a:pt x="1324451" y="202877"/>
                  </a:lnTo>
                  <a:lnTo>
                    <a:pt x="1369586" y="226380"/>
                  </a:lnTo>
                  <a:lnTo>
                    <a:pt x="1401055" y="240529"/>
                  </a:lnTo>
                  <a:lnTo>
                    <a:pt x="1441388" y="265394"/>
                  </a:lnTo>
                  <a:lnTo>
                    <a:pt x="1469727" y="301735"/>
                  </a:lnTo>
                  <a:lnTo>
                    <a:pt x="1484471" y="344047"/>
                  </a:lnTo>
                  <a:lnTo>
                    <a:pt x="1484017" y="386825"/>
                  </a:lnTo>
                  <a:lnTo>
                    <a:pt x="1464321" y="407460"/>
                  </a:lnTo>
                  <a:lnTo>
                    <a:pt x="1422631" y="416061"/>
                  </a:lnTo>
                  <a:close/>
                </a:path>
                <a:path w="1484629" h="522604">
                  <a:moveTo>
                    <a:pt x="45157" y="522586"/>
                  </a:moveTo>
                  <a:lnTo>
                    <a:pt x="21397" y="516811"/>
                  </a:lnTo>
                  <a:lnTo>
                    <a:pt x="9663" y="501888"/>
                  </a:lnTo>
                  <a:lnTo>
                    <a:pt x="0" y="479545"/>
                  </a:lnTo>
                  <a:lnTo>
                    <a:pt x="6654" y="453427"/>
                  </a:lnTo>
                  <a:lnTo>
                    <a:pt x="41287" y="426966"/>
                  </a:lnTo>
                  <a:lnTo>
                    <a:pt x="90064" y="401573"/>
                  </a:lnTo>
                  <a:lnTo>
                    <a:pt x="139152" y="378655"/>
                  </a:lnTo>
                  <a:lnTo>
                    <a:pt x="174717" y="359623"/>
                  </a:lnTo>
                  <a:lnTo>
                    <a:pt x="209441" y="311697"/>
                  </a:lnTo>
                  <a:lnTo>
                    <a:pt x="246686" y="233107"/>
                  </a:lnTo>
                  <a:lnTo>
                    <a:pt x="276402" y="159679"/>
                  </a:lnTo>
                  <a:lnTo>
                    <a:pt x="288540" y="127241"/>
                  </a:lnTo>
                  <a:lnTo>
                    <a:pt x="421444" y="155936"/>
                  </a:lnTo>
                  <a:lnTo>
                    <a:pt x="424763" y="434595"/>
                  </a:lnTo>
                  <a:lnTo>
                    <a:pt x="168577" y="499781"/>
                  </a:lnTo>
                  <a:lnTo>
                    <a:pt x="90899" y="517485"/>
                  </a:lnTo>
                  <a:lnTo>
                    <a:pt x="45157" y="522586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136479" y="7620326"/>
              <a:ext cx="905510" cy="1916430"/>
            </a:xfrm>
            <a:custGeom>
              <a:avLst/>
              <a:gdLst/>
              <a:ahLst/>
              <a:cxnLst/>
              <a:rect l="l" t="t" r="r" b="b"/>
              <a:pathLst>
                <a:path w="905510" h="1916429">
                  <a:moveTo>
                    <a:pt x="72840" y="1916110"/>
                  </a:moveTo>
                  <a:lnTo>
                    <a:pt x="0" y="96535"/>
                  </a:lnTo>
                  <a:lnTo>
                    <a:pt x="10815" y="96215"/>
                  </a:lnTo>
                  <a:lnTo>
                    <a:pt x="82101" y="106475"/>
                  </a:lnTo>
                  <a:lnTo>
                    <a:pt x="136680" y="113093"/>
                  </a:lnTo>
                  <a:lnTo>
                    <a:pt x="199954" y="118059"/>
                  </a:lnTo>
                  <a:lnTo>
                    <a:pt x="268978" y="119393"/>
                  </a:lnTo>
                  <a:lnTo>
                    <a:pt x="340806" y="115112"/>
                  </a:lnTo>
                  <a:lnTo>
                    <a:pt x="460711" y="89428"/>
                  </a:lnTo>
                  <a:lnTo>
                    <a:pt x="559493" y="50714"/>
                  </a:lnTo>
                  <a:lnTo>
                    <a:pt x="626541" y="15420"/>
                  </a:lnTo>
                  <a:lnTo>
                    <a:pt x="651248" y="0"/>
                  </a:lnTo>
                  <a:lnTo>
                    <a:pt x="905443" y="1745597"/>
                  </a:lnTo>
                  <a:lnTo>
                    <a:pt x="729232" y="1826375"/>
                  </a:lnTo>
                  <a:lnTo>
                    <a:pt x="355407" y="529617"/>
                  </a:lnTo>
                  <a:lnTo>
                    <a:pt x="260167" y="1911299"/>
                  </a:lnTo>
                  <a:lnTo>
                    <a:pt x="72840" y="1916110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790695" y="6608696"/>
              <a:ext cx="1394460" cy="1137285"/>
            </a:xfrm>
            <a:custGeom>
              <a:avLst/>
              <a:gdLst/>
              <a:ahLst/>
              <a:cxnLst/>
              <a:rect l="l" t="t" r="r" b="b"/>
              <a:pathLst>
                <a:path w="1394460" h="1137284">
                  <a:moveTo>
                    <a:pt x="590422" y="1136827"/>
                  </a:moveTo>
                  <a:lnTo>
                    <a:pt x="471221" y="1134559"/>
                  </a:lnTo>
                  <a:lnTo>
                    <a:pt x="378279" y="1127098"/>
                  </a:lnTo>
                  <a:lnTo>
                    <a:pt x="340806" y="1122762"/>
                  </a:lnTo>
                  <a:lnTo>
                    <a:pt x="301980" y="578548"/>
                  </a:lnTo>
                  <a:lnTo>
                    <a:pt x="252701" y="763823"/>
                  </a:lnTo>
                  <a:lnTo>
                    <a:pt x="0" y="635109"/>
                  </a:lnTo>
                  <a:lnTo>
                    <a:pt x="101959" y="409404"/>
                  </a:lnTo>
                  <a:lnTo>
                    <a:pt x="181577" y="240306"/>
                  </a:lnTo>
                  <a:lnTo>
                    <a:pt x="237767" y="134187"/>
                  </a:lnTo>
                  <a:lnTo>
                    <a:pt x="301918" y="85932"/>
                  </a:lnTo>
                  <a:lnTo>
                    <a:pt x="399045" y="43975"/>
                  </a:lnTo>
                  <a:lnTo>
                    <a:pt x="487710" y="14365"/>
                  </a:lnTo>
                  <a:lnTo>
                    <a:pt x="526474" y="3151"/>
                  </a:lnTo>
                  <a:lnTo>
                    <a:pt x="536660" y="13160"/>
                  </a:lnTo>
                  <a:lnTo>
                    <a:pt x="563039" y="35081"/>
                  </a:lnTo>
                  <a:lnTo>
                    <a:pt x="599343" y="56752"/>
                  </a:lnTo>
                  <a:lnTo>
                    <a:pt x="639302" y="66015"/>
                  </a:lnTo>
                  <a:lnTo>
                    <a:pt x="678742" y="55140"/>
                  </a:lnTo>
                  <a:lnTo>
                    <a:pt x="713905" y="32510"/>
                  </a:lnTo>
                  <a:lnTo>
                    <a:pt x="739143" y="10128"/>
                  </a:lnTo>
                  <a:lnTo>
                    <a:pt x="748811" y="0"/>
                  </a:lnTo>
                  <a:lnTo>
                    <a:pt x="793460" y="6100"/>
                  </a:lnTo>
                  <a:lnTo>
                    <a:pt x="895321" y="23180"/>
                  </a:lnTo>
                  <a:lnTo>
                    <a:pt x="1006267" y="49402"/>
                  </a:lnTo>
                  <a:lnTo>
                    <a:pt x="1078169" y="82934"/>
                  </a:lnTo>
                  <a:lnTo>
                    <a:pt x="1114991" y="124274"/>
                  </a:lnTo>
                  <a:lnTo>
                    <a:pt x="1141767" y="156851"/>
                  </a:lnTo>
                  <a:lnTo>
                    <a:pt x="1172319" y="195791"/>
                  </a:lnTo>
                  <a:lnTo>
                    <a:pt x="1205297" y="239912"/>
                  </a:lnTo>
                  <a:lnTo>
                    <a:pt x="1239350" y="288032"/>
                  </a:lnTo>
                  <a:lnTo>
                    <a:pt x="1273128" y="338972"/>
                  </a:lnTo>
                  <a:lnTo>
                    <a:pt x="1305281" y="391549"/>
                  </a:lnTo>
                  <a:lnTo>
                    <a:pt x="1334458" y="444583"/>
                  </a:lnTo>
                  <a:lnTo>
                    <a:pt x="1359309" y="496891"/>
                  </a:lnTo>
                  <a:lnTo>
                    <a:pt x="1378484" y="547293"/>
                  </a:lnTo>
                  <a:lnTo>
                    <a:pt x="1390632" y="594608"/>
                  </a:lnTo>
                  <a:lnTo>
                    <a:pt x="1394402" y="637653"/>
                  </a:lnTo>
                  <a:lnTo>
                    <a:pt x="1388445" y="675249"/>
                  </a:lnTo>
                  <a:lnTo>
                    <a:pt x="1348502" y="706990"/>
                  </a:lnTo>
                  <a:lnTo>
                    <a:pt x="1278583" y="721672"/>
                  </a:lnTo>
                  <a:lnTo>
                    <a:pt x="1212118" y="725748"/>
                  </a:lnTo>
                  <a:lnTo>
                    <a:pt x="1182534" y="725673"/>
                  </a:lnTo>
                  <a:lnTo>
                    <a:pt x="1173352" y="728013"/>
                  </a:lnTo>
                  <a:lnTo>
                    <a:pt x="1152129" y="731707"/>
                  </a:lnTo>
                  <a:lnTo>
                    <a:pt x="1128355" y="731761"/>
                  </a:lnTo>
                  <a:lnTo>
                    <a:pt x="1111519" y="723185"/>
                  </a:lnTo>
                  <a:lnTo>
                    <a:pt x="1098204" y="688547"/>
                  </a:lnTo>
                  <a:lnTo>
                    <a:pt x="1086382" y="637410"/>
                  </a:lnTo>
                  <a:lnTo>
                    <a:pt x="1074684" y="570918"/>
                  </a:lnTo>
                  <a:lnTo>
                    <a:pt x="1002508" y="812754"/>
                  </a:lnTo>
                  <a:lnTo>
                    <a:pt x="966170" y="1050609"/>
                  </a:lnTo>
                  <a:lnTo>
                    <a:pt x="888933" y="1077770"/>
                  </a:lnTo>
                  <a:lnTo>
                    <a:pt x="806293" y="1102251"/>
                  </a:lnTo>
                  <a:lnTo>
                    <a:pt x="706667" y="1125581"/>
                  </a:lnTo>
                  <a:lnTo>
                    <a:pt x="590422" y="1136827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19337" y="6603844"/>
              <a:ext cx="849630" cy="1240790"/>
            </a:xfrm>
            <a:custGeom>
              <a:avLst/>
              <a:gdLst/>
              <a:ahLst/>
              <a:cxnLst/>
              <a:rect l="l" t="t" r="r" b="b"/>
              <a:pathLst>
                <a:path w="849630" h="1240790">
                  <a:moveTo>
                    <a:pt x="533609" y="1190477"/>
                  </a:moveTo>
                  <a:lnTo>
                    <a:pt x="538763" y="1123000"/>
                  </a:lnTo>
                  <a:lnTo>
                    <a:pt x="550201" y="959672"/>
                  </a:lnTo>
                  <a:lnTo>
                    <a:pt x="561888" y="759147"/>
                  </a:lnTo>
                  <a:lnTo>
                    <a:pt x="567789" y="580082"/>
                  </a:lnTo>
                  <a:lnTo>
                    <a:pt x="564105" y="407789"/>
                  </a:lnTo>
                  <a:lnTo>
                    <a:pt x="554867" y="217474"/>
                  </a:lnTo>
                  <a:lnTo>
                    <a:pt x="545412" y="63452"/>
                  </a:lnTo>
                  <a:lnTo>
                    <a:pt x="541075" y="41"/>
                  </a:lnTo>
                  <a:lnTo>
                    <a:pt x="559845" y="0"/>
                  </a:lnTo>
                  <a:lnTo>
                    <a:pt x="604873" y="580"/>
                  </a:lnTo>
                  <a:lnTo>
                    <a:pt x="659233" y="2840"/>
                  </a:lnTo>
                  <a:lnTo>
                    <a:pt x="706003" y="7837"/>
                  </a:lnTo>
                  <a:lnTo>
                    <a:pt x="746672" y="18610"/>
                  </a:lnTo>
                  <a:lnTo>
                    <a:pt x="790686" y="34065"/>
                  </a:lnTo>
                  <a:lnTo>
                    <a:pt x="840401" y="53948"/>
                  </a:lnTo>
                  <a:lnTo>
                    <a:pt x="849195" y="1188155"/>
                  </a:lnTo>
                  <a:lnTo>
                    <a:pt x="533609" y="1190477"/>
                  </a:lnTo>
                  <a:close/>
                </a:path>
                <a:path w="849630" h="1240790">
                  <a:moveTo>
                    <a:pt x="396390" y="1240570"/>
                  </a:moveTo>
                  <a:lnTo>
                    <a:pt x="0" y="1229622"/>
                  </a:lnTo>
                  <a:lnTo>
                    <a:pt x="10328" y="1170783"/>
                  </a:lnTo>
                  <a:lnTo>
                    <a:pt x="33848" y="1027740"/>
                  </a:lnTo>
                  <a:lnTo>
                    <a:pt x="59359" y="850704"/>
                  </a:lnTo>
                  <a:lnTo>
                    <a:pt x="75660" y="689887"/>
                  </a:lnTo>
                  <a:lnTo>
                    <a:pt x="78880" y="515850"/>
                  </a:lnTo>
                  <a:lnTo>
                    <a:pt x="75287" y="318301"/>
                  </a:lnTo>
                  <a:lnTo>
                    <a:pt x="69641" y="156393"/>
                  </a:lnTo>
                  <a:lnTo>
                    <a:pt x="66701" y="89278"/>
                  </a:lnTo>
                  <a:lnTo>
                    <a:pt x="78349" y="82143"/>
                  </a:lnTo>
                  <a:lnTo>
                    <a:pt x="142649" y="46103"/>
                  </a:lnTo>
                  <a:lnTo>
                    <a:pt x="211583" y="21676"/>
                  </a:lnTo>
                  <a:lnTo>
                    <a:pt x="251912" y="13932"/>
                  </a:lnTo>
                  <a:lnTo>
                    <a:pt x="298661" y="6842"/>
                  </a:lnTo>
                  <a:lnTo>
                    <a:pt x="295148" y="71896"/>
                  </a:lnTo>
                  <a:lnTo>
                    <a:pt x="288602" y="229831"/>
                  </a:lnTo>
                  <a:lnTo>
                    <a:pt x="285012" y="424806"/>
                  </a:lnTo>
                  <a:lnTo>
                    <a:pt x="290365" y="600982"/>
                  </a:lnTo>
                  <a:lnTo>
                    <a:pt x="313791" y="787617"/>
                  </a:lnTo>
                  <a:lnTo>
                    <a:pt x="349475" y="997842"/>
                  </a:lnTo>
                  <a:lnTo>
                    <a:pt x="382110" y="1169534"/>
                  </a:lnTo>
                  <a:lnTo>
                    <a:pt x="396390" y="1240570"/>
                  </a:lnTo>
                  <a:close/>
                </a:path>
              </a:pathLst>
            </a:custGeom>
            <a:solidFill>
              <a:srgbClr val="D0312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624459" y="7233708"/>
              <a:ext cx="542290" cy="654685"/>
            </a:xfrm>
            <a:custGeom>
              <a:avLst/>
              <a:gdLst/>
              <a:ahLst/>
              <a:cxnLst/>
              <a:rect l="l" t="t" r="r" b="b"/>
              <a:pathLst>
                <a:path w="542289" h="654684">
                  <a:moveTo>
                    <a:pt x="127097" y="654329"/>
                  </a:moveTo>
                  <a:lnTo>
                    <a:pt x="105029" y="653230"/>
                  </a:lnTo>
                  <a:lnTo>
                    <a:pt x="89432" y="651012"/>
                  </a:lnTo>
                  <a:lnTo>
                    <a:pt x="69998" y="644310"/>
                  </a:lnTo>
                  <a:lnTo>
                    <a:pt x="0" y="610208"/>
                  </a:lnTo>
                  <a:lnTo>
                    <a:pt x="1158" y="599745"/>
                  </a:lnTo>
                  <a:lnTo>
                    <a:pt x="22889" y="556117"/>
                  </a:lnTo>
                  <a:lnTo>
                    <a:pt x="48382" y="523970"/>
                  </a:lnTo>
                  <a:lnTo>
                    <a:pt x="101467" y="474069"/>
                  </a:lnTo>
                  <a:lnTo>
                    <a:pt x="117307" y="456116"/>
                  </a:lnTo>
                  <a:lnTo>
                    <a:pt x="139153" y="415562"/>
                  </a:lnTo>
                  <a:lnTo>
                    <a:pt x="182284" y="323078"/>
                  </a:lnTo>
                  <a:lnTo>
                    <a:pt x="205412" y="276004"/>
                  </a:lnTo>
                  <a:lnTo>
                    <a:pt x="230812" y="231613"/>
                  </a:lnTo>
                  <a:lnTo>
                    <a:pt x="259405" y="192332"/>
                  </a:lnTo>
                  <a:lnTo>
                    <a:pt x="292112" y="160588"/>
                  </a:lnTo>
                  <a:lnTo>
                    <a:pt x="329855" y="138810"/>
                  </a:lnTo>
                  <a:lnTo>
                    <a:pt x="331514" y="56374"/>
                  </a:lnTo>
                  <a:lnTo>
                    <a:pt x="391083" y="21456"/>
                  </a:lnTo>
                  <a:lnTo>
                    <a:pt x="457655" y="904"/>
                  </a:lnTo>
                  <a:lnTo>
                    <a:pt x="486715" y="0"/>
                  </a:lnTo>
                  <a:lnTo>
                    <a:pt x="510392" y="3853"/>
                  </a:lnTo>
                  <a:lnTo>
                    <a:pt x="525810" y="11424"/>
                  </a:lnTo>
                  <a:lnTo>
                    <a:pt x="541812" y="45785"/>
                  </a:lnTo>
                  <a:lnTo>
                    <a:pt x="539535" y="94716"/>
                  </a:lnTo>
                  <a:lnTo>
                    <a:pt x="525392" y="147747"/>
                  </a:lnTo>
                  <a:lnTo>
                    <a:pt x="505793" y="194410"/>
                  </a:lnTo>
                  <a:lnTo>
                    <a:pt x="461580" y="250108"/>
                  </a:lnTo>
                  <a:lnTo>
                    <a:pt x="431430" y="276809"/>
                  </a:lnTo>
                  <a:lnTo>
                    <a:pt x="361977" y="334310"/>
                  </a:lnTo>
                  <a:lnTo>
                    <a:pt x="324969" y="365925"/>
                  </a:lnTo>
                  <a:lnTo>
                    <a:pt x="287968" y="399992"/>
                  </a:lnTo>
                  <a:lnTo>
                    <a:pt x="252124" y="436917"/>
                  </a:lnTo>
                  <a:lnTo>
                    <a:pt x="218581" y="477108"/>
                  </a:lnTo>
                  <a:lnTo>
                    <a:pt x="188488" y="520971"/>
                  </a:lnTo>
                  <a:lnTo>
                    <a:pt x="176031" y="608679"/>
                  </a:lnTo>
                  <a:lnTo>
                    <a:pt x="173452" y="621819"/>
                  </a:lnTo>
                  <a:lnTo>
                    <a:pt x="169472" y="634461"/>
                  </a:lnTo>
                  <a:lnTo>
                    <a:pt x="163268" y="645206"/>
                  </a:lnTo>
                  <a:lnTo>
                    <a:pt x="148791" y="652318"/>
                  </a:lnTo>
                  <a:lnTo>
                    <a:pt x="127097" y="654329"/>
                  </a:lnTo>
                  <a:close/>
                </a:path>
              </a:pathLst>
            </a:custGeom>
            <a:solidFill>
              <a:srgbClr val="BD651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374081" y="6179574"/>
              <a:ext cx="223520" cy="302895"/>
            </a:xfrm>
            <a:custGeom>
              <a:avLst/>
              <a:gdLst/>
              <a:ahLst/>
              <a:cxnLst/>
              <a:rect l="l" t="t" r="r" b="b"/>
              <a:pathLst>
                <a:path w="223519" h="302895">
                  <a:moveTo>
                    <a:pt x="137716" y="302398"/>
                  </a:moveTo>
                  <a:lnTo>
                    <a:pt x="118803" y="280848"/>
                  </a:lnTo>
                  <a:lnTo>
                    <a:pt x="102270" y="243950"/>
                  </a:lnTo>
                  <a:lnTo>
                    <a:pt x="90560" y="209074"/>
                  </a:lnTo>
                  <a:lnTo>
                    <a:pt x="86114" y="193588"/>
                  </a:lnTo>
                  <a:lnTo>
                    <a:pt x="97606" y="187705"/>
                  </a:lnTo>
                  <a:lnTo>
                    <a:pt x="106501" y="176255"/>
                  </a:lnTo>
                  <a:lnTo>
                    <a:pt x="113250" y="162566"/>
                  </a:lnTo>
                  <a:lnTo>
                    <a:pt x="124286" y="134267"/>
                  </a:lnTo>
                  <a:lnTo>
                    <a:pt x="127719" y="118927"/>
                  </a:lnTo>
                  <a:lnTo>
                    <a:pt x="125489" y="105297"/>
                  </a:lnTo>
                  <a:lnTo>
                    <a:pt x="114487" y="94731"/>
                  </a:lnTo>
                  <a:lnTo>
                    <a:pt x="93720" y="88920"/>
                  </a:lnTo>
                  <a:lnTo>
                    <a:pt x="76905" y="93031"/>
                  </a:lnTo>
                  <a:lnTo>
                    <a:pt x="60587" y="101682"/>
                  </a:lnTo>
                  <a:lnTo>
                    <a:pt x="41314" y="109493"/>
                  </a:lnTo>
                  <a:lnTo>
                    <a:pt x="26016" y="110608"/>
                  </a:lnTo>
                  <a:lnTo>
                    <a:pt x="13501" y="105720"/>
                  </a:lnTo>
                  <a:lnTo>
                    <a:pt x="4565" y="95545"/>
                  </a:lnTo>
                  <a:lnTo>
                    <a:pt x="0" y="80798"/>
                  </a:lnTo>
                  <a:lnTo>
                    <a:pt x="155" y="70429"/>
                  </a:lnTo>
                  <a:lnTo>
                    <a:pt x="3826" y="49379"/>
                  </a:lnTo>
                  <a:lnTo>
                    <a:pt x="3982" y="39663"/>
                  </a:lnTo>
                  <a:lnTo>
                    <a:pt x="12942" y="8480"/>
                  </a:lnTo>
                  <a:lnTo>
                    <a:pt x="35396" y="2319"/>
                  </a:lnTo>
                  <a:lnTo>
                    <a:pt x="57679" y="0"/>
                  </a:lnTo>
                  <a:lnTo>
                    <a:pt x="80117" y="1132"/>
                  </a:lnTo>
                  <a:lnTo>
                    <a:pt x="128092" y="11963"/>
                  </a:lnTo>
                  <a:lnTo>
                    <a:pt x="186974" y="43105"/>
                  </a:lnTo>
                  <a:lnTo>
                    <a:pt x="223332" y="98878"/>
                  </a:lnTo>
                  <a:lnTo>
                    <a:pt x="216578" y="127751"/>
                  </a:lnTo>
                  <a:lnTo>
                    <a:pt x="198452" y="180381"/>
                  </a:lnTo>
                  <a:lnTo>
                    <a:pt x="175140" y="238928"/>
                  </a:lnTo>
                  <a:lnTo>
                    <a:pt x="152832" y="285547"/>
                  </a:lnTo>
                  <a:lnTo>
                    <a:pt x="137716" y="302398"/>
                  </a:lnTo>
                  <a:close/>
                </a:path>
              </a:pathLst>
            </a:custGeom>
            <a:solidFill>
              <a:srgbClr val="F5B95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096326" y="6031934"/>
              <a:ext cx="515620" cy="487045"/>
            </a:xfrm>
            <a:custGeom>
              <a:avLst/>
              <a:gdLst/>
              <a:ahLst/>
              <a:cxnLst/>
              <a:rect l="l" t="t" r="r" b="b"/>
              <a:pathLst>
                <a:path w="515619" h="487045">
                  <a:moveTo>
                    <a:pt x="498399" y="111169"/>
                  </a:moveTo>
                  <a:lnTo>
                    <a:pt x="159784" y="111169"/>
                  </a:lnTo>
                  <a:lnTo>
                    <a:pt x="192183" y="58036"/>
                  </a:lnTo>
                  <a:lnTo>
                    <a:pt x="227816" y="24196"/>
                  </a:lnTo>
                  <a:lnTo>
                    <a:pt x="264999" y="6050"/>
                  </a:lnTo>
                  <a:lnTo>
                    <a:pt x="302048" y="0"/>
                  </a:lnTo>
                  <a:lnTo>
                    <a:pt x="337280" y="2448"/>
                  </a:lnTo>
                  <a:lnTo>
                    <a:pt x="395560" y="18449"/>
                  </a:lnTo>
                  <a:lnTo>
                    <a:pt x="449438" y="46715"/>
                  </a:lnTo>
                  <a:lnTo>
                    <a:pt x="485010" y="84045"/>
                  </a:lnTo>
                  <a:lnTo>
                    <a:pt x="498399" y="111169"/>
                  </a:lnTo>
                  <a:close/>
                </a:path>
                <a:path w="515619" h="487045">
                  <a:moveTo>
                    <a:pt x="480334" y="245019"/>
                  </a:moveTo>
                  <a:lnTo>
                    <a:pt x="436523" y="239053"/>
                  </a:lnTo>
                  <a:lnTo>
                    <a:pt x="388449" y="229977"/>
                  </a:lnTo>
                  <a:lnTo>
                    <a:pt x="351093" y="222301"/>
                  </a:lnTo>
                  <a:lnTo>
                    <a:pt x="302830" y="210340"/>
                  </a:lnTo>
                  <a:lnTo>
                    <a:pt x="64025" y="145014"/>
                  </a:lnTo>
                  <a:lnTo>
                    <a:pt x="22275" y="119442"/>
                  </a:lnTo>
                  <a:lnTo>
                    <a:pt x="0" y="88777"/>
                  </a:lnTo>
                  <a:lnTo>
                    <a:pt x="159784" y="111169"/>
                  </a:lnTo>
                  <a:lnTo>
                    <a:pt x="498399" y="111169"/>
                  </a:lnTo>
                  <a:lnTo>
                    <a:pt x="505608" y="125775"/>
                  </a:lnTo>
                  <a:lnTo>
                    <a:pt x="514565" y="167237"/>
                  </a:lnTo>
                  <a:lnTo>
                    <a:pt x="515155" y="200572"/>
                  </a:lnTo>
                  <a:lnTo>
                    <a:pt x="515085" y="204553"/>
                  </a:lnTo>
                  <a:lnTo>
                    <a:pt x="510880" y="230698"/>
                  </a:lnTo>
                  <a:lnTo>
                    <a:pt x="504904" y="243366"/>
                  </a:lnTo>
                  <a:lnTo>
                    <a:pt x="480334" y="245019"/>
                  </a:lnTo>
                  <a:close/>
                </a:path>
                <a:path w="515619" h="487045">
                  <a:moveTo>
                    <a:pt x="177371" y="208202"/>
                  </a:moveTo>
                  <a:lnTo>
                    <a:pt x="176044" y="208036"/>
                  </a:lnTo>
                  <a:lnTo>
                    <a:pt x="175214" y="207041"/>
                  </a:lnTo>
                  <a:lnTo>
                    <a:pt x="174551" y="206046"/>
                  </a:lnTo>
                  <a:lnTo>
                    <a:pt x="174717" y="204553"/>
                  </a:lnTo>
                  <a:lnTo>
                    <a:pt x="175712" y="203889"/>
                  </a:lnTo>
                  <a:lnTo>
                    <a:pt x="177040" y="202562"/>
                  </a:lnTo>
                  <a:lnTo>
                    <a:pt x="179197" y="201899"/>
                  </a:lnTo>
                  <a:lnTo>
                    <a:pt x="185834" y="200572"/>
                  </a:lnTo>
                  <a:lnTo>
                    <a:pt x="191143" y="200904"/>
                  </a:lnTo>
                  <a:lnTo>
                    <a:pt x="198278" y="201235"/>
                  </a:lnTo>
                  <a:lnTo>
                    <a:pt x="201762" y="201899"/>
                  </a:lnTo>
                  <a:lnTo>
                    <a:pt x="205247" y="202894"/>
                  </a:lnTo>
                  <a:lnTo>
                    <a:pt x="208897" y="203889"/>
                  </a:lnTo>
                  <a:lnTo>
                    <a:pt x="212215" y="205382"/>
                  </a:lnTo>
                  <a:lnTo>
                    <a:pt x="214737" y="206709"/>
                  </a:lnTo>
                  <a:lnTo>
                    <a:pt x="179694" y="206709"/>
                  </a:lnTo>
                  <a:lnTo>
                    <a:pt x="178367" y="207538"/>
                  </a:lnTo>
                  <a:lnTo>
                    <a:pt x="177371" y="208202"/>
                  </a:lnTo>
                  <a:close/>
                </a:path>
                <a:path w="515619" h="487045">
                  <a:moveTo>
                    <a:pt x="240090" y="229433"/>
                  </a:moveTo>
                  <a:lnTo>
                    <a:pt x="234117" y="226447"/>
                  </a:lnTo>
                  <a:lnTo>
                    <a:pt x="229637" y="223793"/>
                  </a:lnTo>
                  <a:lnTo>
                    <a:pt x="225157" y="221305"/>
                  </a:lnTo>
                  <a:lnTo>
                    <a:pt x="191143" y="207870"/>
                  </a:lnTo>
                  <a:lnTo>
                    <a:pt x="187327" y="207041"/>
                  </a:lnTo>
                  <a:lnTo>
                    <a:pt x="183842" y="206875"/>
                  </a:lnTo>
                  <a:lnTo>
                    <a:pt x="181685" y="206709"/>
                  </a:lnTo>
                  <a:lnTo>
                    <a:pt x="214737" y="206709"/>
                  </a:lnTo>
                  <a:lnTo>
                    <a:pt x="236938" y="221637"/>
                  </a:lnTo>
                  <a:lnTo>
                    <a:pt x="241418" y="224457"/>
                  </a:lnTo>
                  <a:lnTo>
                    <a:pt x="242579" y="225120"/>
                  </a:lnTo>
                  <a:lnTo>
                    <a:pt x="242911" y="226613"/>
                  </a:lnTo>
                  <a:lnTo>
                    <a:pt x="242247" y="227940"/>
                  </a:lnTo>
                  <a:lnTo>
                    <a:pt x="241584" y="229101"/>
                  </a:lnTo>
                  <a:lnTo>
                    <a:pt x="240090" y="229433"/>
                  </a:lnTo>
                  <a:close/>
                </a:path>
                <a:path w="515619" h="487045">
                  <a:moveTo>
                    <a:pt x="166420" y="253650"/>
                  </a:moveTo>
                  <a:lnTo>
                    <a:pt x="166255" y="253650"/>
                  </a:lnTo>
                  <a:lnTo>
                    <a:pt x="166089" y="253318"/>
                  </a:lnTo>
                  <a:lnTo>
                    <a:pt x="166033" y="253152"/>
                  </a:lnTo>
                  <a:lnTo>
                    <a:pt x="165923" y="250830"/>
                  </a:lnTo>
                  <a:lnTo>
                    <a:pt x="167914" y="249835"/>
                  </a:lnTo>
                  <a:lnTo>
                    <a:pt x="171536" y="253484"/>
                  </a:lnTo>
                  <a:lnTo>
                    <a:pt x="166752" y="253484"/>
                  </a:lnTo>
                  <a:lnTo>
                    <a:pt x="166420" y="253650"/>
                  </a:lnTo>
                  <a:close/>
                </a:path>
                <a:path w="515619" h="487045">
                  <a:moveTo>
                    <a:pt x="171882" y="254313"/>
                  </a:moveTo>
                  <a:lnTo>
                    <a:pt x="167084" y="254313"/>
                  </a:lnTo>
                  <a:lnTo>
                    <a:pt x="167084" y="254147"/>
                  </a:lnTo>
                  <a:lnTo>
                    <a:pt x="166918" y="253816"/>
                  </a:lnTo>
                  <a:lnTo>
                    <a:pt x="166752" y="253484"/>
                  </a:lnTo>
                  <a:lnTo>
                    <a:pt x="171536" y="253484"/>
                  </a:lnTo>
                  <a:lnTo>
                    <a:pt x="171882" y="254313"/>
                  </a:lnTo>
                  <a:close/>
                </a:path>
                <a:path w="515619" h="487045">
                  <a:moveTo>
                    <a:pt x="184838" y="278032"/>
                  </a:moveTo>
                  <a:lnTo>
                    <a:pt x="182349" y="278032"/>
                  </a:lnTo>
                  <a:lnTo>
                    <a:pt x="180026" y="277369"/>
                  </a:lnTo>
                  <a:lnTo>
                    <a:pt x="167582" y="259787"/>
                  </a:lnTo>
                  <a:lnTo>
                    <a:pt x="167582" y="255972"/>
                  </a:lnTo>
                  <a:lnTo>
                    <a:pt x="167250" y="254479"/>
                  </a:lnTo>
                  <a:lnTo>
                    <a:pt x="166586" y="254147"/>
                  </a:lnTo>
                  <a:lnTo>
                    <a:pt x="166420" y="253982"/>
                  </a:lnTo>
                  <a:lnTo>
                    <a:pt x="166586" y="253982"/>
                  </a:lnTo>
                  <a:lnTo>
                    <a:pt x="166918" y="254147"/>
                  </a:lnTo>
                  <a:lnTo>
                    <a:pt x="167084" y="254313"/>
                  </a:lnTo>
                  <a:lnTo>
                    <a:pt x="171882" y="254313"/>
                  </a:lnTo>
                  <a:lnTo>
                    <a:pt x="173057" y="257133"/>
                  </a:lnTo>
                  <a:lnTo>
                    <a:pt x="181519" y="269076"/>
                  </a:lnTo>
                  <a:lnTo>
                    <a:pt x="182847" y="269739"/>
                  </a:lnTo>
                  <a:lnTo>
                    <a:pt x="184340" y="269905"/>
                  </a:lnTo>
                  <a:lnTo>
                    <a:pt x="202867" y="269905"/>
                  </a:lnTo>
                  <a:lnTo>
                    <a:pt x="200767" y="272061"/>
                  </a:lnTo>
                  <a:lnTo>
                    <a:pt x="194130" y="275379"/>
                  </a:lnTo>
                  <a:lnTo>
                    <a:pt x="191143" y="277037"/>
                  </a:lnTo>
                  <a:lnTo>
                    <a:pt x="187825" y="277867"/>
                  </a:lnTo>
                  <a:lnTo>
                    <a:pt x="184838" y="278032"/>
                  </a:lnTo>
                  <a:close/>
                </a:path>
                <a:path w="515619" h="487045">
                  <a:moveTo>
                    <a:pt x="202867" y="269905"/>
                  </a:moveTo>
                  <a:lnTo>
                    <a:pt x="184340" y="269905"/>
                  </a:lnTo>
                  <a:lnTo>
                    <a:pt x="185834" y="269739"/>
                  </a:lnTo>
                  <a:lnTo>
                    <a:pt x="187493" y="269739"/>
                  </a:lnTo>
                  <a:lnTo>
                    <a:pt x="189318" y="269241"/>
                  </a:lnTo>
                  <a:lnTo>
                    <a:pt x="207735" y="256967"/>
                  </a:lnTo>
                  <a:lnTo>
                    <a:pt x="209229" y="256967"/>
                  </a:lnTo>
                  <a:lnTo>
                    <a:pt x="210224" y="257962"/>
                  </a:lnTo>
                  <a:lnTo>
                    <a:pt x="211220" y="258792"/>
                  </a:lnTo>
                  <a:lnTo>
                    <a:pt x="211386" y="260450"/>
                  </a:lnTo>
                  <a:lnTo>
                    <a:pt x="210390" y="261446"/>
                  </a:lnTo>
                  <a:lnTo>
                    <a:pt x="206906" y="265758"/>
                  </a:lnTo>
                  <a:lnTo>
                    <a:pt x="202867" y="269905"/>
                  </a:lnTo>
                  <a:close/>
                </a:path>
                <a:path w="515619" h="487045">
                  <a:moveTo>
                    <a:pt x="157958" y="407741"/>
                  </a:moveTo>
                  <a:lnTo>
                    <a:pt x="134065" y="407741"/>
                  </a:lnTo>
                  <a:lnTo>
                    <a:pt x="135725" y="407576"/>
                  </a:lnTo>
                  <a:lnTo>
                    <a:pt x="140039" y="407576"/>
                  </a:lnTo>
                  <a:lnTo>
                    <a:pt x="142693" y="407410"/>
                  </a:lnTo>
                  <a:lnTo>
                    <a:pt x="145348" y="407078"/>
                  </a:lnTo>
                  <a:lnTo>
                    <a:pt x="151321" y="406083"/>
                  </a:lnTo>
                  <a:lnTo>
                    <a:pt x="153976" y="405253"/>
                  </a:lnTo>
                  <a:lnTo>
                    <a:pt x="155304" y="404590"/>
                  </a:lnTo>
                  <a:lnTo>
                    <a:pt x="156797" y="405253"/>
                  </a:lnTo>
                  <a:lnTo>
                    <a:pt x="157461" y="406414"/>
                  </a:lnTo>
                  <a:lnTo>
                    <a:pt x="157958" y="407741"/>
                  </a:lnTo>
                  <a:close/>
                </a:path>
                <a:path w="515619" h="487045">
                  <a:moveTo>
                    <a:pt x="136720" y="415869"/>
                  </a:moveTo>
                  <a:lnTo>
                    <a:pt x="135061" y="415869"/>
                  </a:lnTo>
                  <a:lnTo>
                    <a:pt x="131577" y="415537"/>
                  </a:lnTo>
                  <a:lnTo>
                    <a:pt x="128590" y="414874"/>
                  </a:lnTo>
                  <a:lnTo>
                    <a:pt x="124110" y="413381"/>
                  </a:lnTo>
                  <a:lnTo>
                    <a:pt x="122783" y="412717"/>
                  </a:lnTo>
                  <a:lnTo>
                    <a:pt x="122617" y="412552"/>
                  </a:lnTo>
                  <a:lnTo>
                    <a:pt x="119796" y="411225"/>
                  </a:lnTo>
                  <a:lnTo>
                    <a:pt x="119132" y="410561"/>
                  </a:lnTo>
                  <a:lnTo>
                    <a:pt x="118137" y="409732"/>
                  </a:lnTo>
                  <a:lnTo>
                    <a:pt x="117888" y="409234"/>
                  </a:lnTo>
                  <a:lnTo>
                    <a:pt x="117805" y="408737"/>
                  </a:lnTo>
                  <a:lnTo>
                    <a:pt x="117971" y="407741"/>
                  </a:lnTo>
                  <a:lnTo>
                    <a:pt x="117971" y="406912"/>
                  </a:lnTo>
                  <a:lnTo>
                    <a:pt x="118801" y="406414"/>
                  </a:lnTo>
                  <a:lnTo>
                    <a:pt x="119132" y="406414"/>
                  </a:lnTo>
                  <a:lnTo>
                    <a:pt x="119464" y="405917"/>
                  </a:lnTo>
                  <a:lnTo>
                    <a:pt x="120294" y="406083"/>
                  </a:lnTo>
                  <a:lnTo>
                    <a:pt x="120792" y="406083"/>
                  </a:lnTo>
                  <a:lnTo>
                    <a:pt x="121123" y="406249"/>
                  </a:lnTo>
                  <a:lnTo>
                    <a:pt x="121621" y="406414"/>
                  </a:lnTo>
                  <a:lnTo>
                    <a:pt x="121621" y="406580"/>
                  </a:lnTo>
                  <a:lnTo>
                    <a:pt x="121455" y="406746"/>
                  </a:lnTo>
                  <a:lnTo>
                    <a:pt x="121621" y="406746"/>
                  </a:lnTo>
                  <a:lnTo>
                    <a:pt x="121953" y="406912"/>
                  </a:lnTo>
                  <a:lnTo>
                    <a:pt x="122119" y="406912"/>
                  </a:lnTo>
                  <a:lnTo>
                    <a:pt x="122949" y="407078"/>
                  </a:lnTo>
                  <a:lnTo>
                    <a:pt x="124608" y="407078"/>
                  </a:lnTo>
                  <a:lnTo>
                    <a:pt x="125769" y="407410"/>
                  </a:lnTo>
                  <a:lnTo>
                    <a:pt x="127097" y="407410"/>
                  </a:lnTo>
                  <a:lnTo>
                    <a:pt x="128424" y="407576"/>
                  </a:lnTo>
                  <a:lnTo>
                    <a:pt x="129751" y="407576"/>
                  </a:lnTo>
                  <a:lnTo>
                    <a:pt x="131079" y="407741"/>
                  </a:lnTo>
                  <a:lnTo>
                    <a:pt x="157958" y="407741"/>
                  </a:lnTo>
                  <a:lnTo>
                    <a:pt x="157461" y="409234"/>
                  </a:lnTo>
                  <a:lnTo>
                    <a:pt x="156133" y="409732"/>
                  </a:lnTo>
                  <a:lnTo>
                    <a:pt x="152483" y="411888"/>
                  </a:lnTo>
                  <a:lnTo>
                    <a:pt x="148501" y="413547"/>
                  </a:lnTo>
                  <a:lnTo>
                    <a:pt x="144353" y="414708"/>
                  </a:lnTo>
                  <a:lnTo>
                    <a:pt x="139375" y="415703"/>
                  </a:lnTo>
                  <a:lnTo>
                    <a:pt x="136720" y="415869"/>
                  </a:lnTo>
                  <a:close/>
                </a:path>
                <a:path w="515619" h="487045">
                  <a:moveTo>
                    <a:pt x="121953" y="406912"/>
                  </a:moveTo>
                  <a:lnTo>
                    <a:pt x="121787" y="406580"/>
                  </a:lnTo>
                  <a:lnTo>
                    <a:pt x="121953" y="406746"/>
                  </a:lnTo>
                  <a:lnTo>
                    <a:pt x="121953" y="406912"/>
                  </a:lnTo>
                  <a:close/>
                </a:path>
                <a:path w="515619" h="487045">
                  <a:moveTo>
                    <a:pt x="134065" y="407741"/>
                  </a:moveTo>
                  <a:lnTo>
                    <a:pt x="131079" y="407741"/>
                  </a:lnTo>
                  <a:lnTo>
                    <a:pt x="132240" y="407576"/>
                  </a:lnTo>
                  <a:lnTo>
                    <a:pt x="134065" y="407741"/>
                  </a:lnTo>
                  <a:close/>
                </a:path>
                <a:path w="515619" h="487045">
                  <a:moveTo>
                    <a:pt x="223332" y="480558"/>
                  </a:moveTo>
                  <a:lnTo>
                    <a:pt x="222005" y="480226"/>
                  </a:lnTo>
                  <a:lnTo>
                    <a:pt x="221230" y="478899"/>
                  </a:lnTo>
                  <a:lnTo>
                    <a:pt x="220788" y="478235"/>
                  </a:lnTo>
                  <a:lnTo>
                    <a:pt x="220714" y="477904"/>
                  </a:lnTo>
                  <a:lnTo>
                    <a:pt x="221009" y="476577"/>
                  </a:lnTo>
                  <a:lnTo>
                    <a:pt x="222005" y="475913"/>
                  </a:lnTo>
                  <a:lnTo>
                    <a:pt x="222668" y="475416"/>
                  </a:lnTo>
                  <a:lnTo>
                    <a:pt x="224162" y="475250"/>
                  </a:lnTo>
                  <a:lnTo>
                    <a:pt x="226485" y="475416"/>
                  </a:lnTo>
                  <a:lnTo>
                    <a:pt x="229969" y="475747"/>
                  </a:lnTo>
                  <a:lnTo>
                    <a:pt x="235610" y="477240"/>
                  </a:lnTo>
                  <a:lnTo>
                    <a:pt x="236938" y="477406"/>
                  </a:lnTo>
                  <a:lnTo>
                    <a:pt x="239427" y="477904"/>
                  </a:lnTo>
                  <a:lnTo>
                    <a:pt x="244404" y="478235"/>
                  </a:lnTo>
                  <a:lnTo>
                    <a:pt x="249382" y="478899"/>
                  </a:lnTo>
                  <a:lnTo>
                    <a:pt x="251871" y="479065"/>
                  </a:lnTo>
                  <a:lnTo>
                    <a:pt x="257180" y="479562"/>
                  </a:lnTo>
                  <a:lnTo>
                    <a:pt x="262324" y="479728"/>
                  </a:lnTo>
                  <a:lnTo>
                    <a:pt x="268989" y="479728"/>
                  </a:lnTo>
                  <a:lnTo>
                    <a:pt x="269182" y="479894"/>
                  </a:lnTo>
                  <a:lnTo>
                    <a:pt x="224328" y="479894"/>
                  </a:lnTo>
                  <a:lnTo>
                    <a:pt x="224162" y="480060"/>
                  </a:lnTo>
                  <a:lnTo>
                    <a:pt x="223332" y="480558"/>
                  </a:lnTo>
                  <a:close/>
                </a:path>
                <a:path w="515619" h="487045">
                  <a:moveTo>
                    <a:pt x="268989" y="479728"/>
                  </a:moveTo>
                  <a:lnTo>
                    <a:pt x="267302" y="479728"/>
                  </a:lnTo>
                  <a:lnTo>
                    <a:pt x="268795" y="479562"/>
                  </a:lnTo>
                  <a:lnTo>
                    <a:pt x="268989" y="479728"/>
                  </a:lnTo>
                  <a:close/>
                </a:path>
                <a:path w="515619" h="487045">
                  <a:moveTo>
                    <a:pt x="255023" y="486695"/>
                  </a:moveTo>
                  <a:lnTo>
                    <a:pt x="246230" y="486695"/>
                  </a:lnTo>
                  <a:lnTo>
                    <a:pt x="244073" y="486529"/>
                  </a:lnTo>
                  <a:lnTo>
                    <a:pt x="241916" y="486197"/>
                  </a:lnTo>
                  <a:lnTo>
                    <a:pt x="239593" y="486031"/>
                  </a:lnTo>
                  <a:lnTo>
                    <a:pt x="237436" y="485368"/>
                  </a:lnTo>
                  <a:lnTo>
                    <a:pt x="235279" y="484870"/>
                  </a:lnTo>
                  <a:lnTo>
                    <a:pt x="234615" y="484538"/>
                  </a:lnTo>
                  <a:lnTo>
                    <a:pt x="232624" y="483875"/>
                  </a:lnTo>
                  <a:lnTo>
                    <a:pt x="228310" y="481884"/>
                  </a:lnTo>
                  <a:lnTo>
                    <a:pt x="225821" y="480558"/>
                  </a:lnTo>
                  <a:lnTo>
                    <a:pt x="224328" y="480226"/>
                  </a:lnTo>
                  <a:lnTo>
                    <a:pt x="224203" y="480060"/>
                  </a:lnTo>
                  <a:lnTo>
                    <a:pt x="224494" y="479894"/>
                  </a:lnTo>
                  <a:lnTo>
                    <a:pt x="269182" y="479894"/>
                  </a:lnTo>
                  <a:lnTo>
                    <a:pt x="269957" y="480558"/>
                  </a:lnTo>
                  <a:lnTo>
                    <a:pt x="270288" y="483377"/>
                  </a:lnTo>
                  <a:lnTo>
                    <a:pt x="269293" y="484538"/>
                  </a:lnTo>
                  <a:lnTo>
                    <a:pt x="267965" y="484704"/>
                  </a:lnTo>
                  <a:lnTo>
                    <a:pt x="261660" y="485865"/>
                  </a:lnTo>
                  <a:lnTo>
                    <a:pt x="255023" y="486695"/>
                  </a:lnTo>
                  <a:close/>
                </a:path>
                <a:path w="515619" h="487045">
                  <a:moveTo>
                    <a:pt x="328859" y="309879"/>
                  </a:moveTo>
                  <a:lnTo>
                    <a:pt x="327532" y="309713"/>
                  </a:lnTo>
                  <a:lnTo>
                    <a:pt x="325707" y="307889"/>
                  </a:lnTo>
                  <a:lnTo>
                    <a:pt x="325541" y="305898"/>
                  </a:lnTo>
                  <a:lnTo>
                    <a:pt x="326536" y="303410"/>
                  </a:lnTo>
                  <a:lnTo>
                    <a:pt x="327864" y="299595"/>
                  </a:lnTo>
                  <a:lnTo>
                    <a:pt x="332344" y="293790"/>
                  </a:lnTo>
                  <a:lnTo>
                    <a:pt x="333007" y="292795"/>
                  </a:lnTo>
                  <a:lnTo>
                    <a:pt x="335164" y="289809"/>
                  </a:lnTo>
                  <a:lnTo>
                    <a:pt x="337321" y="287155"/>
                  </a:lnTo>
                  <a:lnTo>
                    <a:pt x="339810" y="284999"/>
                  </a:lnTo>
                  <a:lnTo>
                    <a:pt x="342631" y="282511"/>
                  </a:lnTo>
                  <a:lnTo>
                    <a:pt x="370506" y="270568"/>
                  </a:lnTo>
                  <a:lnTo>
                    <a:pt x="377475" y="267914"/>
                  </a:lnTo>
                  <a:lnTo>
                    <a:pt x="378968" y="268412"/>
                  </a:lnTo>
                  <a:lnTo>
                    <a:pt x="379466" y="269739"/>
                  </a:lnTo>
                  <a:lnTo>
                    <a:pt x="380130" y="271066"/>
                  </a:lnTo>
                  <a:lnTo>
                    <a:pt x="379466" y="272393"/>
                  </a:lnTo>
                  <a:lnTo>
                    <a:pt x="378304" y="273056"/>
                  </a:lnTo>
                  <a:lnTo>
                    <a:pt x="373659" y="275379"/>
                  </a:lnTo>
                  <a:lnTo>
                    <a:pt x="361380" y="281018"/>
                  </a:lnTo>
                  <a:lnTo>
                    <a:pt x="358062" y="282843"/>
                  </a:lnTo>
                  <a:lnTo>
                    <a:pt x="354577" y="284833"/>
                  </a:lnTo>
                  <a:lnTo>
                    <a:pt x="354909" y="284999"/>
                  </a:lnTo>
                  <a:lnTo>
                    <a:pt x="355490" y="284999"/>
                  </a:lnTo>
                  <a:lnTo>
                    <a:pt x="355573" y="285165"/>
                  </a:lnTo>
                  <a:lnTo>
                    <a:pt x="355905" y="285994"/>
                  </a:lnTo>
                  <a:lnTo>
                    <a:pt x="355739" y="286989"/>
                  </a:lnTo>
                  <a:lnTo>
                    <a:pt x="355075" y="287487"/>
                  </a:lnTo>
                  <a:lnTo>
                    <a:pt x="355407" y="287487"/>
                  </a:lnTo>
                  <a:lnTo>
                    <a:pt x="355075" y="287653"/>
                  </a:lnTo>
                  <a:lnTo>
                    <a:pt x="350097" y="287653"/>
                  </a:lnTo>
                  <a:lnTo>
                    <a:pt x="348438" y="288648"/>
                  </a:lnTo>
                  <a:lnTo>
                    <a:pt x="346779" y="289809"/>
                  </a:lnTo>
                  <a:lnTo>
                    <a:pt x="345120" y="291136"/>
                  </a:lnTo>
                  <a:lnTo>
                    <a:pt x="342963" y="292961"/>
                  </a:lnTo>
                  <a:lnTo>
                    <a:pt x="340640" y="294785"/>
                  </a:lnTo>
                  <a:lnTo>
                    <a:pt x="338483" y="297273"/>
                  </a:lnTo>
                  <a:lnTo>
                    <a:pt x="335330" y="300425"/>
                  </a:lnTo>
                  <a:lnTo>
                    <a:pt x="330850" y="305567"/>
                  </a:lnTo>
                  <a:lnTo>
                    <a:pt x="330519" y="306562"/>
                  </a:lnTo>
                  <a:lnTo>
                    <a:pt x="330784" y="307225"/>
                  </a:lnTo>
                  <a:lnTo>
                    <a:pt x="330684" y="308386"/>
                  </a:lnTo>
                  <a:lnTo>
                    <a:pt x="328859" y="309879"/>
                  </a:lnTo>
                  <a:close/>
                </a:path>
                <a:path w="515619" h="487045">
                  <a:moveTo>
                    <a:pt x="355490" y="284999"/>
                  </a:moveTo>
                  <a:lnTo>
                    <a:pt x="354909" y="284999"/>
                  </a:lnTo>
                  <a:lnTo>
                    <a:pt x="355407" y="284833"/>
                  </a:lnTo>
                  <a:lnTo>
                    <a:pt x="355490" y="284999"/>
                  </a:lnTo>
                  <a:close/>
                </a:path>
                <a:path w="515619" h="487045">
                  <a:moveTo>
                    <a:pt x="347609" y="321656"/>
                  </a:moveTo>
                  <a:lnTo>
                    <a:pt x="346115" y="321324"/>
                  </a:lnTo>
                  <a:lnTo>
                    <a:pt x="344788" y="320992"/>
                  </a:lnTo>
                  <a:lnTo>
                    <a:pt x="344124" y="319499"/>
                  </a:lnTo>
                  <a:lnTo>
                    <a:pt x="344456" y="318173"/>
                  </a:lnTo>
                  <a:lnTo>
                    <a:pt x="345120" y="314855"/>
                  </a:lnTo>
                  <a:lnTo>
                    <a:pt x="348272" y="295614"/>
                  </a:lnTo>
                  <a:lnTo>
                    <a:pt x="348770" y="293292"/>
                  </a:lnTo>
                  <a:lnTo>
                    <a:pt x="349268" y="289975"/>
                  </a:lnTo>
                  <a:lnTo>
                    <a:pt x="350097" y="287653"/>
                  </a:lnTo>
                  <a:lnTo>
                    <a:pt x="354909" y="287653"/>
                  </a:lnTo>
                  <a:lnTo>
                    <a:pt x="354743" y="287819"/>
                  </a:lnTo>
                  <a:lnTo>
                    <a:pt x="354577" y="287984"/>
                  </a:lnTo>
                  <a:lnTo>
                    <a:pt x="354909" y="287984"/>
                  </a:lnTo>
                  <a:lnTo>
                    <a:pt x="354743" y="288316"/>
                  </a:lnTo>
                  <a:lnTo>
                    <a:pt x="355407" y="289809"/>
                  </a:lnTo>
                  <a:lnTo>
                    <a:pt x="355588" y="291136"/>
                  </a:lnTo>
                  <a:lnTo>
                    <a:pt x="355739" y="292795"/>
                  </a:lnTo>
                  <a:lnTo>
                    <a:pt x="355739" y="297273"/>
                  </a:lnTo>
                  <a:lnTo>
                    <a:pt x="355573" y="299264"/>
                  </a:lnTo>
                  <a:lnTo>
                    <a:pt x="355241" y="301254"/>
                  </a:lnTo>
                  <a:lnTo>
                    <a:pt x="355075" y="302581"/>
                  </a:lnTo>
                  <a:lnTo>
                    <a:pt x="353914" y="307225"/>
                  </a:lnTo>
                  <a:lnTo>
                    <a:pt x="353009" y="309879"/>
                  </a:lnTo>
                  <a:lnTo>
                    <a:pt x="352476" y="311372"/>
                  </a:lnTo>
                  <a:lnTo>
                    <a:pt x="351591" y="314026"/>
                  </a:lnTo>
                  <a:lnTo>
                    <a:pt x="350429" y="316680"/>
                  </a:lnTo>
                  <a:lnTo>
                    <a:pt x="349268" y="319665"/>
                  </a:lnTo>
                  <a:lnTo>
                    <a:pt x="348936" y="320992"/>
                  </a:lnTo>
                  <a:lnTo>
                    <a:pt x="347609" y="321656"/>
                  </a:lnTo>
                  <a:close/>
                </a:path>
                <a:path w="515619" h="487045">
                  <a:moveTo>
                    <a:pt x="354909" y="287984"/>
                  </a:moveTo>
                  <a:lnTo>
                    <a:pt x="354743" y="287984"/>
                  </a:lnTo>
                  <a:lnTo>
                    <a:pt x="354909" y="287819"/>
                  </a:lnTo>
                  <a:lnTo>
                    <a:pt x="355075" y="287653"/>
                  </a:lnTo>
                  <a:lnTo>
                    <a:pt x="354909" y="287984"/>
                  </a:lnTo>
                  <a:close/>
                </a:path>
                <a:path w="515619" h="487045">
                  <a:moveTo>
                    <a:pt x="125106" y="350019"/>
                  </a:moveTo>
                  <a:lnTo>
                    <a:pt x="122285" y="348029"/>
                  </a:lnTo>
                  <a:lnTo>
                    <a:pt x="118303" y="346370"/>
                  </a:lnTo>
                  <a:lnTo>
                    <a:pt x="115482" y="345043"/>
                  </a:lnTo>
                  <a:lnTo>
                    <a:pt x="112661" y="344214"/>
                  </a:lnTo>
                  <a:lnTo>
                    <a:pt x="109841" y="343219"/>
                  </a:lnTo>
                  <a:lnTo>
                    <a:pt x="108845" y="343053"/>
                  </a:lnTo>
                  <a:lnTo>
                    <a:pt x="108015" y="342721"/>
                  </a:lnTo>
                  <a:lnTo>
                    <a:pt x="106024" y="342058"/>
                  </a:lnTo>
                  <a:lnTo>
                    <a:pt x="105195" y="341560"/>
                  </a:lnTo>
                  <a:lnTo>
                    <a:pt x="104199" y="341228"/>
                  </a:lnTo>
                  <a:lnTo>
                    <a:pt x="102042" y="340233"/>
                  </a:lnTo>
                  <a:lnTo>
                    <a:pt x="97894" y="339404"/>
                  </a:lnTo>
                  <a:lnTo>
                    <a:pt x="96235" y="338740"/>
                  </a:lnTo>
                  <a:lnTo>
                    <a:pt x="94908" y="338243"/>
                  </a:lnTo>
                  <a:lnTo>
                    <a:pt x="94078" y="337745"/>
                  </a:lnTo>
                  <a:lnTo>
                    <a:pt x="93912" y="337413"/>
                  </a:lnTo>
                  <a:lnTo>
                    <a:pt x="93580" y="336418"/>
                  </a:lnTo>
                  <a:lnTo>
                    <a:pt x="93248" y="335589"/>
                  </a:lnTo>
                  <a:lnTo>
                    <a:pt x="94244" y="334593"/>
                  </a:lnTo>
                  <a:lnTo>
                    <a:pt x="94410" y="334262"/>
                  </a:lnTo>
                  <a:lnTo>
                    <a:pt x="94742" y="334096"/>
                  </a:lnTo>
                  <a:lnTo>
                    <a:pt x="95571" y="333598"/>
                  </a:lnTo>
                  <a:lnTo>
                    <a:pt x="96401" y="333598"/>
                  </a:lnTo>
                  <a:lnTo>
                    <a:pt x="97065" y="333930"/>
                  </a:lnTo>
                  <a:lnTo>
                    <a:pt x="106190" y="333930"/>
                  </a:lnTo>
                  <a:lnTo>
                    <a:pt x="127097" y="345209"/>
                  </a:lnTo>
                  <a:lnTo>
                    <a:pt x="128258" y="346038"/>
                  </a:lnTo>
                  <a:lnTo>
                    <a:pt x="128424" y="347697"/>
                  </a:lnTo>
                  <a:lnTo>
                    <a:pt x="126599" y="349853"/>
                  </a:lnTo>
                  <a:lnTo>
                    <a:pt x="125106" y="350019"/>
                  </a:lnTo>
                  <a:close/>
                </a:path>
                <a:path w="515619" h="487045">
                  <a:moveTo>
                    <a:pt x="106190" y="333930"/>
                  </a:moveTo>
                  <a:lnTo>
                    <a:pt x="98226" y="333930"/>
                  </a:lnTo>
                  <a:lnTo>
                    <a:pt x="102208" y="333598"/>
                  </a:lnTo>
                  <a:lnTo>
                    <a:pt x="103702" y="333598"/>
                  </a:lnTo>
                  <a:lnTo>
                    <a:pt x="106190" y="333930"/>
                  </a:lnTo>
                  <a:close/>
                </a:path>
              </a:pathLst>
            </a:custGeom>
            <a:solidFill>
              <a:srgbClr val="3B425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8253" y="7995852"/>
              <a:ext cx="128871" cy="2194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203" y="8542720"/>
              <a:ext cx="1437724" cy="156297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57883" y="7751196"/>
              <a:ext cx="671830" cy="414655"/>
            </a:xfrm>
            <a:custGeom>
              <a:avLst/>
              <a:gdLst/>
              <a:ahLst/>
              <a:cxnLst/>
              <a:rect l="l" t="t" r="r" b="b"/>
              <a:pathLst>
                <a:path w="671830" h="414654">
                  <a:moveTo>
                    <a:pt x="28710" y="186933"/>
                  </a:moveTo>
                  <a:lnTo>
                    <a:pt x="6305" y="186933"/>
                  </a:lnTo>
                  <a:lnTo>
                    <a:pt x="8296" y="186601"/>
                  </a:lnTo>
                  <a:lnTo>
                    <a:pt x="9623" y="186435"/>
                  </a:lnTo>
                  <a:lnTo>
                    <a:pt x="12610" y="185772"/>
                  </a:lnTo>
                  <a:lnTo>
                    <a:pt x="14767" y="185108"/>
                  </a:lnTo>
                  <a:lnTo>
                    <a:pt x="17256" y="184445"/>
                  </a:lnTo>
                  <a:lnTo>
                    <a:pt x="19744" y="183616"/>
                  </a:lnTo>
                  <a:lnTo>
                    <a:pt x="63880" y="164707"/>
                  </a:lnTo>
                  <a:lnTo>
                    <a:pt x="75163" y="158735"/>
                  </a:lnTo>
                  <a:lnTo>
                    <a:pt x="80804" y="155750"/>
                  </a:lnTo>
                  <a:lnTo>
                    <a:pt x="112661" y="134685"/>
                  </a:lnTo>
                  <a:lnTo>
                    <a:pt x="148003" y="98359"/>
                  </a:lnTo>
                  <a:lnTo>
                    <a:pt x="148667" y="97198"/>
                  </a:lnTo>
                  <a:lnTo>
                    <a:pt x="150326" y="96867"/>
                  </a:lnTo>
                  <a:lnTo>
                    <a:pt x="152649" y="98525"/>
                  </a:lnTo>
                  <a:lnTo>
                    <a:pt x="152981" y="100018"/>
                  </a:lnTo>
                  <a:lnTo>
                    <a:pt x="142530" y="114653"/>
                  </a:lnTo>
                  <a:lnTo>
                    <a:pt x="106854" y="148452"/>
                  </a:lnTo>
                  <a:lnTo>
                    <a:pt x="71774" y="169771"/>
                  </a:lnTo>
                  <a:lnTo>
                    <a:pt x="34346" y="185212"/>
                  </a:lnTo>
                  <a:lnTo>
                    <a:pt x="28710" y="186933"/>
                  </a:lnTo>
                  <a:close/>
                </a:path>
                <a:path w="671830" h="414654">
                  <a:moveTo>
                    <a:pt x="7632" y="191909"/>
                  </a:moveTo>
                  <a:lnTo>
                    <a:pt x="4314" y="191909"/>
                  </a:lnTo>
                  <a:lnTo>
                    <a:pt x="2654" y="191080"/>
                  </a:lnTo>
                  <a:lnTo>
                    <a:pt x="1161" y="190416"/>
                  </a:lnTo>
                  <a:lnTo>
                    <a:pt x="331" y="189255"/>
                  </a:lnTo>
                  <a:lnTo>
                    <a:pt x="0" y="186435"/>
                  </a:lnTo>
                  <a:lnTo>
                    <a:pt x="995" y="185274"/>
                  </a:lnTo>
                  <a:lnTo>
                    <a:pt x="2157" y="185274"/>
                  </a:lnTo>
                  <a:lnTo>
                    <a:pt x="3318" y="185108"/>
                  </a:lnTo>
                  <a:lnTo>
                    <a:pt x="4314" y="185772"/>
                  </a:lnTo>
                  <a:lnTo>
                    <a:pt x="4645" y="186933"/>
                  </a:lnTo>
                  <a:lnTo>
                    <a:pt x="28710" y="186933"/>
                  </a:lnTo>
                  <a:lnTo>
                    <a:pt x="22658" y="188781"/>
                  </a:lnTo>
                  <a:lnTo>
                    <a:pt x="11780" y="191246"/>
                  </a:lnTo>
                  <a:lnTo>
                    <a:pt x="7632" y="191909"/>
                  </a:lnTo>
                  <a:close/>
                </a:path>
                <a:path w="671830" h="414654">
                  <a:moveTo>
                    <a:pt x="440360" y="86583"/>
                  </a:moveTo>
                  <a:lnTo>
                    <a:pt x="439530" y="86583"/>
                  </a:lnTo>
                  <a:lnTo>
                    <a:pt x="438203" y="86417"/>
                  </a:lnTo>
                  <a:lnTo>
                    <a:pt x="437373" y="85256"/>
                  </a:lnTo>
                  <a:lnTo>
                    <a:pt x="437373" y="84095"/>
                  </a:lnTo>
                  <a:lnTo>
                    <a:pt x="437584" y="83431"/>
                  </a:lnTo>
                  <a:lnTo>
                    <a:pt x="438037" y="81773"/>
                  </a:lnTo>
                  <a:lnTo>
                    <a:pt x="440360" y="81938"/>
                  </a:lnTo>
                  <a:lnTo>
                    <a:pt x="441023" y="82270"/>
                  </a:lnTo>
                  <a:lnTo>
                    <a:pt x="442019" y="82436"/>
                  </a:lnTo>
                  <a:lnTo>
                    <a:pt x="446167" y="83431"/>
                  </a:lnTo>
                  <a:lnTo>
                    <a:pt x="455413" y="86251"/>
                  </a:lnTo>
                  <a:lnTo>
                    <a:pt x="440858" y="86251"/>
                  </a:lnTo>
                  <a:lnTo>
                    <a:pt x="440692" y="86417"/>
                  </a:lnTo>
                  <a:lnTo>
                    <a:pt x="440360" y="86583"/>
                  </a:lnTo>
                  <a:close/>
                </a:path>
                <a:path w="671830" h="414654">
                  <a:moveTo>
                    <a:pt x="610869" y="140031"/>
                  </a:moveTo>
                  <a:lnTo>
                    <a:pt x="567291" y="135348"/>
                  </a:lnTo>
                  <a:lnTo>
                    <a:pt x="528963" y="123509"/>
                  </a:lnTo>
                  <a:lnTo>
                    <a:pt x="492475" y="107166"/>
                  </a:lnTo>
                  <a:lnTo>
                    <a:pt x="477884" y="100897"/>
                  </a:lnTo>
                  <a:lnTo>
                    <a:pt x="440858" y="86914"/>
                  </a:lnTo>
                  <a:lnTo>
                    <a:pt x="440526" y="86749"/>
                  </a:lnTo>
                  <a:lnTo>
                    <a:pt x="440194" y="86749"/>
                  </a:lnTo>
                  <a:lnTo>
                    <a:pt x="440526" y="86583"/>
                  </a:lnTo>
                  <a:lnTo>
                    <a:pt x="440858" y="86251"/>
                  </a:lnTo>
                  <a:lnTo>
                    <a:pt x="455413" y="86251"/>
                  </a:lnTo>
                  <a:lnTo>
                    <a:pt x="455957" y="86417"/>
                  </a:lnTo>
                  <a:lnTo>
                    <a:pt x="495278" y="100617"/>
                  </a:lnTo>
                  <a:lnTo>
                    <a:pt x="524641" y="113085"/>
                  </a:lnTo>
                  <a:lnTo>
                    <a:pt x="531846" y="115983"/>
                  </a:lnTo>
                  <a:lnTo>
                    <a:pt x="568950" y="127594"/>
                  </a:lnTo>
                  <a:lnTo>
                    <a:pt x="610960" y="133122"/>
                  </a:lnTo>
                  <a:lnTo>
                    <a:pt x="656939" y="133122"/>
                  </a:lnTo>
                  <a:lnTo>
                    <a:pt x="650447" y="135174"/>
                  </a:lnTo>
                  <a:lnTo>
                    <a:pt x="630736" y="138769"/>
                  </a:lnTo>
                  <a:lnTo>
                    <a:pt x="610869" y="140031"/>
                  </a:lnTo>
                  <a:close/>
                </a:path>
                <a:path w="671830" h="414654">
                  <a:moveTo>
                    <a:pt x="439862" y="86914"/>
                  </a:moveTo>
                  <a:lnTo>
                    <a:pt x="439530" y="86914"/>
                  </a:lnTo>
                  <a:lnTo>
                    <a:pt x="439696" y="86583"/>
                  </a:lnTo>
                  <a:lnTo>
                    <a:pt x="440028" y="86583"/>
                  </a:lnTo>
                  <a:lnTo>
                    <a:pt x="440194" y="86749"/>
                  </a:lnTo>
                  <a:lnTo>
                    <a:pt x="439862" y="86914"/>
                  </a:lnTo>
                  <a:close/>
                </a:path>
                <a:path w="671830" h="414654">
                  <a:moveTo>
                    <a:pt x="656939" y="133122"/>
                  </a:moveTo>
                  <a:lnTo>
                    <a:pt x="610960" y="133122"/>
                  </a:lnTo>
                  <a:lnTo>
                    <a:pt x="630238" y="132492"/>
                  </a:lnTo>
                  <a:lnTo>
                    <a:pt x="649247" y="129623"/>
                  </a:lnTo>
                  <a:lnTo>
                    <a:pt x="668172" y="124235"/>
                  </a:lnTo>
                  <a:lnTo>
                    <a:pt x="669334" y="123737"/>
                  </a:lnTo>
                  <a:lnTo>
                    <a:pt x="670827" y="124401"/>
                  </a:lnTo>
                  <a:lnTo>
                    <a:pt x="671823" y="127055"/>
                  </a:lnTo>
                  <a:lnTo>
                    <a:pt x="671159" y="128547"/>
                  </a:lnTo>
                  <a:lnTo>
                    <a:pt x="669832" y="129045"/>
                  </a:lnTo>
                  <a:lnTo>
                    <a:pt x="656939" y="133122"/>
                  </a:lnTo>
                  <a:close/>
                </a:path>
                <a:path w="671830" h="414654">
                  <a:moveTo>
                    <a:pt x="324048" y="46940"/>
                  </a:moveTo>
                  <a:lnTo>
                    <a:pt x="320729" y="46940"/>
                  </a:lnTo>
                  <a:lnTo>
                    <a:pt x="320729" y="46774"/>
                  </a:lnTo>
                  <a:lnTo>
                    <a:pt x="320231" y="46774"/>
                  </a:lnTo>
                  <a:lnTo>
                    <a:pt x="315254" y="25543"/>
                  </a:lnTo>
                  <a:lnTo>
                    <a:pt x="314909" y="23221"/>
                  </a:lnTo>
                  <a:lnTo>
                    <a:pt x="314756" y="21231"/>
                  </a:lnTo>
                  <a:lnTo>
                    <a:pt x="314424" y="19074"/>
                  </a:lnTo>
                  <a:lnTo>
                    <a:pt x="314424" y="17416"/>
                  </a:lnTo>
                  <a:lnTo>
                    <a:pt x="313926" y="15094"/>
                  </a:lnTo>
                  <a:lnTo>
                    <a:pt x="313429" y="12605"/>
                  </a:lnTo>
                  <a:lnTo>
                    <a:pt x="312992" y="8791"/>
                  </a:lnTo>
                  <a:lnTo>
                    <a:pt x="312885" y="5473"/>
                  </a:lnTo>
                  <a:lnTo>
                    <a:pt x="313097" y="2488"/>
                  </a:lnTo>
                  <a:lnTo>
                    <a:pt x="313926" y="1161"/>
                  </a:lnTo>
                  <a:lnTo>
                    <a:pt x="315088" y="663"/>
                  </a:lnTo>
                  <a:lnTo>
                    <a:pt x="315917" y="331"/>
                  </a:lnTo>
                  <a:lnTo>
                    <a:pt x="317245" y="0"/>
                  </a:lnTo>
                  <a:lnTo>
                    <a:pt x="318572" y="1161"/>
                  </a:lnTo>
                  <a:lnTo>
                    <a:pt x="319734" y="1658"/>
                  </a:lnTo>
                  <a:lnTo>
                    <a:pt x="320231" y="3151"/>
                  </a:lnTo>
                  <a:lnTo>
                    <a:pt x="319236" y="4644"/>
                  </a:lnTo>
                  <a:lnTo>
                    <a:pt x="318904" y="4976"/>
                  </a:lnTo>
                  <a:lnTo>
                    <a:pt x="318406" y="5141"/>
                  </a:lnTo>
                  <a:lnTo>
                    <a:pt x="316415" y="5141"/>
                  </a:lnTo>
                  <a:lnTo>
                    <a:pt x="316249" y="5473"/>
                  </a:lnTo>
                  <a:lnTo>
                    <a:pt x="318473" y="5473"/>
                  </a:lnTo>
                  <a:lnTo>
                    <a:pt x="318738" y="6800"/>
                  </a:lnTo>
                  <a:lnTo>
                    <a:pt x="319568" y="8791"/>
                  </a:lnTo>
                  <a:lnTo>
                    <a:pt x="321393" y="13601"/>
                  </a:lnTo>
                  <a:lnTo>
                    <a:pt x="322222" y="16255"/>
                  </a:lnTo>
                  <a:lnTo>
                    <a:pt x="322554" y="18079"/>
                  </a:lnTo>
                  <a:lnTo>
                    <a:pt x="322720" y="20567"/>
                  </a:lnTo>
                  <a:lnTo>
                    <a:pt x="323218" y="23221"/>
                  </a:lnTo>
                  <a:lnTo>
                    <a:pt x="323218" y="25875"/>
                  </a:lnTo>
                  <a:lnTo>
                    <a:pt x="323478" y="28861"/>
                  </a:lnTo>
                  <a:lnTo>
                    <a:pt x="323550" y="33505"/>
                  </a:lnTo>
                  <a:lnTo>
                    <a:pt x="323882" y="37320"/>
                  </a:lnTo>
                  <a:lnTo>
                    <a:pt x="324048" y="39974"/>
                  </a:lnTo>
                  <a:lnTo>
                    <a:pt x="324359" y="42462"/>
                  </a:lnTo>
                  <a:lnTo>
                    <a:pt x="324877" y="45116"/>
                  </a:lnTo>
                  <a:lnTo>
                    <a:pt x="325209" y="45945"/>
                  </a:lnTo>
                  <a:lnTo>
                    <a:pt x="324379" y="46277"/>
                  </a:lnTo>
                  <a:lnTo>
                    <a:pt x="324131" y="46774"/>
                  </a:lnTo>
                  <a:lnTo>
                    <a:pt x="320729" y="46774"/>
                  </a:lnTo>
                  <a:lnTo>
                    <a:pt x="320231" y="46940"/>
                  </a:lnTo>
                  <a:lnTo>
                    <a:pt x="324048" y="46940"/>
                  </a:lnTo>
                  <a:close/>
                </a:path>
                <a:path w="671830" h="414654">
                  <a:moveTo>
                    <a:pt x="318473" y="5473"/>
                  </a:moveTo>
                  <a:lnTo>
                    <a:pt x="316581" y="5473"/>
                  </a:lnTo>
                  <a:lnTo>
                    <a:pt x="316913" y="5307"/>
                  </a:lnTo>
                  <a:lnTo>
                    <a:pt x="316747" y="5307"/>
                  </a:lnTo>
                  <a:lnTo>
                    <a:pt x="316581" y="5141"/>
                  </a:lnTo>
                  <a:lnTo>
                    <a:pt x="318406" y="5141"/>
                  </a:lnTo>
                  <a:lnTo>
                    <a:pt x="318473" y="5473"/>
                  </a:lnTo>
                  <a:close/>
                </a:path>
                <a:path w="671830" h="414654">
                  <a:moveTo>
                    <a:pt x="389799" y="47168"/>
                  </a:moveTo>
                  <a:lnTo>
                    <a:pt x="346530" y="47168"/>
                  </a:lnTo>
                  <a:lnTo>
                    <a:pt x="355049" y="47103"/>
                  </a:lnTo>
                  <a:lnTo>
                    <a:pt x="363537" y="46774"/>
                  </a:lnTo>
                  <a:lnTo>
                    <a:pt x="371502" y="46277"/>
                  </a:lnTo>
                  <a:lnTo>
                    <a:pt x="379300" y="45282"/>
                  </a:lnTo>
                  <a:lnTo>
                    <a:pt x="386932" y="42959"/>
                  </a:lnTo>
                  <a:lnTo>
                    <a:pt x="388094" y="42462"/>
                  </a:lnTo>
                  <a:lnTo>
                    <a:pt x="389587" y="43125"/>
                  </a:lnTo>
                  <a:lnTo>
                    <a:pt x="390085" y="44452"/>
                  </a:lnTo>
                  <a:lnTo>
                    <a:pt x="390292" y="45282"/>
                  </a:lnTo>
                  <a:lnTo>
                    <a:pt x="390343" y="45945"/>
                  </a:lnTo>
                  <a:lnTo>
                    <a:pt x="389799" y="47168"/>
                  </a:lnTo>
                  <a:close/>
                </a:path>
                <a:path w="671830" h="414654">
                  <a:moveTo>
                    <a:pt x="256019" y="64025"/>
                  </a:moveTo>
                  <a:lnTo>
                    <a:pt x="253032" y="63361"/>
                  </a:lnTo>
                  <a:lnTo>
                    <a:pt x="254526" y="61537"/>
                  </a:lnTo>
                  <a:lnTo>
                    <a:pt x="251871" y="60873"/>
                  </a:lnTo>
                  <a:lnTo>
                    <a:pt x="254194" y="58883"/>
                  </a:lnTo>
                  <a:lnTo>
                    <a:pt x="264979" y="56561"/>
                  </a:lnTo>
                  <a:lnTo>
                    <a:pt x="265311" y="56395"/>
                  </a:lnTo>
                  <a:lnTo>
                    <a:pt x="267800" y="55731"/>
                  </a:lnTo>
                  <a:lnTo>
                    <a:pt x="279580" y="52248"/>
                  </a:lnTo>
                  <a:lnTo>
                    <a:pt x="283230" y="51419"/>
                  </a:lnTo>
                  <a:lnTo>
                    <a:pt x="286715" y="50589"/>
                  </a:lnTo>
                  <a:lnTo>
                    <a:pt x="290365" y="50092"/>
                  </a:lnTo>
                  <a:lnTo>
                    <a:pt x="295675" y="49097"/>
                  </a:lnTo>
                  <a:lnTo>
                    <a:pt x="301150" y="48599"/>
                  </a:lnTo>
                  <a:lnTo>
                    <a:pt x="306460" y="47935"/>
                  </a:lnTo>
                  <a:lnTo>
                    <a:pt x="311106" y="47438"/>
                  </a:lnTo>
                  <a:lnTo>
                    <a:pt x="315825" y="47103"/>
                  </a:lnTo>
                  <a:lnTo>
                    <a:pt x="320397" y="46940"/>
                  </a:lnTo>
                  <a:lnTo>
                    <a:pt x="329523" y="46940"/>
                  </a:lnTo>
                  <a:lnTo>
                    <a:pt x="346530" y="47168"/>
                  </a:lnTo>
                  <a:lnTo>
                    <a:pt x="389799" y="47168"/>
                  </a:lnTo>
                  <a:lnTo>
                    <a:pt x="346903" y="54529"/>
                  </a:lnTo>
                  <a:lnTo>
                    <a:pt x="329523" y="55068"/>
                  </a:lnTo>
                  <a:lnTo>
                    <a:pt x="323550" y="55068"/>
                  </a:lnTo>
                  <a:lnTo>
                    <a:pt x="320563" y="55234"/>
                  </a:lnTo>
                  <a:lnTo>
                    <a:pt x="316083" y="55234"/>
                  </a:lnTo>
                  <a:lnTo>
                    <a:pt x="311603" y="55399"/>
                  </a:lnTo>
                  <a:lnTo>
                    <a:pt x="307289" y="55731"/>
                  </a:lnTo>
                  <a:lnTo>
                    <a:pt x="296670" y="56395"/>
                  </a:lnTo>
                  <a:lnTo>
                    <a:pt x="284392" y="57556"/>
                  </a:lnTo>
                  <a:lnTo>
                    <a:pt x="280908" y="58219"/>
                  </a:lnTo>
                  <a:lnTo>
                    <a:pt x="277423" y="58717"/>
                  </a:lnTo>
                  <a:lnTo>
                    <a:pt x="268961" y="60541"/>
                  </a:lnTo>
                  <a:lnTo>
                    <a:pt x="266472" y="60873"/>
                  </a:lnTo>
                  <a:lnTo>
                    <a:pt x="265643" y="61039"/>
                  </a:lnTo>
                  <a:lnTo>
                    <a:pt x="256019" y="64025"/>
                  </a:lnTo>
                  <a:close/>
                </a:path>
                <a:path w="671830" h="414654">
                  <a:moveTo>
                    <a:pt x="336326" y="414504"/>
                  </a:moveTo>
                  <a:lnTo>
                    <a:pt x="333837" y="414173"/>
                  </a:lnTo>
                  <a:lnTo>
                    <a:pt x="333007" y="413011"/>
                  </a:lnTo>
                  <a:lnTo>
                    <a:pt x="333173" y="411850"/>
                  </a:lnTo>
                  <a:lnTo>
                    <a:pt x="340681" y="373949"/>
                  </a:lnTo>
                  <a:lnTo>
                    <a:pt x="354220" y="331822"/>
                  </a:lnTo>
                  <a:lnTo>
                    <a:pt x="369596" y="295108"/>
                  </a:lnTo>
                  <a:lnTo>
                    <a:pt x="387988" y="255590"/>
                  </a:lnTo>
                  <a:lnTo>
                    <a:pt x="393238" y="244323"/>
                  </a:lnTo>
                  <a:lnTo>
                    <a:pt x="414237" y="193591"/>
                  </a:lnTo>
                  <a:lnTo>
                    <a:pt x="420449" y="174493"/>
                  </a:lnTo>
                  <a:lnTo>
                    <a:pt x="421942" y="173829"/>
                  </a:lnTo>
                  <a:lnTo>
                    <a:pt x="424597" y="174493"/>
                  </a:lnTo>
                  <a:lnTo>
                    <a:pt x="425427" y="175986"/>
                  </a:lnTo>
                  <a:lnTo>
                    <a:pt x="424929" y="177313"/>
                  </a:lnTo>
                  <a:lnTo>
                    <a:pt x="419544" y="195364"/>
                  </a:lnTo>
                  <a:lnTo>
                    <a:pt x="399874" y="247309"/>
                  </a:lnTo>
                  <a:lnTo>
                    <a:pt x="379798" y="292425"/>
                  </a:lnTo>
                  <a:lnTo>
                    <a:pt x="377089" y="298422"/>
                  </a:lnTo>
                  <a:lnTo>
                    <a:pt x="374426" y="304451"/>
                  </a:lnTo>
                  <a:lnTo>
                    <a:pt x="359057" y="340859"/>
                  </a:lnTo>
                  <a:lnTo>
                    <a:pt x="341674" y="393807"/>
                  </a:lnTo>
                  <a:lnTo>
                    <a:pt x="337487" y="413675"/>
                  </a:lnTo>
                  <a:lnTo>
                    <a:pt x="336326" y="414504"/>
                  </a:lnTo>
                  <a:close/>
                </a:path>
              </a:pathLst>
            </a:custGeom>
            <a:solidFill>
              <a:srgbClr val="FBE7B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3332" y="9305382"/>
              <a:ext cx="1478707" cy="554995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102100" y="924559"/>
            <a:ext cx="100838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各實體之屬性－契約客戶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0"/>
            <a:ext cx="18285460" cy="10287000"/>
            <a:chOff x="2885" y="0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2885" y="5596984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5"/>
                  </a:moveTo>
                  <a:lnTo>
                    <a:pt x="0" y="4690015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885" y="6535711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6" y="3751287"/>
                  </a:moveTo>
                  <a:lnTo>
                    <a:pt x="0" y="3751287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6" y="375128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85" y="7474564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3" y="2812434"/>
                  </a:moveTo>
                  <a:lnTo>
                    <a:pt x="0" y="2812434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3" y="281243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85" y="8413426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2"/>
                  </a:moveTo>
                  <a:lnTo>
                    <a:pt x="0" y="1873572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2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85" y="9352490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0" y="934509"/>
                  </a:moveTo>
                  <a:lnTo>
                    <a:pt x="0" y="934509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0" y="93450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067337" y="0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1" y="3591099"/>
                  </a:moveTo>
                  <a:lnTo>
                    <a:pt x="2994906" y="3581796"/>
                  </a:lnTo>
                  <a:lnTo>
                    <a:pt x="2834434" y="3572385"/>
                  </a:lnTo>
                  <a:lnTo>
                    <a:pt x="2729037" y="3564350"/>
                  </a:lnTo>
                  <a:lnTo>
                    <a:pt x="2625187" y="3554596"/>
                  </a:lnTo>
                  <a:lnTo>
                    <a:pt x="2573918" y="3548991"/>
                  </a:lnTo>
                  <a:lnTo>
                    <a:pt x="2523124" y="3542856"/>
                  </a:lnTo>
                  <a:lnTo>
                    <a:pt x="2472838" y="3536158"/>
                  </a:lnTo>
                  <a:lnTo>
                    <a:pt x="2423088" y="3528864"/>
                  </a:lnTo>
                  <a:lnTo>
                    <a:pt x="2373905" y="3520941"/>
                  </a:lnTo>
                  <a:lnTo>
                    <a:pt x="2325317" y="3512355"/>
                  </a:lnTo>
                  <a:lnTo>
                    <a:pt x="2277357" y="3503073"/>
                  </a:lnTo>
                  <a:lnTo>
                    <a:pt x="2230053" y="3493062"/>
                  </a:lnTo>
                  <a:lnTo>
                    <a:pt x="2183434" y="3482288"/>
                  </a:lnTo>
                  <a:lnTo>
                    <a:pt x="2137533" y="3470719"/>
                  </a:lnTo>
                  <a:lnTo>
                    <a:pt x="2092377" y="3458321"/>
                  </a:lnTo>
                  <a:lnTo>
                    <a:pt x="2047997" y="3445060"/>
                  </a:lnTo>
                  <a:lnTo>
                    <a:pt x="2004424" y="3430904"/>
                  </a:lnTo>
                  <a:lnTo>
                    <a:pt x="1961687" y="3415820"/>
                  </a:lnTo>
                  <a:lnTo>
                    <a:pt x="1919815" y="3399773"/>
                  </a:lnTo>
                  <a:lnTo>
                    <a:pt x="1878840" y="3382731"/>
                  </a:lnTo>
                  <a:lnTo>
                    <a:pt x="1838790" y="3364660"/>
                  </a:lnTo>
                  <a:lnTo>
                    <a:pt x="1799696" y="3345528"/>
                  </a:lnTo>
                  <a:lnTo>
                    <a:pt x="1761588" y="3325300"/>
                  </a:lnTo>
                  <a:lnTo>
                    <a:pt x="1724495" y="3303945"/>
                  </a:lnTo>
                  <a:lnTo>
                    <a:pt x="1688449" y="3281427"/>
                  </a:lnTo>
                  <a:lnTo>
                    <a:pt x="1653478" y="3257715"/>
                  </a:lnTo>
                  <a:lnTo>
                    <a:pt x="1619612" y="3232775"/>
                  </a:lnTo>
                  <a:lnTo>
                    <a:pt x="1586882" y="3206573"/>
                  </a:lnTo>
                  <a:lnTo>
                    <a:pt x="1555317" y="3179077"/>
                  </a:lnTo>
                  <a:lnTo>
                    <a:pt x="1524948" y="3150253"/>
                  </a:lnTo>
                  <a:lnTo>
                    <a:pt x="1495079" y="3119310"/>
                  </a:lnTo>
                  <a:lnTo>
                    <a:pt x="1466449" y="3086989"/>
                  </a:lnTo>
                  <a:lnTo>
                    <a:pt x="1439010" y="3053342"/>
                  </a:lnTo>
                  <a:lnTo>
                    <a:pt x="1412716" y="3018420"/>
                  </a:lnTo>
                  <a:lnTo>
                    <a:pt x="1387521" y="2982275"/>
                  </a:lnTo>
                  <a:lnTo>
                    <a:pt x="1363377" y="2944960"/>
                  </a:lnTo>
                  <a:lnTo>
                    <a:pt x="1340239" y="2906526"/>
                  </a:lnTo>
                  <a:lnTo>
                    <a:pt x="1318060" y="2867024"/>
                  </a:lnTo>
                  <a:lnTo>
                    <a:pt x="1296794" y="2826507"/>
                  </a:lnTo>
                  <a:lnTo>
                    <a:pt x="1276393" y="2785027"/>
                  </a:lnTo>
                  <a:lnTo>
                    <a:pt x="1256811" y="2742635"/>
                  </a:lnTo>
                  <a:lnTo>
                    <a:pt x="1238003" y="2699384"/>
                  </a:lnTo>
                  <a:lnTo>
                    <a:pt x="1219921" y="2655324"/>
                  </a:lnTo>
                  <a:lnTo>
                    <a:pt x="1202518" y="2610509"/>
                  </a:lnTo>
                  <a:lnTo>
                    <a:pt x="1185749" y="2564989"/>
                  </a:lnTo>
                  <a:lnTo>
                    <a:pt x="1169567" y="2518817"/>
                  </a:lnTo>
                  <a:lnTo>
                    <a:pt x="1153925" y="2472045"/>
                  </a:lnTo>
                  <a:lnTo>
                    <a:pt x="1138776" y="2424724"/>
                  </a:lnTo>
                  <a:lnTo>
                    <a:pt x="1124075" y="2376906"/>
                  </a:lnTo>
                  <a:lnTo>
                    <a:pt x="1109775" y="2328643"/>
                  </a:lnTo>
                  <a:lnTo>
                    <a:pt x="1095829" y="2279987"/>
                  </a:lnTo>
                  <a:lnTo>
                    <a:pt x="1082190" y="2230989"/>
                  </a:lnTo>
                  <a:lnTo>
                    <a:pt x="1068812" y="2181702"/>
                  </a:lnTo>
                  <a:lnTo>
                    <a:pt x="1055650" y="2132178"/>
                  </a:lnTo>
                  <a:lnTo>
                    <a:pt x="1042655" y="2082468"/>
                  </a:lnTo>
                  <a:lnTo>
                    <a:pt x="1029782" y="2032624"/>
                  </a:lnTo>
                  <a:lnTo>
                    <a:pt x="991426" y="1882807"/>
                  </a:lnTo>
                  <a:lnTo>
                    <a:pt x="978574" y="1832946"/>
                  </a:lnTo>
                  <a:lnTo>
                    <a:pt x="965611" y="1783210"/>
                  </a:lnTo>
                  <a:lnTo>
                    <a:pt x="952490" y="1733651"/>
                  </a:lnTo>
                  <a:lnTo>
                    <a:pt x="939165" y="1684321"/>
                  </a:lnTo>
                  <a:lnTo>
                    <a:pt x="925590" y="1635273"/>
                  </a:lnTo>
                  <a:lnTo>
                    <a:pt x="911718" y="1586556"/>
                  </a:lnTo>
                  <a:lnTo>
                    <a:pt x="897502" y="1538225"/>
                  </a:lnTo>
                  <a:lnTo>
                    <a:pt x="882895" y="1490330"/>
                  </a:lnTo>
                  <a:lnTo>
                    <a:pt x="867853" y="1442923"/>
                  </a:lnTo>
                  <a:lnTo>
                    <a:pt x="852327" y="1396056"/>
                  </a:lnTo>
                  <a:lnTo>
                    <a:pt x="836271" y="1349781"/>
                  </a:lnTo>
                  <a:lnTo>
                    <a:pt x="817290" y="1297670"/>
                  </a:lnTo>
                  <a:lnTo>
                    <a:pt x="797581" y="1246376"/>
                  </a:lnTo>
                  <a:lnTo>
                    <a:pt x="777165" y="1195874"/>
                  </a:lnTo>
                  <a:lnTo>
                    <a:pt x="756064" y="1146141"/>
                  </a:lnTo>
                  <a:lnTo>
                    <a:pt x="734299" y="1097153"/>
                  </a:lnTo>
                  <a:lnTo>
                    <a:pt x="711891" y="1048886"/>
                  </a:lnTo>
                  <a:lnTo>
                    <a:pt x="688862" y="1001315"/>
                  </a:lnTo>
                  <a:lnTo>
                    <a:pt x="665232" y="954418"/>
                  </a:lnTo>
                  <a:lnTo>
                    <a:pt x="641024" y="908168"/>
                  </a:lnTo>
                  <a:lnTo>
                    <a:pt x="616259" y="862544"/>
                  </a:lnTo>
                  <a:lnTo>
                    <a:pt x="590957" y="817520"/>
                  </a:lnTo>
                  <a:lnTo>
                    <a:pt x="565140" y="773073"/>
                  </a:lnTo>
                  <a:lnTo>
                    <a:pt x="538830" y="729178"/>
                  </a:lnTo>
                  <a:lnTo>
                    <a:pt x="512048" y="685812"/>
                  </a:lnTo>
                  <a:lnTo>
                    <a:pt x="484814" y="642950"/>
                  </a:lnTo>
                  <a:lnTo>
                    <a:pt x="457151" y="600568"/>
                  </a:lnTo>
                  <a:lnTo>
                    <a:pt x="429080" y="558644"/>
                  </a:lnTo>
                  <a:lnTo>
                    <a:pt x="400622" y="517151"/>
                  </a:lnTo>
                  <a:lnTo>
                    <a:pt x="371798" y="476067"/>
                  </a:lnTo>
                  <a:lnTo>
                    <a:pt x="342629" y="435368"/>
                  </a:lnTo>
                  <a:lnTo>
                    <a:pt x="313138" y="395029"/>
                  </a:lnTo>
                  <a:lnTo>
                    <a:pt x="283345" y="355026"/>
                  </a:lnTo>
                  <a:lnTo>
                    <a:pt x="253271" y="315335"/>
                  </a:lnTo>
                  <a:lnTo>
                    <a:pt x="222939" y="275933"/>
                  </a:lnTo>
                  <a:lnTo>
                    <a:pt x="192368" y="236795"/>
                  </a:lnTo>
                  <a:lnTo>
                    <a:pt x="161581" y="197897"/>
                  </a:lnTo>
                  <a:lnTo>
                    <a:pt x="130599" y="159216"/>
                  </a:lnTo>
                  <a:lnTo>
                    <a:pt x="99442" y="120726"/>
                  </a:lnTo>
                  <a:lnTo>
                    <a:pt x="68134" y="82405"/>
                  </a:lnTo>
                  <a:lnTo>
                    <a:pt x="0" y="0"/>
                  </a:lnTo>
                  <a:lnTo>
                    <a:pt x="3220661" y="0"/>
                  </a:lnTo>
                  <a:lnTo>
                    <a:pt x="3220661" y="3591099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778682" y="0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7" y="2845239"/>
                  </a:moveTo>
                  <a:lnTo>
                    <a:pt x="2448156" y="2842868"/>
                  </a:lnTo>
                  <a:lnTo>
                    <a:pt x="2287598" y="2834775"/>
                  </a:lnTo>
                  <a:lnTo>
                    <a:pt x="2182316" y="2827424"/>
                  </a:lnTo>
                  <a:lnTo>
                    <a:pt x="2130340" y="2823008"/>
                  </a:lnTo>
                  <a:lnTo>
                    <a:pt x="2078868" y="2818031"/>
                  </a:lnTo>
                  <a:lnTo>
                    <a:pt x="2027946" y="2812441"/>
                  </a:lnTo>
                  <a:lnTo>
                    <a:pt x="1977621" y="2806188"/>
                  </a:lnTo>
                  <a:lnTo>
                    <a:pt x="1927938" y="2799221"/>
                  </a:lnTo>
                  <a:lnTo>
                    <a:pt x="1878943" y="2791488"/>
                  </a:lnTo>
                  <a:lnTo>
                    <a:pt x="1830681" y="2782939"/>
                  </a:lnTo>
                  <a:lnTo>
                    <a:pt x="1783199" y="2773522"/>
                  </a:lnTo>
                  <a:lnTo>
                    <a:pt x="1736543" y="2763187"/>
                  </a:lnTo>
                  <a:lnTo>
                    <a:pt x="1690759" y="2751882"/>
                  </a:lnTo>
                  <a:lnTo>
                    <a:pt x="1645891" y="2739557"/>
                  </a:lnTo>
                  <a:lnTo>
                    <a:pt x="1601987" y="2726160"/>
                  </a:lnTo>
                  <a:lnTo>
                    <a:pt x="1559093" y="2711640"/>
                  </a:lnTo>
                  <a:lnTo>
                    <a:pt x="1517253" y="2695947"/>
                  </a:lnTo>
                  <a:lnTo>
                    <a:pt x="1476514" y="2679029"/>
                  </a:lnTo>
                  <a:lnTo>
                    <a:pt x="1436922" y="2660835"/>
                  </a:lnTo>
                  <a:lnTo>
                    <a:pt x="1398523" y="2641314"/>
                  </a:lnTo>
                  <a:lnTo>
                    <a:pt x="1361362" y="2620416"/>
                  </a:lnTo>
                  <a:lnTo>
                    <a:pt x="1325486" y="2598089"/>
                  </a:lnTo>
                  <a:lnTo>
                    <a:pt x="1290940" y="2574282"/>
                  </a:lnTo>
                  <a:lnTo>
                    <a:pt x="1257771" y="2548944"/>
                  </a:lnTo>
                  <a:lnTo>
                    <a:pt x="1226023" y="2522024"/>
                  </a:lnTo>
                  <a:lnTo>
                    <a:pt x="1195744" y="2493471"/>
                  </a:lnTo>
                  <a:lnTo>
                    <a:pt x="1166016" y="2462289"/>
                  </a:lnTo>
                  <a:lnTo>
                    <a:pt x="1137822" y="2429405"/>
                  </a:lnTo>
                  <a:lnTo>
                    <a:pt x="1111090" y="2394899"/>
                  </a:lnTo>
                  <a:lnTo>
                    <a:pt x="1085746" y="2358853"/>
                  </a:lnTo>
                  <a:lnTo>
                    <a:pt x="1061718" y="2321348"/>
                  </a:lnTo>
                  <a:lnTo>
                    <a:pt x="1038934" y="2282463"/>
                  </a:lnTo>
                  <a:lnTo>
                    <a:pt x="1017321" y="2242280"/>
                  </a:lnTo>
                  <a:lnTo>
                    <a:pt x="996806" y="2200880"/>
                  </a:lnTo>
                  <a:lnTo>
                    <a:pt x="977318" y="2158342"/>
                  </a:lnTo>
                  <a:lnTo>
                    <a:pt x="958783" y="2114749"/>
                  </a:lnTo>
                  <a:lnTo>
                    <a:pt x="941130" y="2070180"/>
                  </a:lnTo>
                  <a:lnTo>
                    <a:pt x="924285" y="2024717"/>
                  </a:lnTo>
                  <a:lnTo>
                    <a:pt x="908176" y="1978439"/>
                  </a:lnTo>
                  <a:lnTo>
                    <a:pt x="892730" y="1931428"/>
                  </a:lnTo>
                  <a:lnTo>
                    <a:pt x="877875" y="1883765"/>
                  </a:lnTo>
                  <a:lnTo>
                    <a:pt x="863539" y="1835530"/>
                  </a:lnTo>
                  <a:lnTo>
                    <a:pt x="849649" y="1786804"/>
                  </a:lnTo>
                  <a:lnTo>
                    <a:pt x="836132" y="1737668"/>
                  </a:lnTo>
                  <a:lnTo>
                    <a:pt x="822915" y="1688202"/>
                  </a:lnTo>
                  <a:lnTo>
                    <a:pt x="809927" y="1638488"/>
                  </a:lnTo>
                  <a:lnTo>
                    <a:pt x="797095" y="1588605"/>
                  </a:lnTo>
                  <a:lnTo>
                    <a:pt x="771608" y="1488657"/>
                  </a:lnTo>
                  <a:lnTo>
                    <a:pt x="758808" y="1438755"/>
                  </a:lnTo>
                  <a:lnTo>
                    <a:pt x="745874" y="1389006"/>
                  </a:lnTo>
                  <a:lnTo>
                    <a:pt x="732733" y="1339494"/>
                  </a:lnTo>
                  <a:lnTo>
                    <a:pt x="719312" y="1290297"/>
                  </a:lnTo>
                  <a:lnTo>
                    <a:pt x="705539" y="1241498"/>
                  </a:lnTo>
                  <a:lnTo>
                    <a:pt x="691342" y="1193176"/>
                  </a:lnTo>
                  <a:lnTo>
                    <a:pt x="676648" y="1145412"/>
                  </a:lnTo>
                  <a:lnTo>
                    <a:pt x="661385" y="1098288"/>
                  </a:lnTo>
                  <a:lnTo>
                    <a:pt x="645479" y="1051883"/>
                  </a:lnTo>
                  <a:lnTo>
                    <a:pt x="626370" y="999813"/>
                  </a:lnTo>
                  <a:lnTo>
                    <a:pt x="606357" y="948761"/>
                  </a:lnTo>
                  <a:lnTo>
                    <a:pt x="585472" y="898689"/>
                  </a:lnTo>
                  <a:lnTo>
                    <a:pt x="563751" y="849560"/>
                  </a:lnTo>
                  <a:lnTo>
                    <a:pt x="541225" y="801336"/>
                  </a:lnTo>
                  <a:lnTo>
                    <a:pt x="517930" y="753979"/>
                  </a:lnTo>
                  <a:lnTo>
                    <a:pt x="493899" y="707451"/>
                  </a:lnTo>
                  <a:lnTo>
                    <a:pt x="469166" y="661713"/>
                  </a:lnTo>
                  <a:lnTo>
                    <a:pt x="443764" y="616729"/>
                  </a:lnTo>
                  <a:lnTo>
                    <a:pt x="417727" y="572459"/>
                  </a:lnTo>
                  <a:lnTo>
                    <a:pt x="391089" y="528867"/>
                  </a:lnTo>
                  <a:lnTo>
                    <a:pt x="363883" y="485914"/>
                  </a:lnTo>
                  <a:lnTo>
                    <a:pt x="336143" y="443563"/>
                  </a:lnTo>
                  <a:lnTo>
                    <a:pt x="307904" y="401775"/>
                  </a:lnTo>
                  <a:lnTo>
                    <a:pt x="279197" y="360512"/>
                  </a:lnTo>
                  <a:lnTo>
                    <a:pt x="250058" y="319737"/>
                  </a:lnTo>
                  <a:lnTo>
                    <a:pt x="220520" y="279412"/>
                  </a:lnTo>
                  <a:lnTo>
                    <a:pt x="190616" y="239498"/>
                  </a:lnTo>
                  <a:lnTo>
                    <a:pt x="160381" y="199958"/>
                  </a:lnTo>
                  <a:lnTo>
                    <a:pt x="129848" y="160754"/>
                  </a:lnTo>
                  <a:lnTo>
                    <a:pt x="99051" y="121848"/>
                  </a:lnTo>
                  <a:lnTo>
                    <a:pt x="68023" y="83202"/>
                  </a:lnTo>
                  <a:lnTo>
                    <a:pt x="36798" y="44779"/>
                  </a:lnTo>
                  <a:lnTo>
                    <a:pt x="0" y="0"/>
                  </a:lnTo>
                  <a:lnTo>
                    <a:pt x="2509317" y="0"/>
                  </a:lnTo>
                  <a:lnTo>
                    <a:pt x="2509317" y="2845239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490407" y="0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2" y="2091902"/>
                  </a:moveTo>
                  <a:lnTo>
                    <a:pt x="1674367" y="2085507"/>
                  </a:lnTo>
                  <a:lnTo>
                    <a:pt x="1620114" y="2081737"/>
                  </a:lnTo>
                  <a:lnTo>
                    <a:pt x="1566485" y="2077274"/>
                  </a:lnTo>
                  <a:lnTo>
                    <a:pt x="1513569" y="2072016"/>
                  </a:lnTo>
                  <a:lnTo>
                    <a:pt x="1461456" y="2065867"/>
                  </a:lnTo>
                  <a:lnTo>
                    <a:pt x="1410235" y="2058725"/>
                  </a:lnTo>
                  <a:lnTo>
                    <a:pt x="1359995" y="2050492"/>
                  </a:lnTo>
                  <a:lnTo>
                    <a:pt x="1310826" y="2041069"/>
                  </a:lnTo>
                  <a:lnTo>
                    <a:pt x="1262817" y="2030357"/>
                  </a:lnTo>
                  <a:lnTo>
                    <a:pt x="1216057" y="2018256"/>
                  </a:lnTo>
                  <a:lnTo>
                    <a:pt x="1170635" y="2004667"/>
                  </a:lnTo>
                  <a:lnTo>
                    <a:pt x="1126641" y="1989492"/>
                  </a:lnTo>
                  <a:lnTo>
                    <a:pt x="1084164" y="1972630"/>
                  </a:lnTo>
                  <a:lnTo>
                    <a:pt x="1043294" y="1953983"/>
                  </a:lnTo>
                  <a:lnTo>
                    <a:pt x="1004118" y="1933452"/>
                  </a:lnTo>
                  <a:lnTo>
                    <a:pt x="966728" y="1910937"/>
                  </a:lnTo>
                  <a:lnTo>
                    <a:pt x="931212" y="1886339"/>
                  </a:lnTo>
                  <a:lnTo>
                    <a:pt x="897659" y="1859559"/>
                  </a:lnTo>
                  <a:lnTo>
                    <a:pt x="866159" y="1830498"/>
                  </a:lnTo>
                  <a:lnTo>
                    <a:pt x="836671" y="1799100"/>
                  </a:lnTo>
                  <a:lnTo>
                    <a:pt x="809203" y="1765471"/>
                  </a:lnTo>
                  <a:lnTo>
                    <a:pt x="783625" y="1729756"/>
                  </a:lnTo>
                  <a:lnTo>
                    <a:pt x="759808" y="1692098"/>
                  </a:lnTo>
                  <a:lnTo>
                    <a:pt x="737621" y="1652638"/>
                  </a:lnTo>
                  <a:lnTo>
                    <a:pt x="716936" y="1611522"/>
                  </a:lnTo>
                  <a:lnTo>
                    <a:pt x="697623" y="1568891"/>
                  </a:lnTo>
                  <a:lnTo>
                    <a:pt x="679552" y="1524889"/>
                  </a:lnTo>
                  <a:lnTo>
                    <a:pt x="662594" y="1479658"/>
                  </a:lnTo>
                  <a:lnTo>
                    <a:pt x="646619" y="1433343"/>
                  </a:lnTo>
                  <a:lnTo>
                    <a:pt x="631498" y="1386087"/>
                  </a:lnTo>
                  <a:lnTo>
                    <a:pt x="617100" y="1338031"/>
                  </a:lnTo>
                  <a:lnTo>
                    <a:pt x="603297" y="1289320"/>
                  </a:lnTo>
                  <a:lnTo>
                    <a:pt x="589959" y="1240097"/>
                  </a:lnTo>
                  <a:lnTo>
                    <a:pt x="576956" y="1190504"/>
                  </a:lnTo>
                  <a:lnTo>
                    <a:pt x="564159" y="1140686"/>
                  </a:lnTo>
                  <a:lnTo>
                    <a:pt x="551438" y="1090784"/>
                  </a:lnTo>
                  <a:lnTo>
                    <a:pt x="538663" y="1040942"/>
                  </a:lnTo>
                  <a:lnTo>
                    <a:pt x="525705" y="991304"/>
                  </a:lnTo>
                  <a:lnTo>
                    <a:pt x="512435" y="942012"/>
                  </a:lnTo>
                  <a:lnTo>
                    <a:pt x="498723" y="893210"/>
                  </a:lnTo>
                  <a:lnTo>
                    <a:pt x="484439" y="845040"/>
                  </a:lnTo>
                  <a:lnTo>
                    <a:pt x="469453" y="797646"/>
                  </a:lnTo>
                  <a:lnTo>
                    <a:pt x="453637" y="751171"/>
                  </a:lnTo>
                  <a:lnTo>
                    <a:pt x="434409" y="699329"/>
                  </a:lnTo>
                  <a:lnTo>
                    <a:pt x="413988" y="648825"/>
                  </a:lnTo>
                  <a:lnTo>
                    <a:pt x="392432" y="599594"/>
                  </a:lnTo>
                  <a:lnTo>
                    <a:pt x="369803" y="551568"/>
                  </a:lnTo>
                  <a:lnTo>
                    <a:pt x="346160" y="504681"/>
                  </a:lnTo>
                  <a:lnTo>
                    <a:pt x="321563" y="458865"/>
                  </a:lnTo>
                  <a:lnTo>
                    <a:pt x="296074" y="414054"/>
                  </a:lnTo>
                  <a:lnTo>
                    <a:pt x="269751" y="370180"/>
                  </a:lnTo>
                  <a:lnTo>
                    <a:pt x="242656" y="327177"/>
                  </a:lnTo>
                  <a:lnTo>
                    <a:pt x="214848" y="284977"/>
                  </a:lnTo>
                  <a:lnTo>
                    <a:pt x="186387" y="243514"/>
                  </a:lnTo>
                  <a:lnTo>
                    <a:pt x="157335" y="202720"/>
                  </a:lnTo>
                  <a:lnTo>
                    <a:pt x="127750" y="162529"/>
                  </a:lnTo>
                  <a:lnTo>
                    <a:pt x="97694" y="122874"/>
                  </a:lnTo>
                  <a:lnTo>
                    <a:pt x="67227" y="83688"/>
                  </a:lnTo>
                  <a:lnTo>
                    <a:pt x="36408" y="44904"/>
                  </a:lnTo>
                  <a:lnTo>
                    <a:pt x="5298" y="6454"/>
                  </a:lnTo>
                  <a:lnTo>
                    <a:pt x="0" y="0"/>
                  </a:lnTo>
                  <a:lnTo>
                    <a:pt x="1797592" y="0"/>
                  </a:lnTo>
                  <a:lnTo>
                    <a:pt x="1797592" y="209190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194008" y="0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1" y="1344858"/>
                  </a:moveTo>
                  <a:lnTo>
                    <a:pt x="1027016" y="1340217"/>
                  </a:lnTo>
                  <a:lnTo>
                    <a:pt x="973720" y="1335165"/>
                  </a:lnTo>
                  <a:lnTo>
                    <a:pt x="921623" y="1328773"/>
                  </a:lnTo>
                  <a:lnTo>
                    <a:pt x="870929" y="1320817"/>
                  </a:lnTo>
                  <a:lnTo>
                    <a:pt x="821840" y="1311070"/>
                  </a:lnTo>
                  <a:lnTo>
                    <a:pt x="774559" y="1299306"/>
                  </a:lnTo>
                  <a:lnTo>
                    <a:pt x="729289" y="1285299"/>
                  </a:lnTo>
                  <a:lnTo>
                    <a:pt x="686231" y="1268824"/>
                  </a:lnTo>
                  <a:lnTo>
                    <a:pt x="645590" y="1249654"/>
                  </a:lnTo>
                  <a:lnTo>
                    <a:pt x="607567" y="1227563"/>
                  </a:lnTo>
                  <a:lnTo>
                    <a:pt x="572365" y="1202326"/>
                  </a:lnTo>
                  <a:lnTo>
                    <a:pt x="540187" y="1173716"/>
                  </a:lnTo>
                  <a:lnTo>
                    <a:pt x="511156" y="1141741"/>
                  </a:lnTo>
                  <a:lnTo>
                    <a:pt x="485062" y="1106510"/>
                  </a:lnTo>
                  <a:lnTo>
                    <a:pt x="461614" y="1068346"/>
                  </a:lnTo>
                  <a:lnTo>
                    <a:pt x="440520" y="1027576"/>
                  </a:lnTo>
                  <a:lnTo>
                    <a:pt x="421488" y="984524"/>
                  </a:lnTo>
                  <a:lnTo>
                    <a:pt x="404225" y="939514"/>
                  </a:lnTo>
                  <a:lnTo>
                    <a:pt x="388441" y="892873"/>
                  </a:lnTo>
                  <a:lnTo>
                    <a:pt x="373842" y="844924"/>
                  </a:lnTo>
                  <a:lnTo>
                    <a:pt x="360138" y="795993"/>
                  </a:lnTo>
                  <a:lnTo>
                    <a:pt x="347035" y="746405"/>
                  </a:lnTo>
                  <a:lnTo>
                    <a:pt x="321466" y="646557"/>
                  </a:lnTo>
                  <a:lnTo>
                    <a:pt x="308417" y="596947"/>
                  </a:lnTo>
                  <a:lnTo>
                    <a:pt x="294801" y="547980"/>
                  </a:lnTo>
                  <a:lnTo>
                    <a:pt x="280327" y="499980"/>
                  </a:lnTo>
                  <a:lnTo>
                    <a:pt x="264702" y="453273"/>
                  </a:lnTo>
                  <a:lnTo>
                    <a:pt x="245033" y="401777"/>
                  </a:lnTo>
                  <a:lnTo>
                    <a:pt x="223637" y="352223"/>
                  </a:lnTo>
                  <a:lnTo>
                    <a:pt x="200646" y="304462"/>
                  </a:lnTo>
                  <a:lnTo>
                    <a:pt x="176192" y="258343"/>
                  </a:lnTo>
                  <a:lnTo>
                    <a:pt x="150410" y="213718"/>
                  </a:lnTo>
                  <a:lnTo>
                    <a:pt x="123431" y="170437"/>
                  </a:lnTo>
                  <a:lnTo>
                    <a:pt x="95388" y="128352"/>
                  </a:lnTo>
                  <a:lnTo>
                    <a:pt x="66414" y="87312"/>
                  </a:lnTo>
                  <a:lnTo>
                    <a:pt x="36641" y="47168"/>
                  </a:lnTo>
                  <a:lnTo>
                    <a:pt x="6203" y="7771"/>
                  </a:lnTo>
                  <a:lnTo>
                    <a:pt x="0" y="0"/>
                  </a:lnTo>
                  <a:lnTo>
                    <a:pt x="1093991" y="0"/>
                  </a:lnTo>
                  <a:lnTo>
                    <a:pt x="1093991" y="134485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899898" y="0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1" y="585226"/>
                  </a:moveTo>
                  <a:lnTo>
                    <a:pt x="333659" y="573617"/>
                  </a:lnTo>
                  <a:lnTo>
                    <a:pt x="289538" y="558473"/>
                  </a:lnTo>
                  <a:lnTo>
                    <a:pt x="250202" y="538039"/>
                  </a:lnTo>
                  <a:lnTo>
                    <a:pt x="216438" y="511445"/>
                  </a:lnTo>
                  <a:lnTo>
                    <a:pt x="188979" y="477883"/>
                  </a:lnTo>
                  <a:lnTo>
                    <a:pt x="166782" y="438514"/>
                  </a:lnTo>
                  <a:lnTo>
                    <a:pt x="148680" y="394627"/>
                  </a:lnTo>
                  <a:lnTo>
                    <a:pt x="133503" y="347513"/>
                  </a:lnTo>
                  <a:lnTo>
                    <a:pt x="120085" y="298459"/>
                  </a:lnTo>
                  <a:lnTo>
                    <a:pt x="107256" y="248757"/>
                  </a:lnTo>
                  <a:lnTo>
                    <a:pt x="93849" y="199695"/>
                  </a:lnTo>
                  <a:lnTo>
                    <a:pt x="78695" y="152564"/>
                  </a:lnTo>
                  <a:lnTo>
                    <a:pt x="58162" y="102258"/>
                  </a:lnTo>
                  <a:lnTo>
                    <a:pt x="34439" y="55495"/>
                  </a:lnTo>
                  <a:lnTo>
                    <a:pt x="8057" y="11700"/>
                  </a:lnTo>
                  <a:lnTo>
                    <a:pt x="0" y="0"/>
                  </a:lnTo>
                  <a:lnTo>
                    <a:pt x="388101" y="0"/>
                  </a:lnTo>
                  <a:lnTo>
                    <a:pt x="388101" y="58522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5885" y="2122170"/>
              <a:ext cx="12191999" cy="80105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52714" y="7260622"/>
              <a:ext cx="2449195" cy="2187575"/>
            </a:xfrm>
            <a:custGeom>
              <a:avLst/>
              <a:gdLst/>
              <a:ahLst/>
              <a:cxnLst/>
              <a:rect l="l" t="t" r="r" b="b"/>
              <a:pathLst>
                <a:path w="2449195" h="2187575">
                  <a:moveTo>
                    <a:pt x="1163335" y="2187091"/>
                  </a:moveTo>
                  <a:lnTo>
                    <a:pt x="1115616" y="2186417"/>
                  </a:lnTo>
                  <a:lnTo>
                    <a:pt x="1066994" y="2184653"/>
                  </a:lnTo>
                  <a:lnTo>
                    <a:pt x="1017545" y="2181693"/>
                  </a:lnTo>
                  <a:lnTo>
                    <a:pt x="967344" y="2177431"/>
                  </a:lnTo>
                  <a:lnTo>
                    <a:pt x="916465" y="2171761"/>
                  </a:lnTo>
                  <a:lnTo>
                    <a:pt x="864985" y="2164576"/>
                  </a:lnTo>
                  <a:lnTo>
                    <a:pt x="812978" y="2155770"/>
                  </a:lnTo>
                  <a:lnTo>
                    <a:pt x="760520" y="2145238"/>
                  </a:lnTo>
                  <a:lnTo>
                    <a:pt x="707685" y="2132873"/>
                  </a:lnTo>
                  <a:lnTo>
                    <a:pt x="654549" y="2118569"/>
                  </a:lnTo>
                  <a:lnTo>
                    <a:pt x="601187" y="2102220"/>
                  </a:lnTo>
                  <a:lnTo>
                    <a:pt x="547674" y="2083719"/>
                  </a:lnTo>
                  <a:lnTo>
                    <a:pt x="494086" y="2062961"/>
                  </a:lnTo>
                  <a:lnTo>
                    <a:pt x="440497" y="2039840"/>
                  </a:lnTo>
                  <a:lnTo>
                    <a:pt x="386983" y="2014249"/>
                  </a:lnTo>
                  <a:lnTo>
                    <a:pt x="333618" y="1986083"/>
                  </a:lnTo>
                  <a:lnTo>
                    <a:pt x="282025" y="1957205"/>
                  </a:lnTo>
                  <a:lnTo>
                    <a:pt x="236098" y="1929882"/>
                  </a:lnTo>
                  <a:lnTo>
                    <a:pt x="195062" y="1902271"/>
                  </a:lnTo>
                  <a:lnTo>
                    <a:pt x="158143" y="1872530"/>
                  </a:lnTo>
                  <a:lnTo>
                    <a:pt x="124566" y="1838815"/>
                  </a:lnTo>
                  <a:lnTo>
                    <a:pt x="93559" y="1799283"/>
                  </a:lnTo>
                  <a:lnTo>
                    <a:pt x="65634" y="1753937"/>
                  </a:lnTo>
                  <a:lnTo>
                    <a:pt x="43196" y="1706578"/>
                  </a:lnTo>
                  <a:lnTo>
                    <a:pt x="25864" y="1657554"/>
                  </a:lnTo>
                  <a:lnTo>
                    <a:pt x="13259" y="1607210"/>
                  </a:lnTo>
                  <a:lnTo>
                    <a:pt x="5000" y="1555894"/>
                  </a:lnTo>
                  <a:lnTo>
                    <a:pt x="707" y="1503951"/>
                  </a:lnTo>
                  <a:lnTo>
                    <a:pt x="0" y="1451730"/>
                  </a:lnTo>
                  <a:lnTo>
                    <a:pt x="2497" y="1399575"/>
                  </a:lnTo>
                  <a:lnTo>
                    <a:pt x="7820" y="1347834"/>
                  </a:lnTo>
                  <a:lnTo>
                    <a:pt x="15588" y="1296853"/>
                  </a:lnTo>
                  <a:lnTo>
                    <a:pt x="25420" y="1246979"/>
                  </a:lnTo>
                  <a:lnTo>
                    <a:pt x="36936" y="1198558"/>
                  </a:lnTo>
                  <a:lnTo>
                    <a:pt x="49756" y="1151937"/>
                  </a:lnTo>
                  <a:lnTo>
                    <a:pt x="63500" y="1107463"/>
                  </a:lnTo>
                  <a:lnTo>
                    <a:pt x="77787" y="1065482"/>
                  </a:lnTo>
                  <a:lnTo>
                    <a:pt x="92238" y="1026341"/>
                  </a:lnTo>
                  <a:lnTo>
                    <a:pt x="106471" y="990385"/>
                  </a:lnTo>
                  <a:lnTo>
                    <a:pt x="132765" y="929420"/>
                  </a:lnTo>
                  <a:lnTo>
                    <a:pt x="153627" y="885359"/>
                  </a:lnTo>
                  <a:lnTo>
                    <a:pt x="173717" y="846457"/>
                  </a:lnTo>
                  <a:lnTo>
                    <a:pt x="210214" y="785914"/>
                  </a:lnTo>
                  <a:lnTo>
                    <a:pt x="245336" y="738808"/>
                  </a:lnTo>
                  <a:lnTo>
                    <a:pt x="304728" y="668203"/>
                  </a:lnTo>
                  <a:lnTo>
                    <a:pt x="328438" y="638936"/>
                  </a:lnTo>
                  <a:lnTo>
                    <a:pt x="354987" y="604409"/>
                  </a:lnTo>
                  <a:lnTo>
                    <a:pt x="384908" y="563186"/>
                  </a:lnTo>
                  <a:lnTo>
                    <a:pt x="418730" y="513830"/>
                  </a:lnTo>
                  <a:lnTo>
                    <a:pt x="456985" y="454904"/>
                  </a:lnTo>
                  <a:lnTo>
                    <a:pt x="500203" y="384972"/>
                  </a:lnTo>
                  <a:lnTo>
                    <a:pt x="542828" y="312938"/>
                  </a:lnTo>
                  <a:lnTo>
                    <a:pt x="577865" y="251702"/>
                  </a:lnTo>
                  <a:lnTo>
                    <a:pt x="607095" y="200066"/>
                  </a:lnTo>
                  <a:lnTo>
                    <a:pt x="632298" y="156830"/>
                  </a:lnTo>
                  <a:lnTo>
                    <a:pt x="655254" y="120796"/>
                  </a:lnTo>
                  <a:lnTo>
                    <a:pt x="701546" y="65533"/>
                  </a:lnTo>
                  <a:lnTo>
                    <a:pt x="760214" y="24685"/>
                  </a:lnTo>
                  <a:lnTo>
                    <a:pt x="797456" y="9382"/>
                  </a:lnTo>
                  <a:lnTo>
                    <a:pt x="847147" y="1863"/>
                  </a:lnTo>
                  <a:lnTo>
                    <a:pt x="930252" y="0"/>
                  </a:lnTo>
                  <a:lnTo>
                    <a:pt x="990885" y="523"/>
                  </a:lnTo>
                  <a:lnTo>
                    <a:pt x="1163416" y="3147"/>
                  </a:lnTo>
                  <a:lnTo>
                    <a:pt x="1280553" y="4716"/>
                  </a:lnTo>
                  <a:lnTo>
                    <a:pt x="1371464" y="5728"/>
                  </a:lnTo>
                  <a:lnTo>
                    <a:pt x="1442519" y="6860"/>
                  </a:lnTo>
                  <a:lnTo>
                    <a:pt x="1497545" y="8789"/>
                  </a:lnTo>
                  <a:lnTo>
                    <a:pt x="1540369" y="12190"/>
                  </a:lnTo>
                  <a:lnTo>
                    <a:pt x="1604713" y="26118"/>
                  </a:lnTo>
                  <a:lnTo>
                    <a:pt x="1671280" y="57704"/>
                  </a:lnTo>
                  <a:lnTo>
                    <a:pt x="1704974" y="80486"/>
                  </a:lnTo>
                  <a:lnTo>
                    <a:pt x="1736116" y="106877"/>
                  </a:lnTo>
                  <a:lnTo>
                    <a:pt x="1765858" y="137407"/>
                  </a:lnTo>
                  <a:lnTo>
                    <a:pt x="1795346" y="172607"/>
                  </a:lnTo>
                  <a:lnTo>
                    <a:pt x="1825732" y="213009"/>
                  </a:lnTo>
                  <a:lnTo>
                    <a:pt x="1858164" y="259143"/>
                  </a:lnTo>
                  <a:lnTo>
                    <a:pt x="1893791" y="311541"/>
                  </a:lnTo>
                  <a:lnTo>
                    <a:pt x="2064575" y="565203"/>
                  </a:lnTo>
                  <a:lnTo>
                    <a:pt x="2130475" y="664360"/>
                  </a:lnTo>
                  <a:lnTo>
                    <a:pt x="2158857" y="707685"/>
                  </a:lnTo>
                  <a:lnTo>
                    <a:pt x="2184309" y="747095"/>
                  </a:lnTo>
                  <a:lnTo>
                    <a:pt x="2206919" y="782780"/>
                  </a:lnTo>
                  <a:lnTo>
                    <a:pt x="2243960" y="843736"/>
                  </a:lnTo>
                  <a:lnTo>
                    <a:pt x="2270675" y="892072"/>
                  </a:lnTo>
                  <a:lnTo>
                    <a:pt x="2308110" y="972473"/>
                  </a:lnTo>
                  <a:lnTo>
                    <a:pt x="2333772" y="1029218"/>
                  </a:lnTo>
                  <a:lnTo>
                    <a:pt x="2357228" y="1082683"/>
                  </a:lnTo>
                  <a:lnTo>
                    <a:pt x="2378341" y="1133333"/>
                  </a:lnTo>
                  <a:lnTo>
                    <a:pt x="2396974" y="1181633"/>
                  </a:lnTo>
                  <a:lnTo>
                    <a:pt x="2412991" y="1228046"/>
                  </a:lnTo>
                  <a:lnTo>
                    <a:pt x="2426257" y="1273038"/>
                  </a:lnTo>
                  <a:lnTo>
                    <a:pt x="2436634" y="1317074"/>
                  </a:lnTo>
                  <a:lnTo>
                    <a:pt x="2443985" y="1360617"/>
                  </a:lnTo>
                  <a:lnTo>
                    <a:pt x="2448176" y="1404132"/>
                  </a:lnTo>
                  <a:lnTo>
                    <a:pt x="2449069" y="1448085"/>
                  </a:lnTo>
                  <a:lnTo>
                    <a:pt x="2446528" y="1492938"/>
                  </a:lnTo>
                  <a:lnTo>
                    <a:pt x="2440417" y="1539158"/>
                  </a:lnTo>
                  <a:lnTo>
                    <a:pt x="2428326" y="1594288"/>
                  </a:lnTo>
                  <a:lnTo>
                    <a:pt x="2412054" y="1648329"/>
                  </a:lnTo>
                  <a:lnTo>
                    <a:pt x="2391708" y="1700970"/>
                  </a:lnTo>
                  <a:lnTo>
                    <a:pt x="2367395" y="1751897"/>
                  </a:lnTo>
                  <a:lnTo>
                    <a:pt x="2339268" y="1800818"/>
                  </a:lnTo>
                  <a:lnTo>
                    <a:pt x="2307482" y="1847441"/>
                  </a:lnTo>
                  <a:lnTo>
                    <a:pt x="2272233" y="1891499"/>
                  </a:lnTo>
                  <a:lnTo>
                    <a:pt x="2233717" y="1932727"/>
                  </a:lnTo>
                  <a:lnTo>
                    <a:pt x="2199103" y="1964141"/>
                  </a:lnTo>
                  <a:lnTo>
                    <a:pt x="2163561" y="1991931"/>
                  </a:lnTo>
                  <a:lnTo>
                    <a:pt x="2126933" y="2016400"/>
                  </a:lnTo>
                  <a:lnTo>
                    <a:pt x="2089063" y="2037850"/>
                  </a:lnTo>
                  <a:lnTo>
                    <a:pt x="2049790" y="2056585"/>
                  </a:lnTo>
                  <a:lnTo>
                    <a:pt x="2008958" y="2072906"/>
                  </a:lnTo>
                  <a:lnTo>
                    <a:pt x="1966409" y="2087116"/>
                  </a:lnTo>
                  <a:lnTo>
                    <a:pt x="1921983" y="2099519"/>
                  </a:lnTo>
                  <a:lnTo>
                    <a:pt x="1875523" y="2110416"/>
                  </a:lnTo>
                  <a:lnTo>
                    <a:pt x="1826871" y="2120110"/>
                  </a:lnTo>
                  <a:lnTo>
                    <a:pt x="1775868" y="2128905"/>
                  </a:lnTo>
                  <a:lnTo>
                    <a:pt x="1722357" y="2137102"/>
                  </a:lnTo>
                  <a:lnTo>
                    <a:pt x="1666180" y="2145004"/>
                  </a:lnTo>
                  <a:lnTo>
                    <a:pt x="1607178" y="2152914"/>
                  </a:lnTo>
                  <a:lnTo>
                    <a:pt x="1539789" y="2161615"/>
                  </a:lnTo>
                  <a:lnTo>
                    <a:pt x="1465783" y="2170201"/>
                  </a:lnTo>
                  <a:lnTo>
                    <a:pt x="1426487" y="2174186"/>
                  </a:lnTo>
                  <a:lnTo>
                    <a:pt x="1385761" y="2177824"/>
                  </a:lnTo>
                  <a:lnTo>
                    <a:pt x="1343683" y="2181008"/>
                  </a:lnTo>
                  <a:lnTo>
                    <a:pt x="1300325" y="2183633"/>
                  </a:lnTo>
                  <a:lnTo>
                    <a:pt x="1255765" y="2185593"/>
                  </a:lnTo>
                  <a:lnTo>
                    <a:pt x="1210076" y="2186780"/>
                  </a:lnTo>
                  <a:lnTo>
                    <a:pt x="1163335" y="2187091"/>
                  </a:lnTo>
                  <a:close/>
                </a:path>
              </a:pathLst>
            </a:custGeom>
            <a:solidFill>
              <a:srgbClr val="178667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063877" y="7731810"/>
              <a:ext cx="637540" cy="1263650"/>
            </a:xfrm>
            <a:custGeom>
              <a:avLst/>
              <a:gdLst/>
              <a:ahLst/>
              <a:cxnLst/>
              <a:rect l="l" t="t" r="r" b="b"/>
              <a:pathLst>
                <a:path w="637539" h="1263650">
                  <a:moveTo>
                    <a:pt x="637527" y="386918"/>
                  </a:moveTo>
                  <a:lnTo>
                    <a:pt x="632574" y="341426"/>
                  </a:lnTo>
                  <a:lnTo>
                    <a:pt x="621004" y="297154"/>
                  </a:lnTo>
                  <a:lnTo>
                    <a:pt x="603072" y="255054"/>
                  </a:lnTo>
                  <a:lnTo>
                    <a:pt x="579158" y="216052"/>
                  </a:lnTo>
                  <a:lnTo>
                    <a:pt x="549783" y="180975"/>
                  </a:lnTo>
                  <a:lnTo>
                    <a:pt x="515594" y="150596"/>
                  </a:lnTo>
                  <a:lnTo>
                    <a:pt x="477316" y="125564"/>
                  </a:lnTo>
                  <a:lnTo>
                    <a:pt x="435775" y="106426"/>
                  </a:lnTo>
                  <a:lnTo>
                    <a:pt x="391883" y="93599"/>
                  </a:lnTo>
                  <a:lnTo>
                    <a:pt x="384479" y="92202"/>
                  </a:lnTo>
                  <a:lnTo>
                    <a:pt x="384479" y="0"/>
                  </a:lnTo>
                  <a:lnTo>
                    <a:pt x="253161" y="0"/>
                  </a:lnTo>
                  <a:lnTo>
                    <a:pt x="253161" y="95669"/>
                  </a:lnTo>
                  <a:lnTo>
                    <a:pt x="253161" y="285724"/>
                  </a:lnTo>
                  <a:lnTo>
                    <a:pt x="253161" y="542785"/>
                  </a:lnTo>
                  <a:lnTo>
                    <a:pt x="249339" y="541020"/>
                  </a:lnTo>
                  <a:lnTo>
                    <a:pt x="215252" y="517525"/>
                  </a:lnTo>
                  <a:lnTo>
                    <a:pt x="189433" y="485140"/>
                  </a:lnTo>
                  <a:lnTo>
                    <a:pt x="174129" y="446633"/>
                  </a:lnTo>
                  <a:lnTo>
                    <a:pt x="170383" y="412267"/>
                  </a:lnTo>
                  <a:lnTo>
                    <a:pt x="170649" y="405345"/>
                  </a:lnTo>
                  <a:lnTo>
                    <a:pt x="179298" y="364832"/>
                  </a:lnTo>
                  <a:lnTo>
                    <a:pt x="199326" y="328574"/>
                  </a:lnTo>
                  <a:lnTo>
                    <a:pt x="229019" y="299694"/>
                  </a:lnTo>
                  <a:lnTo>
                    <a:pt x="253161" y="285724"/>
                  </a:lnTo>
                  <a:lnTo>
                    <a:pt x="253161" y="95669"/>
                  </a:lnTo>
                  <a:lnTo>
                    <a:pt x="212090" y="108737"/>
                  </a:lnTo>
                  <a:lnTo>
                    <a:pt x="170967" y="128727"/>
                  </a:lnTo>
                  <a:lnTo>
                    <a:pt x="133210" y="154546"/>
                  </a:lnTo>
                  <a:lnTo>
                    <a:pt x="99644" y="185623"/>
                  </a:lnTo>
                  <a:lnTo>
                    <a:pt x="71005" y="221297"/>
                  </a:lnTo>
                  <a:lnTo>
                    <a:pt x="47904" y="260781"/>
                  </a:lnTo>
                  <a:lnTo>
                    <a:pt x="30835" y="303237"/>
                  </a:lnTo>
                  <a:lnTo>
                    <a:pt x="20180" y="347738"/>
                  </a:lnTo>
                  <a:lnTo>
                    <a:pt x="16167" y="393331"/>
                  </a:lnTo>
                  <a:lnTo>
                    <a:pt x="16319" y="408597"/>
                  </a:lnTo>
                  <a:lnTo>
                    <a:pt x="21272" y="454088"/>
                  </a:lnTo>
                  <a:lnTo>
                    <a:pt x="32829" y="498360"/>
                  </a:lnTo>
                  <a:lnTo>
                    <a:pt x="50761" y="540461"/>
                  </a:lnTo>
                  <a:lnTo>
                    <a:pt x="74676" y="579475"/>
                  </a:lnTo>
                  <a:lnTo>
                    <a:pt x="104038" y="614553"/>
                  </a:lnTo>
                  <a:lnTo>
                    <a:pt x="138226" y="644931"/>
                  </a:lnTo>
                  <a:lnTo>
                    <a:pt x="176504" y="669963"/>
                  </a:lnTo>
                  <a:lnTo>
                    <a:pt x="218033" y="689114"/>
                  </a:lnTo>
                  <a:lnTo>
                    <a:pt x="253161" y="699846"/>
                  </a:lnTo>
                  <a:lnTo>
                    <a:pt x="253161" y="970165"/>
                  </a:lnTo>
                  <a:lnTo>
                    <a:pt x="222453" y="944702"/>
                  </a:lnTo>
                  <a:lnTo>
                    <a:pt x="199453" y="910272"/>
                  </a:lnTo>
                  <a:lnTo>
                    <a:pt x="187439" y="870610"/>
                  </a:lnTo>
                  <a:lnTo>
                    <a:pt x="185915" y="849896"/>
                  </a:lnTo>
                  <a:lnTo>
                    <a:pt x="0" y="865962"/>
                  </a:lnTo>
                  <a:lnTo>
                    <a:pt x="3390" y="911618"/>
                  </a:lnTo>
                  <a:lnTo>
                    <a:pt x="13423" y="956284"/>
                  </a:lnTo>
                  <a:lnTo>
                    <a:pt x="29895" y="998994"/>
                  </a:lnTo>
                  <a:lnTo>
                    <a:pt x="52463" y="1038809"/>
                  </a:lnTo>
                  <a:lnTo>
                    <a:pt x="80619" y="1074889"/>
                  </a:lnTo>
                  <a:lnTo>
                    <a:pt x="113753" y="1106449"/>
                  </a:lnTo>
                  <a:lnTo>
                    <a:pt x="151155" y="1132801"/>
                  </a:lnTo>
                  <a:lnTo>
                    <a:pt x="192024" y="1153363"/>
                  </a:lnTo>
                  <a:lnTo>
                    <a:pt x="235458" y="1167714"/>
                  </a:lnTo>
                  <a:lnTo>
                    <a:pt x="253161" y="1171549"/>
                  </a:lnTo>
                  <a:lnTo>
                    <a:pt x="253161" y="1263548"/>
                  </a:lnTo>
                  <a:lnTo>
                    <a:pt x="384479" y="1263548"/>
                  </a:lnTo>
                  <a:lnTo>
                    <a:pt x="384479" y="1168133"/>
                  </a:lnTo>
                  <a:lnTo>
                    <a:pt x="386549" y="1167663"/>
                  </a:lnTo>
                  <a:lnTo>
                    <a:pt x="429971" y="1153287"/>
                  </a:lnTo>
                  <a:lnTo>
                    <a:pt x="470827" y="1132687"/>
                  </a:lnTo>
                  <a:lnTo>
                    <a:pt x="508215" y="1106322"/>
                  </a:lnTo>
                  <a:lnTo>
                    <a:pt x="541324" y="1074737"/>
                  </a:lnTo>
                  <a:lnTo>
                    <a:pt x="569455" y="1038631"/>
                  </a:lnTo>
                  <a:lnTo>
                    <a:pt x="591985" y="998791"/>
                  </a:lnTo>
                  <a:lnTo>
                    <a:pt x="608444" y="956081"/>
                  </a:lnTo>
                  <a:lnTo>
                    <a:pt x="618451" y="911402"/>
                  </a:lnTo>
                  <a:lnTo>
                    <a:pt x="621792" y="865746"/>
                  </a:lnTo>
                  <a:lnTo>
                    <a:pt x="621411" y="850480"/>
                  </a:lnTo>
                  <a:lnTo>
                    <a:pt x="615797" y="805053"/>
                  </a:lnTo>
                  <a:lnTo>
                    <a:pt x="603580" y="760933"/>
                  </a:lnTo>
                  <a:lnTo>
                    <a:pt x="585038" y="719086"/>
                  </a:lnTo>
                  <a:lnTo>
                    <a:pt x="560552" y="680415"/>
                  </a:lnTo>
                  <a:lnTo>
                    <a:pt x="530656" y="645756"/>
                  </a:lnTo>
                  <a:lnTo>
                    <a:pt x="496011" y="615873"/>
                  </a:lnTo>
                  <a:lnTo>
                    <a:pt x="467982" y="597420"/>
                  </a:lnTo>
                  <a:lnTo>
                    <a:pt x="467982" y="849833"/>
                  </a:lnTo>
                  <a:lnTo>
                    <a:pt x="467817" y="856767"/>
                  </a:lnTo>
                  <a:lnTo>
                    <a:pt x="459765" y="897394"/>
                  </a:lnTo>
                  <a:lnTo>
                    <a:pt x="440258" y="933945"/>
                  </a:lnTo>
                  <a:lnTo>
                    <a:pt x="411010" y="963244"/>
                  </a:lnTo>
                  <a:lnTo>
                    <a:pt x="384479" y="978738"/>
                  </a:lnTo>
                  <a:lnTo>
                    <a:pt x="384479" y="721080"/>
                  </a:lnTo>
                  <a:lnTo>
                    <a:pt x="421589" y="745248"/>
                  </a:lnTo>
                  <a:lnTo>
                    <a:pt x="447878" y="777265"/>
                  </a:lnTo>
                  <a:lnTo>
                    <a:pt x="463740" y="815517"/>
                  </a:lnTo>
                  <a:lnTo>
                    <a:pt x="467982" y="849833"/>
                  </a:lnTo>
                  <a:lnTo>
                    <a:pt x="467982" y="597420"/>
                  </a:lnTo>
                  <a:lnTo>
                    <a:pt x="429780" y="578345"/>
                  </a:lnTo>
                  <a:lnTo>
                    <a:pt x="386334" y="563994"/>
                  </a:lnTo>
                  <a:lnTo>
                    <a:pt x="384479" y="563587"/>
                  </a:lnTo>
                  <a:lnTo>
                    <a:pt x="384479" y="293573"/>
                  </a:lnTo>
                  <a:lnTo>
                    <a:pt x="417283" y="321005"/>
                  </a:lnTo>
                  <a:lnTo>
                    <a:pt x="439775" y="355790"/>
                  </a:lnTo>
                  <a:lnTo>
                    <a:pt x="451205" y="395617"/>
                  </a:lnTo>
                  <a:lnTo>
                    <a:pt x="452361" y="409422"/>
                  </a:lnTo>
                  <a:lnTo>
                    <a:pt x="637527" y="386918"/>
                  </a:lnTo>
                  <a:close/>
                </a:path>
              </a:pathLst>
            </a:custGeom>
            <a:solidFill>
              <a:srgbClr val="F1CD80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732867" y="6364995"/>
              <a:ext cx="1287145" cy="743585"/>
            </a:xfrm>
            <a:custGeom>
              <a:avLst/>
              <a:gdLst/>
              <a:ahLst/>
              <a:cxnLst/>
              <a:rect l="l" t="t" r="r" b="b"/>
              <a:pathLst>
                <a:path w="1287145" h="743584">
                  <a:moveTo>
                    <a:pt x="911322" y="743549"/>
                  </a:moveTo>
                  <a:lnTo>
                    <a:pt x="344302" y="726554"/>
                  </a:lnTo>
                  <a:lnTo>
                    <a:pt x="304685" y="708201"/>
                  </a:lnTo>
                  <a:lnTo>
                    <a:pt x="7670" y="125990"/>
                  </a:lnTo>
                  <a:lnTo>
                    <a:pt x="5362" y="121405"/>
                  </a:lnTo>
                  <a:lnTo>
                    <a:pt x="3575" y="116625"/>
                  </a:lnTo>
                  <a:lnTo>
                    <a:pt x="1043" y="106675"/>
                  </a:lnTo>
                  <a:lnTo>
                    <a:pt x="328" y="101622"/>
                  </a:lnTo>
                  <a:lnTo>
                    <a:pt x="0" y="91360"/>
                  </a:lnTo>
                  <a:lnTo>
                    <a:pt x="390" y="86272"/>
                  </a:lnTo>
                  <a:lnTo>
                    <a:pt x="16236" y="49043"/>
                  </a:lnTo>
                  <a:lnTo>
                    <a:pt x="49896" y="26779"/>
                  </a:lnTo>
                  <a:lnTo>
                    <a:pt x="98370" y="13756"/>
                  </a:lnTo>
                  <a:lnTo>
                    <a:pt x="147235" y="4952"/>
                  </a:lnTo>
                  <a:lnTo>
                    <a:pt x="196493" y="366"/>
                  </a:lnTo>
                  <a:lnTo>
                    <a:pt x="246142" y="0"/>
                  </a:lnTo>
                  <a:lnTo>
                    <a:pt x="296184" y="3852"/>
                  </a:lnTo>
                  <a:lnTo>
                    <a:pt x="349114" y="13380"/>
                  </a:lnTo>
                  <a:lnTo>
                    <a:pt x="396461" y="27238"/>
                  </a:lnTo>
                  <a:lnTo>
                    <a:pt x="439158" y="44618"/>
                  </a:lnTo>
                  <a:lnTo>
                    <a:pt x="478135" y="64715"/>
                  </a:lnTo>
                  <a:lnTo>
                    <a:pt x="514325" y="86722"/>
                  </a:lnTo>
                  <a:lnTo>
                    <a:pt x="548658" y="109834"/>
                  </a:lnTo>
                  <a:lnTo>
                    <a:pt x="582066" y="133244"/>
                  </a:lnTo>
                  <a:lnTo>
                    <a:pt x="615481" y="156146"/>
                  </a:lnTo>
                  <a:lnTo>
                    <a:pt x="649833" y="177733"/>
                  </a:lnTo>
                  <a:lnTo>
                    <a:pt x="686056" y="197200"/>
                  </a:lnTo>
                  <a:lnTo>
                    <a:pt x="725080" y="213740"/>
                  </a:lnTo>
                  <a:lnTo>
                    <a:pt x="767836" y="226547"/>
                  </a:lnTo>
                  <a:lnTo>
                    <a:pt x="815256" y="234816"/>
                  </a:lnTo>
                  <a:lnTo>
                    <a:pt x="880640" y="237113"/>
                  </a:lnTo>
                  <a:lnTo>
                    <a:pt x="941681" y="230223"/>
                  </a:lnTo>
                  <a:lnTo>
                    <a:pt x="998262" y="216298"/>
                  </a:lnTo>
                  <a:lnTo>
                    <a:pt x="1050267" y="197487"/>
                  </a:lnTo>
                  <a:lnTo>
                    <a:pt x="1097577" y="175943"/>
                  </a:lnTo>
                  <a:lnTo>
                    <a:pt x="1140074" y="153817"/>
                  </a:lnTo>
                  <a:lnTo>
                    <a:pt x="1177642" y="133257"/>
                  </a:lnTo>
                  <a:lnTo>
                    <a:pt x="1210163" y="116417"/>
                  </a:lnTo>
                  <a:lnTo>
                    <a:pt x="1237519" y="105447"/>
                  </a:lnTo>
                  <a:lnTo>
                    <a:pt x="1259593" y="102497"/>
                  </a:lnTo>
                  <a:lnTo>
                    <a:pt x="1276267" y="109719"/>
                  </a:lnTo>
                  <a:lnTo>
                    <a:pt x="1282773" y="118749"/>
                  </a:lnTo>
                  <a:lnTo>
                    <a:pt x="1286470" y="131433"/>
                  </a:lnTo>
                  <a:lnTo>
                    <a:pt x="1286972" y="148169"/>
                  </a:lnTo>
                  <a:lnTo>
                    <a:pt x="1283895" y="169353"/>
                  </a:lnTo>
                  <a:lnTo>
                    <a:pt x="1265462" y="226655"/>
                  </a:lnTo>
                  <a:lnTo>
                    <a:pt x="1249334" y="263567"/>
                  </a:lnTo>
                  <a:lnTo>
                    <a:pt x="1228087" y="306516"/>
                  </a:lnTo>
                  <a:lnTo>
                    <a:pt x="1201333" y="355899"/>
                  </a:lnTo>
                  <a:lnTo>
                    <a:pt x="1168689" y="412114"/>
                  </a:lnTo>
                  <a:lnTo>
                    <a:pt x="1129768" y="475556"/>
                  </a:lnTo>
                  <a:lnTo>
                    <a:pt x="1084186" y="546625"/>
                  </a:lnTo>
                  <a:lnTo>
                    <a:pt x="1031557" y="625715"/>
                  </a:lnTo>
                  <a:lnTo>
                    <a:pt x="971496" y="713226"/>
                  </a:lnTo>
                  <a:lnTo>
                    <a:pt x="937119" y="739502"/>
                  </a:lnTo>
                  <a:lnTo>
                    <a:pt x="920160" y="743274"/>
                  </a:lnTo>
                  <a:lnTo>
                    <a:pt x="911322" y="743549"/>
                  </a:lnTo>
                  <a:close/>
                </a:path>
              </a:pathLst>
            </a:custGeom>
            <a:solidFill>
              <a:srgbClr val="178667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102100" y="924560"/>
            <a:ext cx="100838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各實體之屬性－額外成本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1"/>
            <a:ext cx="18285460" cy="10287000"/>
            <a:chOff x="2885" y="1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15067337" y="1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0" y="3591099"/>
                  </a:moveTo>
                  <a:lnTo>
                    <a:pt x="2994906" y="3581796"/>
                  </a:lnTo>
                  <a:lnTo>
                    <a:pt x="2834434" y="3572385"/>
                  </a:lnTo>
                  <a:lnTo>
                    <a:pt x="2729037" y="3564350"/>
                  </a:lnTo>
                  <a:lnTo>
                    <a:pt x="2625187" y="3554596"/>
                  </a:lnTo>
                  <a:lnTo>
                    <a:pt x="2573917" y="3548990"/>
                  </a:lnTo>
                  <a:lnTo>
                    <a:pt x="2523124" y="3542856"/>
                  </a:lnTo>
                  <a:lnTo>
                    <a:pt x="2472838" y="3536158"/>
                  </a:lnTo>
                  <a:lnTo>
                    <a:pt x="2423088" y="3528864"/>
                  </a:lnTo>
                  <a:lnTo>
                    <a:pt x="2373904" y="3520941"/>
                  </a:lnTo>
                  <a:lnTo>
                    <a:pt x="2325317" y="3512355"/>
                  </a:lnTo>
                  <a:lnTo>
                    <a:pt x="2277357" y="3503073"/>
                  </a:lnTo>
                  <a:lnTo>
                    <a:pt x="2230052" y="3493062"/>
                  </a:lnTo>
                  <a:lnTo>
                    <a:pt x="2183434" y="3482288"/>
                  </a:lnTo>
                  <a:lnTo>
                    <a:pt x="2137533" y="3470719"/>
                  </a:lnTo>
                  <a:lnTo>
                    <a:pt x="2092377" y="3458321"/>
                  </a:lnTo>
                  <a:lnTo>
                    <a:pt x="2047997" y="3445060"/>
                  </a:lnTo>
                  <a:lnTo>
                    <a:pt x="2004424" y="3430904"/>
                  </a:lnTo>
                  <a:lnTo>
                    <a:pt x="1961687" y="3415819"/>
                  </a:lnTo>
                  <a:lnTo>
                    <a:pt x="1919815" y="3399773"/>
                  </a:lnTo>
                  <a:lnTo>
                    <a:pt x="1878840" y="3382731"/>
                  </a:lnTo>
                  <a:lnTo>
                    <a:pt x="1838790" y="3364660"/>
                  </a:lnTo>
                  <a:lnTo>
                    <a:pt x="1799696" y="3345528"/>
                  </a:lnTo>
                  <a:lnTo>
                    <a:pt x="1761588" y="3325300"/>
                  </a:lnTo>
                  <a:lnTo>
                    <a:pt x="1724495" y="3303945"/>
                  </a:lnTo>
                  <a:lnTo>
                    <a:pt x="1688449" y="3281427"/>
                  </a:lnTo>
                  <a:lnTo>
                    <a:pt x="1653477" y="3257715"/>
                  </a:lnTo>
                  <a:lnTo>
                    <a:pt x="1619612" y="3232775"/>
                  </a:lnTo>
                  <a:lnTo>
                    <a:pt x="1586882" y="3206573"/>
                  </a:lnTo>
                  <a:lnTo>
                    <a:pt x="1555317" y="3179077"/>
                  </a:lnTo>
                  <a:lnTo>
                    <a:pt x="1524948" y="3150253"/>
                  </a:lnTo>
                  <a:lnTo>
                    <a:pt x="1495079" y="3119310"/>
                  </a:lnTo>
                  <a:lnTo>
                    <a:pt x="1466449" y="3086989"/>
                  </a:lnTo>
                  <a:lnTo>
                    <a:pt x="1439010" y="3053342"/>
                  </a:lnTo>
                  <a:lnTo>
                    <a:pt x="1412716" y="3018420"/>
                  </a:lnTo>
                  <a:lnTo>
                    <a:pt x="1387521" y="2982275"/>
                  </a:lnTo>
                  <a:lnTo>
                    <a:pt x="1363377" y="2944960"/>
                  </a:lnTo>
                  <a:lnTo>
                    <a:pt x="1340239" y="2906525"/>
                  </a:lnTo>
                  <a:lnTo>
                    <a:pt x="1318060" y="2867024"/>
                  </a:lnTo>
                  <a:lnTo>
                    <a:pt x="1296794" y="2826507"/>
                  </a:lnTo>
                  <a:lnTo>
                    <a:pt x="1276393" y="2785027"/>
                  </a:lnTo>
                  <a:lnTo>
                    <a:pt x="1256811" y="2742635"/>
                  </a:lnTo>
                  <a:lnTo>
                    <a:pt x="1238003" y="2699384"/>
                  </a:lnTo>
                  <a:lnTo>
                    <a:pt x="1219921" y="2655324"/>
                  </a:lnTo>
                  <a:lnTo>
                    <a:pt x="1202518" y="2610509"/>
                  </a:lnTo>
                  <a:lnTo>
                    <a:pt x="1185749" y="2564989"/>
                  </a:lnTo>
                  <a:lnTo>
                    <a:pt x="1169567" y="2518817"/>
                  </a:lnTo>
                  <a:lnTo>
                    <a:pt x="1153925" y="2472045"/>
                  </a:lnTo>
                  <a:lnTo>
                    <a:pt x="1138776" y="2424724"/>
                  </a:lnTo>
                  <a:lnTo>
                    <a:pt x="1124075" y="2376906"/>
                  </a:lnTo>
                  <a:lnTo>
                    <a:pt x="1109775" y="2328643"/>
                  </a:lnTo>
                  <a:lnTo>
                    <a:pt x="1095828" y="2279987"/>
                  </a:lnTo>
                  <a:lnTo>
                    <a:pt x="1082190" y="2230989"/>
                  </a:lnTo>
                  <a:lnTo>
                    <a:pt x="1068812" y="2181702"/>
                  </a:lnTo>
                  <a:lnTo>
                    <a:pt x="1055649" y="2132178"/>
                  </a:lnTo>
                  <a:lnTo>
                    <a:pt x="1042655" y="2082468"/>
                  </a:lnTo>
                  <a:lnTo>
                    <a:pt x="1029781" y="2032624"/>
                  </a:lnTo>
                  <a:lnTo>
                    <a:pt x="991426" y="1882807"/>
                  </a:lnTo>
                  <a:lnTo>
                    <a:pt x="978574" y="1832946"/>
                  </a:lnTo>
                  <a:lnTo>
                    <a:pt x="965611" y="1783210"/>
                  </a:lnTo>
                  <a:lnTo>
                    <a:pt x="952490" y="1733651"/>
                  </a:lnTo>
                  <a:lnTo>
                    <a:pt x="939165" y="1684321"/>
                  </a:lnTo>
                  <a:lnTo>
                    <a:pt x="925590" y="1635272"/>
                  </a:lnTo>
                  <a:lnTo>
                    <a:pt x="911718" y="1586556"/>
                  </a:lnTo>
                  <a:lnTo>
                    <a:pt x="897502" y="1538225"/>
                  </a:lnTo>
                  <a:lnTo>
                    <a:pt x="882895" y="1490330"/>
                  </a:lnTo>
                  <a:lnTo>
                    <a:pt x="867853" y="1442923"/>
                  </a:lnTo>
                  <a:lnTo>
                    <a:pt x="852326" y="1396056"/>
                  </a:lnTo>
                  <a:lnTo>
                    <a:pt x="836271" y="1349781"/>
                  </a:lnTo>
                  <a:lnTo>
                    <a:pt x="817290" y="1297670"/>
                  </a:lnTo>
                  <a:lnTo>
                    <a:pt x="797581" y="1246375"/>
                  </a:lnTo>
                  <a:lnTo>
                    <a:pt x="777165" y="1195874"/>
                  </a:lnTo>
                  <a:lnTo>
                    <a:pt x="756064" y="1146141"/>
                  </a:lnTo>
                  <a:lnTo>
                    <a:pt x="734299" y="1097153"/>
                  </a:lnTo>
                  <a:lnTo>
                    <a:pt x="711891" y="1048886"/>
                  </a:lnTo>
                  <a:lnTo>
                    <a:pt x="688862" y="1001315"/>
                  </a:lnTo>
                  <a:lnTo>
                    <a:pt x="665232" y="954418"/>
                  </a:lnTo>
                  <a:lnTo>
                    <a:pt x="641024" y="908168"/>
                  </a:lnTo>
                  <a:lnTo>
                    <a:pt x="616259" y="862544"/>
                  </a:lnTo>
                  <a:lnTo>
                    <a:pt x="590957" y="817520"/>
                  </a:lnTo>
                  <a:lnTo>
                    <a:pt x="565140" y="773073"/>
                  </a:lnTo>
                  <a:lnTo>
                    <a:pt x="538830" y="729178"/>
                  </a:lnTo>
                  <a:lnTo>
                    <a:pt x="512048" y="685811"/>
                  </a:lnTo>
                  <a:lnTo>
                    <a:pt x="484814" y="642950"/>
                  </a:lnTo>
                  <a:lnTo>
                    <a:pt x="457151" y="600568"/>
                  </a:lnTo>
                  <a:lnTo>
                    <a:pt x="429080" y="558644"/>
                  </a:lnTo>
                  <a:lnTo>
                    <a:pt x="400622" y="517151"/>
                  </a:lnTo>
                  <a:lnTo>
                    <a:pt x="371798" y="476067"/>
                  </a:lnTo>
                  <a:lnTo>
                    <a:pt x="342629" y="435368"/>
                  </a:lnTo>
                  <a:lnTo>
                    <a:pt x="313138" y="395029"/>
                  </a:lnTo>
                  <a:lnTo>
                    <a:pt x="283345" y="355026"/>
                  </a:lnTo>
                  <a:lnTo>
                    <a:pt x="253271" y="315335"/>
                  </a:lnTo>
                  <a:lnTo>
                    <a:pt x="222938" y="275933"/>
                  </a:lnTo>
                  <a:lnTo>
                    <a:pt x="192368" y="236795"/>
                  </a:lnTo>
                  <a:lnTo>
                    <a:pt x="161581" y="197897"/>
                  </a:lnTo>
                  <a:lnTo>
                    <a:pt x="130598" y="159216"/>
                  </a:lnTo>
                  <a:lnTo>
                    <a:pt x="99442" y="120726"/>
                  </a:lnTo>
                  <a:lnTo>
                    <a:pt x="68133" y="82405"/>
                  </a:lnTo>
                  <a:lnTo>
                    <a:pt x="0" y="0"/>
                  </a:lnTo>
                  <a:lnTo>
                    <a:pt x="3220660" y="0"/>
                  </a:lnTo>
                  <a:lnTo>
                    <a:pt x="3220660" y="3591099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5778682" y="1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7" y="2845239"/>
                  </a:moveTo>
                  <a:lnTo>
                    <a:pt x="2448156" y="2842868"/>
                  </a:lnTo>
                  <a:lnTo>
                    <a:pt x="2287597" y="2834775"/>
                  </a:lnTo>
                  <a:lnTo>
                    <a:pt x="2182316" y="2827424"/>
                  </a:lnTo>
                  <a:lnTo>
                    <a:pt x="2130340" y="2823008"/>
                  </a:lnTo>
                  <a:lnTo>
                    <a:pt x="2078868" y="2818031"/>
                  </a:lnTo>
                  <a:lnTo>
                    <a:pt x="2027946" y="2812441"/>
                  </a:lnTo>
                  <a:lnTo>
                    <a:pt x="1977621" y="2806188"/>
                  </a:lnTo>
                  <a:lnTo>
                    <a:pt x="1927938" y="2799221"/>
                  </a:lnTo>
                  <a:lnTo>
                    <a:pt x="1878943" y="2791488"/>
                  </a:lnTo>
                  <a:lnTo>
                    <a:pt x="1830681" y="2782939"/>
                  </a:lnTo>
                  <a:lnTo>
                    <a:pt x="1783199" y="2773522"/>
                  </a:lnTo>
                  <a:lnTo>
                    <a:pt x="1736543" y="2763187"/>
                  </a:lnTo>
                  <a:lnTo>
                    <a:pt x="1690759" y="2751882"/>
                  </a:lnTo>
                  <a:lnTo>
                    <a:pt x="1645891" y="2739557"/>
                  </a:lnTo>
                  <a:lnTo>
                    <a:pt x="1601987" y="2726160"/>
                  </a:lnTo>
                  <a:lnTo>
                    <a:pt x="1559093" y="2711640"/>
                  </a:lnTo>
                  <a:lnTo>
                    <a:pt x="1517253" y="2695947"/>
                  </a:lnTo>
                  <a:lnTo>
                    <a:pt x="1476514" y="2679029"/>
                  </a:lnTo>
                  <a:lnTo>
                    <a:pt x="1436922" y="2660835"/>
                  </a:lnTo>
                  <a:lnTo>
                    <a:pt x="1398523" y="2641314"/>
                  </a:lnTo>
                  <a:lnTo>
                    <a:pt x="1361362" y="2620416"/>
                  </a:lnTo>
                  <a:lnTo>
                    <a:pt x="1325486" y="2598089"/>
                  </a:lnTo>
                  <a:lnTo>
                    <a:pt x="1290940" y="2574282"/>
                  </a:lnTo>
                  <a:lnTo>
                    <a:pt x="1257771" y="2548944"/>
                  </a:lnTo>
                  <a:lnTo>
                    <a:pt x="1226023" y="2522024"/>
                  </a:lnTo>
                  <a:lnTo>
                    <a:pt x="1195744" y="2493471"/>
                  </a:lnTo>
                  <a:lnTo>
                    <a:pt x="1166016" y="2462289"/>
                  </a:lnTo>
                  <a:lnTo>
                    <a:pt x="1137822" y="2429405"/>
                  </a:lnTo>
                  <a:lnTo>
                    <a:pt x="1111090" y="2394899"/>
                  </a:lnTo>
                  <a:lnTo>
                    <a:pt x="1085745" y="2358853"/>
                  </a:lnTo>
                  <a:lnTo>
                    <a:pt x="1061718" y="2321348"/>
                  </a:lnTo>
                  <a:lnTo>
                    <a:pt x="1038934" y="2282463"/>
                  </a:lnTo>
                  <a:lnTo>
                    <a:pt x="1017321" y="2242280"/>
                  </a:lnTo>
                  <a:lnTo>
                    <a:pt x="996806" y="2200880"/>
                  </a:lnTo>
                  <a:lnTo>
                    <a:pt x="977318" y="2158342"/>
                  </a:lnTo>
                  <a:lnTo>
                    <a:pt x="958783" y="2114749"/>
                  </a:lnTo>
                  <a:lnTo>
                    <a:pt x="941130" y="2070180"/>
                  </a:lnTo>
                  <a:lnTo>
                    <a:pt x="924285" y="2024717"/>
                  </a:lnTo>
                  <a:lnTo>
                    <a:pt x="908176" y="1978439"/>
                  </a:lnTo>
                  <a:lnTo>
                    <a:pt x="892730" y="1931428"/>
                  </a:lnTo>
                  <a:lnTo>
                    <a:pt x="877875" y="1883765"/>
                  </a:lnTo>
                  <a:lnTo>
                    <a:pt x="863539" y="1835530"/>
                  </a:lnTo>
                  <a:lnTo>
                    <a:pt x="849649" y="1786804"/>
                  </a:lnTo>
                  <a:lnTo>
                    <a:pt x="836132" y="1737668"/>
                  </a:lnTo>
                  <a:lnTo>
                    <a:pt x="822915" y="1688202"/>
                  </a:lnTo>
                  <a:lnTo>
                    <a:pt x="809927" y="1638488"/>
                  </a:lnTo>
                  <a:lnTo>
                    <a:pt x="797095" y="1588605"/>
                  </a:lnTo>
                  <a:lnTo>
                    <a:pt x="771608" y="1488657"/>
                  </a:lnTo>
                  <a:lnTo>
                    <a:pt x="758808" y="1438754"/>
                  </a:lnTo>
                  <a:lnTo>
                    <a:pt x="745874" y="1389006"/>
                  </a:lnTo>
                  <a:lnTo>
                    <a:pt x="732732" y="1339494"/>
                  </a:lnTo>
                  <a:lnTo>
                    <a:pt x="719312" y="1290297"/>
                  </a:lnTo>
                  <a:lnTo>
                    <a:pt x="705539" y="1241498"/>
                  </a:lnTo>
                  <a:lnTo>
                    <a:pt x="691342" y="1193176"/>
                  </a:lnTo>
                  <a:lnTo>
                    <a:pt x="676648" y="1145412"/>
                  </a:lnTo>
                  <a:lnTo>
                    <a:pt x="661385" y="1098288"/>
                  </a:lnTo>
                  <a:lnTo>
                    <a:pt x="645479" y="1051883"/>
                  </a:lnTo>
                  <a:lnTo>
                    <a:pt x="626370" y="999813"/>
                  </a:lnTo>
                  <a:lnTo>
                    <a:pt x="606357" y="948761"/>
                  </a:lnTo>
                  <a:lnTo>
                    <a:pt x="585472" y="898689"/>
                  </a:lnTo>
                  <a:lnTo>
                    <a:pt x="563750" y="849560"/>
                  </a:lnTo>
                  <a:lnTo>
                    <a:pt x="541225" y="801336"/>
                  </a:lnTo>
                  <a:lnTo>
                    <a:pt x="517930" y="753979"/>
                  </a:lnTo>
                  <a:lnTo>
                    <a:pt x="493899" y="707451"/>
                  </a:lnTo>
                  <a:lnTo>
                    <a:pt x="469166" y="661713"/>
                  </a:lnTo>
                  <a:lnTo>
                    <a:pt x="443764" y="616729"/>
                  </a:lnTo>
                  <a:lnTo>
                    <a:pt x="417727" y="572459"/>
                  </a:lnTo>
                  <a:lnTo>
                    <a:pt x="391089" y="528867"/>
                  </a:lnTo>
                  <a:lnTo>
                    <a:pt x="363883" y="485914"/>
                  </a:lnTo>
                  <a:lnTo>
                    <a:pt x="336143" y="443563"/>
                  </a:lnTo>
                  <a:lnTo>
                    <a:pt x="307903" y="401775"/>
                  </a:lnTo>
                  <a:lnTo>
                    <a:pt x="279197" y="360512"/>
                  </a:lnTo>
                  <a:lnTo>
                    <a:pt x="250058" y="319737"/>
                  </a:lnTo>
                  <a:lnTo>
                    <a:pt x="220520" y="279412"/>
                  </a:lnTo>
                  <a:lnTo>
                    <a:pt x="190616" y="239498"/>
                  </a:lnTo>
                  <a:lnTo>
                    <a:pt x="160381" y="199958"/>
                  </a:lnTo>
                  <a:lnTo>
                    <a:pt x="129848" y="160754"/>
                  </a:lnTo>
                  <a:lnTo>
                    <a:pt x="99051" y="121848"/>
                  </a:lnTo>
                  <a:lnTo>
                    <a:pt x="68023" y="83202"/>
                  </a:lnTo>
                  <a:lnTo>
                    <a:pt x="36798" y="44779"/>
                  </a:lnTo>
                  <a:lnTo>
                    <a:pt x="0" y="0"/>
                  </a:lnTo>
                  <a:lnTo>
                    <a:pt x="2509317" y="0"/>
                  </a:lnTo>
                  <a:lnTo>
                    <a:pt x="2509317" y="2845239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6490407" y="1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2" y="2091902"/>
                  </a:moveTo>
                  <a:lnTo>
                    <a:pt x="1674367" y="2085507"/>
                  </a:lnTo>
                  <a:lnTo>
                    <a:pt x="1620114" y="2081737"/>
                  </a:lnTo>
                  <a:lnTo>
                    <a:pt x="1566484" y="2077274"/>
                  </a:lnTo>
                  <a:lnTo>
                    <a:pt x="1513569" y="2072016"/>
                  </a:lnTo>
                  <a:lnTo>
                    <a:pt x="1461456" y="2065867"/>
                  </a:lnTo>
                  <a:lnTo>
                    <a:pt x="1410235" y="2058725"/>
                  </a:lnTo>
                  <a:lnTo>
                    <a:pt x="1359995" y="2050492"/>
                  </a:lnTo>
                  <a:lnTo>
                    <a:pt x="1310826" y="2041069"/>
                  </a:lnTo>
                  <a:lnTo>
                    <a:pt x="1262817" y="2030357"/>
                  </a:lnTo>
                  <a:lnTo>
                    <a:pt x="1216057" y="2018256"/>
                  </a:lnTo>
                  <a:lnTo>
                    <a:pt x="1170635" y="2004667"/>
                  </a:lnTo>
                  <a:lnTo>
                    <a:pt x="1126641" y="1989492"/>
                  </a:lnTo>
                  <a:lnTo>
                    <a:pt x="1084164" y="1972630"/>
                  </a:lnTo>
                  <a:lnTo>
                    <a:pt x="1043293" y="1953983"/>
                  </a:lnTo>
                  <a:lnTo>
                    <a:pt x="1004118" y="1933452"/>
                  </a:lnTo>
                  <a:lnTo>
                    <a:pt x="966728" y="1910937"/>
                  </a:lnTo>
                  <a:lnTo>
                    <a:pt x="931212" y="1886339"/>
                  </a:lnTo>
                  <a:lnTo>
                    <a:pt x="897659" y="1859559"/>
                  </a:lnTo>
                  <a:lnTo>
                    <a:pt x="866159" y="1830498"/>
                  </a:lnTo>
                  <a:lnTo>
                    <a:pt x="836671" y="1799100"/>
                  </a:lnTo>
                  <a:lnTo>
                    <a:pt x="809203" y="1765471"/>
                  </a:lnTo>
                  <a:lnTo>
                    <a:pt x="783625" y="1729756"/>
                  </a:lnTo>
                  <a:lnTo>
                    <a:pt x="759808" y="1692098"/>
                  </a:lnTo>
                  <a:lnTo>
                    <a:pt x="737621" y="1652638"/>
                  </a:lnTo>
                  <a:lnTo>
                    <a:pt x="716936" y="1611522"/>
                  </a:lnTo>
                  <a:lnTo>
                    <a:pt x="697623" y="1568891"/>
                  </a:lnTo>
                  <a:lnTo>
                    <a:pt x="679552" y="1524889"/>
                  </a:lnTo>
                  <a:lnTo>
                    <a:pt x="662594" y="1479658"/>
                  </a:lnTo>
                  <a:lnTo>
                    <a:pt x="646619" y="1433343"/>
                  </a:lnTo>
                  <a:lnTo>
                    <a:pt x="631498" y="1386087"/>
                  </a:lnTo>
                  <a:lnTo>
                    <a:pt x="617100" y="1338031"/>
                  </a:lnTo>
                  <a:lnTo>
                    <a:pt x="603297" y="1289320"/>
                  </a:lnTo>
                  <a:lnTo>
                    <a:pt x="589959" y="1240097"/>
                  </a:lnTo>
                  <a:lnTo>
                    <a:pt x="576956" y="1190504"/>
                  </a:lnTo>
                  <a:lnTo>
                    <a:pt x="564159" y="1140686"/>
                  </a:lnTo>
                  <a:lnTo>
                    <a:pt x="551438" y="1090784"/>
                  </a:lnTo>
                  <a:lnTo>
                    <a:pt x="538663" y="1040942"/>
                  </a:lnTo>
                  <a:lnTo>
                    <a:pt x="525705" y="991304"/>
                  </a:lnTo>
                  <a:lnTo>
                    <a:pt x="512435" y="942012"/>
                  </a:lnTo>
                  <a:lnTo>
                    <a:pt x="498723" y="893210"/>
                  </a:lnTo>
                  <a:lnTo>
                    <a:pt x="484438" y="845040"/>
                  </a:lnTo>
                  <a:lnTo>
                    <a:pt x="469453" y="797646"/>
                  </a:lnTo>
                  <a:lnTo>
                    <a:pt x="453637" y="751171"/>
                  </a:lnTo>
                  <a:lnTo>
                    <a:pt x="434409" y="699329"/>
                  </a:lnTo>
                  <a:lnTo>
                    <a:pt x="413988" y="648825"/>
                  </a:lnTo>
                  <a:lnTo>
                    <a:pt x="392432" y="599594"/>
                  </a:lnTo>
                  <a:lnTo>
                    <a:pt x="369803" y="551568"/>
                  </a:lnTo>
                  <a:lnTo>
                    <a:pt x="346160" y="504681"/>
                  </a:lnTo>
                  <a:lnTo>
                    <a:pt x="321563" y="458865"/>
                  </a:lnTo>
                  <a:lnTo>
                    <a:pt x="296074" y="414054"/>
                  </a:lnTo>
                  <a:lnTo>
                    <a:pt x="269751" y="370180"/>
                  </a:lnTo>
                  <a:lnTo>
                    <a:pt x="242656" y="327177"/>
                  </a:lnTo>
                  <a:lnTo>
                    <a:pt x="214848" y="284977"/>
                  </a:lnTo>
                  <a:lnTo>
                    <a:pt x="186387" y="243514"/>
                  </a:lnTo>
                  <a:lnTo>
                    <a:pt x="157335" y="202720"/>
                  </a:lnTo>
                  <a:lnTo>
                    <a:pt x="127750" y="162529"/>
                  </a:lnTo>
                  <a:lnTo>
                    <a:pt x="97694" y="122874"/>
                  </a:lnTo>
                  <a:lnTo>
                    <a:pt x="67227" y="83688"/>
                  </a:lnTo>
                  <a:lnTo>
                    <a:pt x="36408" y="44904"/>
                  </a:lnTo>
                  <a:lnTo>
                    <a:pt x="5297" y="6454"/>
                  </a:lnTo>
                  <a:lnTo>
                    <a:pt x="0" y="0"/>
                  </a:lnTo>
                  <a:lnTo>
                    <a:pt x="1797592" y="0"/>
                  </a:lnTo>
                  <a:lnTo>
                    <a:pt x="1797592" y="209190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194008" y="1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1" y="1344858"/>
                  </a:moveTo>
                  <a:lnTo>
                    <a:pt x="1027016" y="1340217"/>
                  </a:lnTo>
                  <a:lnTo>
                    <a:pt x="973720" y="1335165"/>
                  </a:lnTo>
                  <a:lnTo>
                    <a:pt x="921623" y="1328773"/>
                  </a:lnTo>
                  <a:lnTo>
                    <a:pt x="870929" y="1320817"/>
                  </a:lnTo>
                  <a:lnTo>
                    <a:pt x="821840" y="1311070"/>
                  </a:lnTo>
                  <a:lnTo>
                    <a:pt x="774559" y="1299306"/>
                  </a:lnTo>
                  <a:lnTo>
                    <a:pt x="729289" y="1285299"/>
                  </a:lnTo>
                  <a:lnTo>
                    <a:pt x="686231" y="1268824"/>
                  </a:lnTo>
                  <a:lnTo>
                    <a:pt x="645590" y="1249653"/>
                  </a:lnTo>
                  <a:lnTo>
                    <a:pt x="607567" y="1227563"/>
                  </a:lnTo>
                  <a:lnTo>
                    <a:pt x="572365" y="1202326"/>
                  </a:lnTo>
                  <a:lnTo>
                    <a:pt x="540187" y="1173716"/>
                  </a:lnTo>
                  <a:lnTo>
                    <a:pt x="511155" y="1141741"/>
                  </a:lnTo>
                  <a:lnTo>
                    <a:pt x="485062" y="1106510"/>
                  </a:lnTo>
                  <a:lnTo>
                    <a:pt x="461614" y="1068346"/>
                  </a:lnTo>
                  <a:lnTo>
                    <a:pt x="440520" y="1027576"/>
                  </a:lnTo>
                  <a:lnTo>
                    <a:pt x="421488" y="984524"/>
                  </a:lnTo>
                  <a:lnTo>
                    <a:pt x="404225" y="939514"/>
                  </a:lnTo>
                  <a:lnTo>
                    <a:pt x="388441" y="892873"/>
                  </a:lnTo>
                  <a:lnTo>
                    <a:pt x="373842" y="844924"/>
                  </a:lnTo>
                  <a:lnTo>
                    <a:pt x="360138" y="795993"/>
                  </a:lnTo>
                  <a:lnTo>
                    <a:pt x="347035" y="746405"/>
                  </a:lnTo>
                  <a:lnTo>
                    <a:pt x="321466" y="646557"/>
                  </a:lnTo>
                  <a:lnTo>
                    <a:pt x="308417" y="596947"/>
                  </a:lnTo>
                  <a:lnTo>
                    <a:pt x="294801" y="547980"/>
                  </a:lnTo>
                  <a:lnTo>
                    <a:pt x="280327" y="499980"/>
                  </a:lnTo>
                  <a:lnTo>
                    <a:pt x="264702" y="453273"/>
                  </a:lnTo>
                  <a:lnTo>
                    <a:pt x="245033" y="401777"/>
                  </a:lnTo>
                  <a:lnTo>
                    <a:pt x="223637" y="352223"/>
                  </a:lnTo>
                  <a:lnTo>
                    <a:pt x="200645" y="304461"/>
                  </a:lnTo>
                  <a:lnTo>
                    <a:pt x="176192" y="258343"/>
                  </a:lnTo>
                  <a:lnTo>
                    <a:pt x="150410" y="213718"/>
                  </a:lnTo>
                  <a:lnTo>
                    <a:pt x="123431" y="170437"/>
                  </a:lnTo>
                  <a:lnTo>
                    <a:pt x="95388" y="128352"/>
                  </a:lnTo>
                  <a:lnTo>
                    <a:pt x="66414" y="87312"/>
                  </a:lnTo>
                  <a:lnTo>
                    <a:pt x="36641" y="47168"/>
                  </a:lnTo>
                  <a:lnTo>
                    <a:pt x="6203" y="7771"/>
                  </a:lnTo>
                  <a:lnTo>
                    <a:pt x="0" y="0"/>
                  </a:lnTo>
                  <a:lnTo>
                    <a:pt x="1093991" y="0"/>
                  </a:lnTo>
                  <a:lnTo>
                    <a:pt x="1093991" y="134485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899898" y="1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1" y="585226"/>
                  </a:moveTo>
                  <a:lnTo>
                    <a:pt x="333659" y="573617"/>
                  </a:lnTo>
                  <a:lnTo>
                    <a:pt x="289538" y="558473"/>
                  </a:lnTo>
                  <a:lnTo>
                    <a:pt x="250202" y="538039"/>
                  </a:lnTo>
                  <a:lnTo>
                    <a:pt x="216438" y="511445"/>
                  </a:lnTo>
                  <a:lnTo>
                    <a:pt x="188979" y="477883"/>
                  </a:lnTo>
                  <a:lnTo>
                    <a:pt x="166782" y="438514"/>
                  </a:lnTo>
                  <a:lnTo>
                    <a:pt x="148680" y="394627"/>
                  </a:lnTo>
                  <a:lnTo>
                    <a:pt x="133503" y="347513"/>
                  </a:lnTo>
                  <a:lnTo>
                    <a:pt x="120085" y="298459"/>
                  </a:lnTo>
                  <a:lnTo>
                    <a:pt x="107256" y="248757"/>
                  </a:lnTo>
                  <a:lnTo>
                    <a:pt x="93848" y="199695"/>
                  </a:lnTo>
                  <a:lnTo>
                    <a:pt x="78695" y="152564"/>
                  </a:lnTo>
                  <a:lnTo>
                    <a:pt x="58162" y="102258"/>
                  </a:lnTo>
                  <a:lnTo>
                    <a:pt x="34439" y="55495"/>
                  </a:lnTo>
                  <a:lnTo>
                    <a:pt x="8057" y="11700"/>
                  </a:lnTo>
                  <a:lnTo>
                    <a:pt x="0" y="0"/>
                  </a:lnTo>
                  <a:lnTo>
                    <a:pt x="388101" y="0"/>
                  </a:lnTo>
                  <a:lnTo>
                    <a:pt x="388101" y="58522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1599" y="3602468"/>
              <a:ext cx="5486399" cy="66845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590" y="611048"/>
              <a:ext cx="4638674" cy="69151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85" y="5596984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5"/>
                  </a:moveTo>
                  <a:lnTo>
                    <a:pt x="0" y="4690015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885" y="6535712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6" y="3751287"/>
                  </a:moveTo>
                  <a:lnTo>
                    <a:pt x="0" y="3751287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6" y="375128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885" y="7474565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4" y="2812434"/>
                  </a:moveTo>
                  <a:lnTo>
                    <a:pt x="0" y="2812434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4" y="281243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885" y="8413427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2"/>
                  </a:moveTo>
                  <a:lnTo>
                    <a:pt x="0" y="1873572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2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885" y="9352491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1" y="934508"/>
                  </a:moveTo>
                  <a:lnTo>
                    <a:pt x="0" y="934508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1" y="93450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473699" y="4492626"/>
            <a:ext cx="73406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各實體之間的關聯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048" y="1028699"/>
            <a:ext cx="17116424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3"/>
            <a:ext cx="18285460" cy="10287635"/>
            <a:chOff x="2885" y="3"/>
            <a:chExt cx="18285460" cy="10287635"/>
          </a:xfrm>
        </p:grpSpPr>
        <p:sp>
          <p:nvSpPr>
            <p:cNvPr id="3" name="object 3"/>
            <p:cNvSpPr/>
            <p:nvPr/>
          </p:nvSpPr>
          <p:spPr>
            <a:xfrm>
              <a:off x="15067337" y="3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2" y="3591100"/>
                  </a:moveTo>
                  <a:lnTo>
                    <a:pt x="2994907" y="3581797"/>
                  </a:lnTo>
                  <a:lnTo>
                    <a:pt x="2834435" y="3572386"/>
                  </a:lnTo>
                  <a:lnTo>
                    <a:pt x="2729038" y="3564351"/>
                  </a:lnTo>
                  <a:lnTo>
                    <a:pt x="2625188" y="3554597"/>
                  </a:lnTo>
                  <a:lnTo>
                    <a:pt x="2573919" y="3548992"/>
                  </a:lnTo>
                  <a:lnTo>
                    <a:pt x="2523125" y="3542857"/>
                  </a:lnTo>
                  <a:lnTo>
                    <a:pt x="2472839" y="3536159"/>
                  </a:lnTo>
                  <a:lnTo>
                    <a:pt x="2423089" y="3528865"/>
                  </a:lnTo>
                  <a:lnTo>
                    <a:pt x="2373906" y="3520942"/>
                  </a:lnTo>
                  <a:lnTo>
                    <a:pt x="2325319" y="3512356"/>
                  </a:lnTo>
                  <a:lnTo>
                    <a:pt x="2277358" y="3503074"/>
                  </a:lnTo>
                  <a:lnTo>
                    <a:pt x="2230054" y="3493063"/>
                  </a:lnTo>
                  <a:lnTo>
                    <a:pt x="2183436" y="3482290"/>
                  </a:lnTo>
                  <a:lnTo>
                    <a:pt x="2137534" y="3470720"/>
                  </a:lnTo>
                  <a:lnTo>
                    <a:pt x="2092378" y="3458322"/>
                  </a:lnTo>
                  <a:lnTo>
                    <a:pt x="2047999" y="3445062"/>
                  </a:lnTo>
                  <a:lnTo>
                    <a:pt x="2004425" y="3430906"/>
                  </a:lnTo>
                  <a:lnTo>
                    <a:pt x="1961688" y="3415821"/>
                  </a:lnTo>
                  <a:lnTo>
                    <a:pt x="1919816" y="3399774"/>
                  </a:lnTo>
                  <a:lnTo>
                    <a:pt x="1878841" y="3382732"/>
                  </a:lnTo>
                  <a:lnTo>
                    <a:pt x="1838791" y="3364661"/>
                  </a:lnTo>
                  <a:lnTo>
                    <a:pt x="1799697" y="3345529"/>
                  </a:lnTo>
                  <a:lnTo>
                    <a:pt x="1761589" y="3325302"/>
                  </a:lnTo>
                  <a:lnTo>
                    <a:pt x="1724497" y="3303946"/>
                  </a:lnTo>
                  <a:lnTo>
                    <a:pt x="1688450" y="3281429"/>
                  </a:lnTo>
                  <a:lnTo>
                    <a:pt x="1653479" y="3257717"/>
                  </a:lnTo>
                  <a:lnTo>
                    <a:pt x="1619613" y="3232776"/>
                  </a:lnTo>
                  <a:lnTo>
                    <a:pt x="1586883" y="3206575"/>
                  </a:lnTo>
                  <a:lnTo>
                    <a:pt x="1555318" y="3179079"/>
                  </a:lnTo>
                  <a:lnTo>
                    <a:pt x="1524949" y="3150254"/>
                  </a:lnTo>
                  <a:lnTo>
                    <a:pt x="1495080" y="3119312"/>
                  </a:lnTo>
                  <a:lnTo>
                    <a:pt x="1466450" y="3086990"/>
                  </a:lnTo>
                  <a:lnTo>
                    <a:pt x="1439011" y="3053343"/>
                  </a:lnTo>
                  <a:lnTo>
                    <a:pt x="1412717" y="3018421"/>
                  </a:lnTo>
                  <a:lnTo>
                    <a:pt x="1387522" y="2982277"/>
                  </a:lnTo>
                  <a:lnTo>
                    <a:pt x="1363378" y="2944961"/>
                  </a:lnTo>
                  <a:lnTo>
                    <a:pt x="1340240" y="2906527"/>
                  </a:lnTo>
                  <a:lnTo>
                    <a:pt x="1318061" y="2867025"/>
                  </a:lnTo>
                  <a:lnTo>
                    <a:pt x="1296795" y="2826509"/>
                  </a:lnTo>
                  <a:lnTo>
                    <a:pt x="1276394" y="2785028"/>
                  </a:lnTo>
                  <a:lnTo>
                    <a:pt x="1256812" y="2742637"/>
                  </a:lnTo>
                  <a:lnTo>
                    <a:pt x="1238004" y="2699385"/>
                  </a:lnTo>
                  <a:lnTo>
                    <a:pt x="1219922" y="2655326"/>
                  </a:lnTo>
                  <a:lnTo>
                    <a:pt x="1202519" y="2610510"/>
                  </a:lnTo>
                  <a:lnTo>
                    <a:pt x="1185750" y="2564991"/>
                  </a:lnTo>
                  <a:lnTo>
                    <a:pt x="1169568" y="2518819"/>
                  </a:lnTo>
                  <a:lnTo>
                    <a:pt x="1153926" y="2472046"/>
                  </a:lnTo>
                  <a:lnTo>
                    <a:pt x="1138777" y="2424725"/>
                  </a:lnTo>
                  <a:lnTo>
                    <a:pt x="1124076" y="2376907"/>
                  </a:lnTo>
                  <a:lnTo>
                    <a:pt x="1109776" y="2328644"/>
                  </a:lnTo>
                  <a:lnTo>
                    <a:pt x="1095830" y="2279988"/>
                  </a:lnTo>
                  <a:lnTo>
                    <a:pt x="1082191" y="2230991"/>
                  </a:lnTo>
                  <a:lnTo>
                    <a:pt x="1068813" y="2181704"/>
                  </a:lnTo>
                  <a:lnTo>
                    <a:pt x="1055651" y="2132179"/>
                  </a:lnTo>
                  <a:lnTo>
                    <a:pt x="1042656" y="2082469"/>
                  </a:lnTo>
                  <a:lnTo>
                    <a:pt x="1029783" y="2032625"/>
                  </a:lnTo>
                  <a:lnTo>
                    <a:pt x="991427" y="1882808"/>
                  </a:lnTo>
                  <a:lnTo>
                    <a:pt x="978575" y="1832947"/>
                  </a:lnTo>
                  <a:lnTo>
                    <a:pt x="965612" y="1783211"/>
                  </a:lnTo>
                  <a:lnTo>
                    <a:pt x="952491" y="1733652"/>
                  </a:lnTo>
                  <a:lnTo>
                    <a:pt x="939167" y="1684323"/>
                  </a:lnTo>
                  <a:lnTo>
                    <a:pt x="925591" y="1635274"/>
                  </a:lnTo>
                  <a:lnTo>
                    <a:pt x="911719" y="1586558"/>
                  </a:lnTo>
                  <a:lnTo>
                    <a:pt x="897503" y="1538226"/>
                  </a:lnTo>
                  <a:lnTo>
                    <a:pt x="882896" y="1490331"/>
                  </a:lnTo>
                  <a:lnTo>
                    <a:pt x="867854" y="1442924"/>
                  </a:lnTo>
                  <a:lnTo>
                    <a:pt x="852328" y="1396057"/>
                  </a:lnTo>
                  <a:lnTo>
                    <a:pt x="836272" y="1349782"/>
                  </a:lnTo>
                  <a:lnTo>
                    <a:pt x="817291" y="1297671"/>
                  </a:lnTo>
                  <a:lnTo>
                    <a:pt x="797582" y="1246377"/>
                  </a:lnTo>
                  <a:lnTo>
                    <a:pt x="777166" y="1195875"/>
                  </a:lnTo>
                  <a:lnTo>
                    <a:pt x="756065" y="1146142"/>
                  </a:lnTo>
                  <a:lnTo>
                    <a:pt x="734300" y="1097155"/>
                  </a:lnTo>
                  <a:lnTo>
                    <a:pt x="711892" y="1048887"/>
                  </a:lnTo>
                  <a:lnTo>
                    <a:pt x="688863" y="1001317"/>
                  </a:lnTo>
                  <a:lnTo>
                    <a:pt x="665233" y="954419"/>
                  </a:lnTo>
                  <a:lnTo>
                    <a:pt x="641025" y="908170"/>
                  </a:lnTo>
                  <a:lnTo>
                    <a:pt x="616260" y="862545"/>
                  </a:lnTo>
                  <a:lnTo>
                    <a:pt x="590958" y="817521"/>
                  </a:lnTo>
                  <a:lnTo>
                    <a:pt x="565141" y="773074"/>
                  </a:lnTo>
                  <a:lnTo>
                    <a:pt x="538831" y="729179"/>
                  </a:lnTo>
                  <a:lnTo>
                    <a:pt x="512049" y="685813"/>
                  </a:lnTo>
                  <a:lnTo>
                    <a:pt x="484815" y="642951"/>
                  </a:lnTo>
                  <a:lnTo>
                    <a:pt x="457152" y="600570"/>
                  </a:lnTo>
                  <a:lnTo>
                    <a:pt x="429081" y="558645"/>
                  </a:lnTo>
                  <a:lnTo>
                    <a:pt x="400623" y="517153"/>
                  </a:lnTo>
                  <a:lnTo>
                    <a:pt x="371799" y="476069"/>
                  </a:lnTo>
                  <a:lnTo>
                    <a:pt x="342630" y="435369"/>
                  </a:lnTo>
                  <a:lnTo>
                    <a:pt x="313139" y="395030"/>
                  </a:lnTo>
                  <a:lnTo>
                    <a:pt x="283346" y="355027"/>
                  </a:lnTo>
                  <a:lnTo>
                    <a:pt x="253272" y="315337"/>
                  </a:lnTo>
                  <a:lnTo>
                    <a:pt x="222940" y="275934"/>
                  </a:lnTo>
                  <a:lnTo>
                    <a:pt x="192369" y="236796"/>
                  </a:lnTo>
                  <a:lnTo>
                    <a:pt x="161582" y="197899"/>
                  </a:lnTo>
                  <a:lnTo>
                    <a:pt x="130600" y="159217"/>
                  </a:lnTo>
                  <a:lnTo>
                    <a:pt x="99443" y="120728"/>
                  </a:lnTo>
                  <a:lnTo>
                    <a:pt x="68135" y="82406"/>
                  </a:lnTo>
                  <a:lnTo>
                    <a:pt x="0" y="0"/>
                  </a:lnTo>
                  <a:lnTo>
                    <a:pt x="3220662" y="0"/>
                  </a:lnTo>
                  <a:lnTo>
                    <a:pt x="3220662" y="359110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5778682" y="3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8" y="2845240"/>
                  </a:moveTo>
                  <a:lnTo>
                    <a:pt x="2448157" y="2842870"/>
                  </a:lnTo>
                  <a:lnTo>
                    <a:pt x="2287599" y="2834777"/>
                  </a:lnTo>
                  <a:lnTo>
                    <a:pt x="2182317" y="2827425"/>
                  </a:lnTo>
                  <a:lnTo>
                    <a:pt x="2130341" y="2823009"/>
                  </a:lnTo>
                  <a:lnTo>
                    <a:pt x="2078869" y="2818032"/>
                  </a:lnTo>
                  <a:lnTo>
                    <a:pt x="2027947" y="2812443"/>
                  </a:lnTo>
                  <a:lnTo>
                    <a:pt x="1977622" y="2806190"/>
                  </a:lnTo>
                  <a:lnTo>
                    <a:pt x="1927939" y="2799222"/>
                  </a:lnTo>
                  <a:lnTo>
                    <a:pt x="1878944" y="2791490"/>
                  </a:lnTo>
                  <a:lnTo>
                    <a:pt x="1830682" y="2782940"/>
                  </a:lnTo>
                  <a:lnTo>
                    <a:pt x="1783200" y="2773524"/>
                  </a:lnTo>
                  <a:lnTo>
                    <a:pt x="1736544" y="2763188"/>
                  </a:lnTo>
                  <a:lnTo>
                    <a:pt x="1690760" y="2751884"/>
                  </a:lnTo>
                  <a:lnTo>
                    <a:pt x="1645892" y="2739558"/>
                  </a:lnTo>
                  <a:lnTo>
                    <a:pt x="1601988" y="2726161"/>
                  </a:lnTo>
                  <a:lnTo>
                    <a:pt x="1559094" y="2711641"/>
                  </a:lnTo>
                  <a:lnTo>
                    <a:pt x="1517254" y="2695948"/>
                  </a:lnTo>
                  <a:lnTo>
                    <a:pt x="1476515" y="2679030"/>
                  </a:lnTo>
                  <a:lnTo>
                    <a:pt x="1436923" y="2660836"/>
                  </a:lnTo>
                  <a:lnTo>
                    <a:pt x="1398524" y="2641315"/>
                  </a:lnTo>
                  <a:lnTo>
                    <a:pt x="1361363" y="2620417"/>
                  </a:lnTo>
                  <a:lnTo>
                    <a:pt x="1325487" y="2598090"/>
                  </a:lnTo>
                  <a:lnTo>
                    <a:pt x="1290941" y="2574283"/>
                  </a:lnTo>
                  <a:lnTo>
                    <a:pt x="1257772" y="2548945"/>
                  </a:lnTo>
                  <a:lnTo>
                    <a:pt x="1226024" y="2522025"/>
                  </a:lnTo>
                  <a:lnTo>
                    <a:pt x="1195745" y="2493473"/>
                  </a:lnTo>
                  <a:lnTo>
                    <a:pt x="1166017" y="2462290"/>
                  </a:lnTo>
                  <a:lnTo>
                    <a:pt x="1137823" y="2429406"/>
                  </a:lnTo>
                  <a:lnTo>
                    <a:pt x="1111091" y="2394901"/>
                  </a:lnTo>
                  <a:lnTo>
                    <a:pt x="1085747" y="2358855"/>
                  </a:lnTo>
                  <a:lnTo>
                    <a:pt x="1061719" y="2321349"/>
                  </a:lnTo>
                  <a:lnTo>
                    <a:pt x="1038935" y="2282464"/>
                  </a:lnTo>
                  <a:lnTo>
                    <a:pt x="1017322" y="2242282"/>
                  </a:lnTo>
                  <a:lnTo>
                    <a:pt x="996807" y="2200881"/>
                  </a:lnTo>
                  <a:lnTo>
                    <a:pt x="977319" y="2158344"/>
                  </a:lnTo>
                  <a:lnTo>
                    <a:pt x="958784" y="2114750"/>
                  </a:lnTo>
                  <a:lnTo>
                    <a:pt x="941131" y="2070181"/>
                  </a:lnTo>
                  <a:lnTo>
                    <a:pt x="924286" y="2024718"/>
                  </a:lnTo>
                  <a:lnTo>
                    <a:pt x="908177" y="1978440"/>
                  </a:lnTo>
                  <a:lnTo>
                    <a:pt x="892731" y="1931430"/>
                  </a:lnTo>
                  <a:lnTo>
                    <a:pt x="877876" y="1883767"/>
                  </a:lnTo>
                  <a:lnTo>
                    <a:pt x="863540" y="1835532"/>
                  </a:lnTo>
                  <a:lnTo>
                    <a:pt x="849650" y="1786806"/>
                  </a:lnTo>
                  <a:lnTo>
                    <a:pt x="836133" y="1737669"/>
                  </a:lnTo>
                  <a:lnTo>
                    <a:pt x="822916" y="1688204"/>
                  </a:lnTo>
                  <a:lnTo>
                    <a:pt x="809928" y="1638489"/>
                  </a:lnTo>
                  <a:lnTo>
                    <a:pt x="797096" y="1588606"/>
                  </a:lnTo>
                  <a:lnTo>
                    <a:pt x="771609" y="1488659"/>
                  </a:lnTo>
                  <a:lnTo>
                    <a:pt x="758809" y="1438756"/>
                  </a:lnTo>
                  <a:lnTo>
                    <a:pt x="745875" y="1389008"/>
                  </a:lnTo>
                  <a:lnTo>
                    <a:pt x="732734" y="1339495"/>
                  </a:lnTo>
                  <a:lnTo>
                    <a:pt x="719313" y="1290298"/>
                  </a:lnTo>
                  <a:lnTo>
                    <a:pt x="705540" y="1241499"/>
                  </a:lnTo>
                  <a:lnTo>
                    <a:pt x="691343" y="1193177"/>
                  </a:lnTo>
                  <a:lnTo>
                    <a:pt x="676649" y="1145414"/>
                  </a:lnTo>
                  <a:lnTo>
                    <a:pt x="661386" y="1098289"/>
                  </a:lnTo>
                  <a:lnTo>
                    <a:pt x="645480" y="1051885"/>
                  </a:lnTo>
                  <a:lnTo>
                    <a:pt x="626371" y="999814"/>
                  </a:lnTo>
                  <a:lnTo>
                    <a:pt x="606358" y="948762"/>
                  </a:lnTo>
                  <a:lnTo>
                    <a:pt x="585473" y="898691"/>
                  </a:lnTo>
                  <a:lnTo>
                    <a:pt x="563752" y="849562"/>
                  </a:lnTo>
                  <a:lnTo>
                    <a:pt x="541226" y="801338"/>
                  </a:lnTo>
                  <a:lnTo>
                    <a:pt x="517931" y="753980"/>
                  </a:lnTo>
                  <a:lnTo>
                    <a:pt x="493901" y="707452"/>
                  </a:lnTo>
                  <a:lnTo>
                    <a:pt x="469167" y="661714"/>
                  </a:lnTo>
                  <a:lnTo>
                    <a:pt x="443765" y="616730"/>
                  </a:lnTo>
                  <a:lnTo>
                    <a:pt x="417728" y="572461"/>
                  </a:lnTo>
                  <a:lnTo>
                    <a:pt x="391090" y="528868"/>
                  </a:lnTo>
                  <a:lnTo>
                    <a:pt x="363884" y="485916"/>
                  </a:lnTo>
                  <a:lnTo>
                    <a:pt x="336144" y="443564"/>
                  </a:lnTo>
                  <a:lnTo>
                    <a:pt x="307905" y="401776"/>
                  </a:lnTo>
                  <a:lnTo>
                    <a:pt x="279198" y="360513"/>
                  </a:lnTo>
                  <a:lnTo>
                    <a:pt x="250059" y="319738"/>
                  </a:lnTo>
                  <a:lnTo>
                    <a:pt x="220521" y="279413"/>
                  </a:lnTo>
                  <a:lnTo>
                    <a:pt x="190618" y="239499"/>
                  </a:lnTo>
                  <a:lnTo>
                    <a:pt x="160382" y="199959"/>
                  </a:lnTo>
                  <a:lnTo>
                    <a:pt x="129849" y="160756"/>
                  </a:lnTo>
                  <a:lnTo>
                    <a:pt x="99052" y="121850"/>
                  </a:lnTo>
                  <a:lnTo>
                    <a:pt x="68024" y="83204"/>
                  </a:lnTo>
                  <a:lnTo>
                    <a:pt x="36799" y="44780"/>
                  </a:lnTo>
                  <a:lnTo>
                    <a:pt x="0" y="0"/>
                  </a:lnTo>
                  <a:lnTo>
                    <a:pt x="2509318" y="0"/>
                  </a:lnTo>
                  <a:lnTo>
                    <a:pt x="2509318" y="2845240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6490406" y="3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3" y="2091903"/>
                  </a:moveTo>
                  <a:lnTo>
                    <a:pt x="1674368" y="2085508"/>
                  </a:lnTo>
                  <a:lnTo>
                    <a:pt x="1620115" y="2081739"/>
                  </a:lnTo>
                  <a:lnTo>
                    <a:pt x="1566486" y="2077275"/>
                  </a:lnTo>
                  <a:lnTo>
                    <a:pt x="1513570" y="2072018"/>
                  </a:lnTo>
                  <a:lnTo>
                    <a:pt x="1461457" y="2065868"/>
                  </a:lnTo>
                  <a:lnTo>
                    <a:pt x="1410236" y="2058726"/>
                  </a:lnTo>
                  <a:lnTo>
                    <a:pt x="1359996" y="2050493"/>
                  </a:lnTo>
                  <a:lnTo>
                    <a:pt x="1310827" y="2041070"/>
                  </a:lnTo>
                  <a:lnTo>
                    <a:pt x="1262818" y="2030358"/>
                  </a:lnTo>
                  <a:lnTo>
                    <a:pt x="1216058" y="2018257"/>
                  </a:lnTo>
                  <a:lnTo>
                    <a:pt x="1170636" y="2004669"/>
                  </a:lnTo>
                  <a:lnTo>
                    <a:pt x="1126642" y="1989493"/>
                  </a:lnTo>
                  <a:lnTo>
                    <a:pt x="1084165" y="1972632"/>
                  </a:lnTo>
                  <a:lnTo>
                    <a:pt x="1043295" y="1953985"/>
                  </a:lnTo>
                  <a:lnTo>
                    <a:pt x="1004119" y="1933453"/>
                  </a:lnTo>
                  <a:lnTo>
                    <a:pt x="966729" y="1910938"/>
                  </a:lnTo>
                  <a:lnTo>
                    <a:pt x="931213" y="1886340"/>
                  </a:lnTo>
                  <a:lnTo>
                    <a:pt x="897660" y="1859560"/>
                  </a:lnTo>
                  <a:lnTo>
                    <a:pt x="866160" y="1830499"/>
                  </a:lnTo>
                  <a:lnTo>
                    <a:pt x="836672" y="1799101"/>
                  </a:lnTo>
                  <a:lnTo>
                    <a:pt x="809204" y="1765473"/>
                  </a:lnTo>
                  <a:lnTo>
                    <a:pt x="783626" y="1729758"/>
                  </a:lnTo>
                  <a:lnTo>
                    <a:pt x="759809" y="1692099"/>
                  </a:lnTo>
                  <a:lnTo>
                    <a:pt x="737622" y="1652640"/>
                  </a:lnTo>
                  <a:lnTo>
                    <a:pt x="716937" y="1611523"/>
                  </a:lnTo>
                  <a:lnTo>
                    <a:pt x="697624" y="1568892"/>
                  </a:lnTo>
                  <a:lnTo>
                    <a:pt x="679553" y="1524890"/>
                  </a:lnTo>
                  <a:lnTo>
                    <a:pt x="662595" y="1479660"/>
                  </a:lnTo>
                  <a:lnTo>
                    <a:pt x="646620" y="1433345"/>
                  </a:lnTo>
                  <a:lnTo>
                    <a:pt x="631499" y="1386088"/>
                  </a:lnTo>
                  <a:lnTo>
                    <a:pt x="617101" y="1338032"/>
                  </a:lnTo>
                  <a:lnTo>
                    <a:pt x="603298" y="1289321"/>
                  </a:lnTo>
                  <a:lnTo>
                    <a:pt x="589960" y="1240098"/>
                  </a:lnTo>
                  <a:lnTo>
                    <a:pt x="576957" y="1190506"/>
                  </a:lnTo>
                  <a:lnTo>
                    <a:pt x="564160" y="1140687"/>
                  </a:lnTo>
                  <a:lnTo>
                    <a:pt x="551439" y="1090785"/>
                  </a:lnTo>
                  <a:lnTo>
                    <a:pt x="538664" y="1040944"/>
                  </a:lnTo>
                  <a:lnTo>
                    <a:pt x="525706" y="991305"/>
                  </a:lnTo>
                  <a:lnTo>
                    <a:pt x="512436" y="942014"/>
                  </a:lnTo>
                  <a:lnTo>
                    <a:pt x="498724" y="893211"/>
                  </a:lnTo>
                  <a:lnTo>
                    <a:pt x="484440" y="845042"/>
                  </a:lnTo>
                  <a:lnTo>
                    <a:pt x="469454" y="797648"/>
                  </a:lnTo>
                  <a:lnTo>
                    <a:pt x="453638" y="751173"/>
                  </a:lnTo>
                  <a:lnTo>
                    <a:pt x="434410" y="699330"/>
                  </a:lnTo>
                  <a:lnTo>
                    <a:pt x="413989" y="648827"/>
                  </a:lnTo>
                  <a:lnTo>
                    <a:pt x="392433" y="599595"/>
                  </a:lnTo>
                  <a:lnTo>
                    <a:pt x="369804" y="551570"/>
                  </a:lnTo>
                  <a:lnTo>
                    <a:pt x="346161" y="504682"/>
                  </a:lnTo>
                  <a:lnTo>
                    <a:pt x="321565" y="458866"/>
                  </a:lnTo>
                  <a:lnTo>
                    <a:pt x="296075" y="414055"/>
                  </a:lnTo>
                  <a:lnTo>
                    <a:pt x="269752" y="370181"/>
                  </a:lnTo>
                  <a:lnTo>
                    <a:pt x="242657" y="327178"/>
                  </a:lnTo>
                  <a:lnTo>
                    <a:pt x="214849" y="284978"/>
                  </a:lnTo>
                  <a:lnTo>
                    <a:pt x="186388" y="243515"/>
                  </a:lnTo>
                  <a:lnTo>
                    <a:pt x="157336" y="202721"/>
                  </a:lnTo>
                  <a:lnTo>
                    <a:pt x="127751" y="162531"/>
                  </a:lnTo>
                  <a:lnTo>
                    <a:pt x="97695" y="122876"/>
                  </a:lnTo>
                  <a:lnTo>
                    <a:pt x="67228" y="83689"/>
                  </a:lnTo>
                  <a:lnTo>
                    <a:pt x="36409" y="44905"/>
                  </a:lnTo>
                  <a:lnTo>
                    <a:pt x="5299" y="6455"/>
                  </a:lnTo>
                  <a:lnTo>
                    <a:pt x="0" y="0"/>
                  </a:lnTo>
                  <a:lnTo>
                    <a:pt x="1797593" y="0"/>
                  </a:lnTo>
                  <a:lnTo>
                    <a:pt x="1797593" y="2091903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194006" y="3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2" y="1344860"/>
                  </a:moveTo>
                  <a:lnTo>
                    <a:pt x="1027017" y="1340218"/>
                  </a:lnTo>
                  <a:lnTo>
                    <a:pt x="973721" y="1335166"/>
                  </a:lnTo>
                  <a:lnTo>
                    <a:pt x="921624" y="1328775"/>
                  </a:lnTo>
                  <a:lnTo>
                    <a:pt x="870930" y="1320818"/>
                  </a:lnTo>
                  <a:lnTo>
                    <a:pt x="821841" y="1311071"/>
                  </a:lnTo>
                  <a:lnTo>
                    <a:pt x="774560" y="1299307"/>
                  </a:lnTo>
                  <a:lnTo>
                    <a:pt x="729290" y="1285300"/>
                  </a:lnTo>
                  <a:lnTo>
                    <a:pt x="686232" y="1268825"/>
                  </a:lnTo>
                  <a:lnTo>
                    <a:pt x="645591" y="1249655"/>
                  </a:lnTo>
                  <a:lnTo>
                    <a:pt x="607568" y="1227564"/>
                  </a:lnTo>
                  <a:lnTo>
                    <a:pt x="572366" y="1202327"/>
                  </a:lnTo>
                  <a:lnTo>
                    <a:pt x="540188" y="1173717"/>
                  </a:lnTo>
                  <a:lnTo>
                    <a:pt x="511157" y="1141743"/>
                  </a:lnTo>
                  <a:lnTo>
                    <a:pt x="485063" y="1106511"/>
                  </a:lnTo>
                  <a:lnTo>
                    <a:pt x="461615" y="1068348"/>
                  </a:lnTo>
                  <a:lnTo>
                    <a:pt x="440521" y="1027577"/>
                  </a:lnTo>
                  <a:lnTo>
                    <a:pt x="421489" y="984525"/>
                  </a:lnTo>
                  <a:lnTo>
                    <a:pt x="404226" y="939515"/>
                  </a:lnTo>
                  <a:lnTo>
                    <a:pt x="388442" y="892874"/>
                  </a:lnTo>
                  <a:lnTo>
                    <a:pt x="373843" y="844925"/>
                  </a:lnTo>
                  <a:lnTo>
                    <a:pt x="360139" y="795994"/>
                  </a:lnTo>
                  <a:lnTo>
                    <a:pt x="347036" y="746406"/>
                  </a:lnTo>
                  <a:lnTo>
                    <a:pt x="321467" y="646558"/>
                  </a:lnTo>
                  <a:lnTo>
                    <a:pt x="308418" y="596949"/>
                  </a:lnTo>
                  <a:lnTo>
                    <a:pt x="294802" y="547981"/>
                  </a:lnTo>
                  <a:lnTo>
                    <a:pt x="280328" y="499982"/>
                  </a:lnTo>
                  <a:lnTo>
                    <a:pt x="264703" y="453274"/>
                  </a:lnTo>
                  <a:lnTo>
                    <a:pt x="245034" y="401779"/>
                  </a:lnTo>
                  <a:lnTo>
                    <a:pt x="223638" y="352224"/>
                  </a:lnTo>
                  <a:lnTo>
                    <a:pt x="200647" y="304463"/>
                  </a:lnTo>
                  <a:lnTo>
                    <a:pt x="176193" y="258344"/>
                  </a:lnTo>
                  <a:lnTo>
                    <a:pt x="150411" y="213719"/>
                  </a:lnTo>
                  <a:lnTo>
                    <a:pt x="123432" y="170439"/>
                  </a:lnTo>
                  <a:lnTo>
                    <a:pt x="95389" y="128353"/>
                  </a:lnTo>
                  <a:lnTo>
                    <a:pt x="66415" y="87313"/>
                  </a:lnTo>
                  <a:lnTo>
                    <a:pt x="36642" y="47169"/>
                  </a:lnTo>
                  <a:lnTo>
                    <a:pt x="6204" y="7772"/>
                  </a:lnTo>
                  <a:lnTo>
                    <a:pt x="0" y="0"/>
                  </a:lnTo>
                  <a:lnTo>
                    <a:pt x="1093992" y="0"/>
                  </a:lnTo>
                  <a:lnTo>
                    <a:pt x="1093992" y="1344860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899896" y="3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2" y="585227"/>
                  </a:moveTo>
                  <a:lnTo>
                    <a:pt x="333660" y="573618"/>
                  </a:lnTo>
                  <a:lnTo>
                    <a:pt x="289539" y="558475"/>
                  </a:lnTo>
                  <a:lnTo>
                    <a:pt x="250203" y="538041"/>
                  </a:lnTo>
                  <a:lnTo>
                    <a:pt x="216438" y="511446"/>
                  </a:lnTo>
                  <a:lnTo>
                    <a:pt x="188980" y="477884"/>
                  </a:lnTo>
                  <a:lnTo>
                    <a:pt x="166783" y="438515"/>
                  </a:lnTo>
                  <a:lnTo>
                    <a:pt x="148681" y="394629"/>
                  </a:lnTo>
                  <a:lnTo>
                    <a:pt x="133504" y="347514"/>
                  </a:lnTo>
                  <a:lnTo>
                    <a:pt x="120085" y="298461"/>
                  </a:lnTo>
                  <a:lnTo>
                    <a:pt x="107257" y="248758"/>
                  </a:lnTo>
                  <a:lnTo>
                    <a:pt x="93849" y="199697"/>
                  </a:lnTo>
                  <a:lnTo>
                    <a:pt x="78696" y="152565"/>
                  </a:lnTo>
                  <a:lnTo>
                    <a:pt x="58163" y="102259"/>
                  </a:lnTo>
                  <a:lnTo>
                    <a:pt x="34440" y="55496"/>
                  </a:lnTo>
                  <a:lnTo>
                    <a:pt x="8057" y="11701"/>
                  </a:lnTo>
                  <a:lnTo>
                    <a:pt x="0" y="0"/>
                  </a:lnTo>
                  <a:lnTo>
                    <a:pt x="388102" y="0"/>
                  </a:lnTo>
                  <a:lnTo>
                    <a:pt x="388102" y="58522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885" y="5596989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3" y="4690010"/>
                  </a:moveTo>
                  <a:lnTo>
                    <a:pt x="0" y="4690010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3" y="469001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885" y="6535716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7" y="3751282"/>
                  </a:moveTo>
                  <a:lnTo>
                    <a:pt x="0" y="3751282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7" y="3751282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885" y="7474570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4" y="2812429"/>
                  </a:moveTo>
                  <a:lnTo>
                    <a:pt x="0" y="2812429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4" y="2812429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885" y="8413431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80" y="1873567"/>
                  </a:moveTo>
                  <a:lnTo>
                    <a:pt x="0" y="1873567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80" y="187356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885" y="9352495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1" y="934504"/>
                  </a:moveTo>
                  <a:lnTo>
                    <a:pt x="0" y="934504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1" y="93450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600098" y="6531193"/>
              <a:ext cx="127635" cy="266700"/>
            </a:xfrm>
            <a:custGeom>
              <a:avLst/>
              <a:gdLst/>
              <a:ahLst/>
              <a:cxnLst/>
              <a:rect l="l" t="t" r="r" b="b"/>
              <a:pathLst>
                <a:path w="127634" h="266700">
                  <a:moveTo>
                    <a:pt x="63384" y="266520"/>
                  </a:moveTo>
                  <a:lnTo>
                    <a:pt x="99030" y="244659"/>
                  </a:lnTo>
                  <a:lnTo>
                    <a:pt x="118188" y="206791"/>
                  </a:lnTo>
                  <a:lnTo>
                    <a:pt x="127225" y="134564"/>
                  </a:lnTo>
                  <a:lnTo>
                    <a:pt x="126438" y="90176"/>
                  </a:lnTo>
                  <a:lnTo>
                    <a:pt x="122825" y="45765"/>
                  </a:lnTo>
                  <a:lnTo>
                    <a:pt x="117797" y="1489"/>
                  </a:lnTo>
                  <a:lnTo>
                    <a:pt x="93506" y="0"/>
                  </a:lnTo>
                  <a:lnTo>
                    <a:pt x="69148" y="3795"/>
                  </a:lnTo>
                  <a:lnTo>
                    <a:pt x="30228" y="29464"/>
                  </a:lnTo>
                  <a:lnTo>
                    <a:pt x="10363" y="72170"/>
                  </a:lnTo>
                  <a:lnTo>
                    <a:pt x="1670" y="119076"/>
                  </a:lnTo>
                  <a:lnTo>
                    <a:pt x="0" y="142128"/>
                  </a:lnTo>
                  <a:lnTo>
                    <a:pt x="493" y="165209"/>
                  </a:lnTo>
                  <a:lnTo>
                    <a:pt x="11777" y="209159"/>
                  </a:lnTo>
                  <a:lnTo>
                    <a:pt x="35002" y="239730"/>
                  </a:lnTo>
                  <a:lnTo>
                    <a:pt x="63384" y="266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5803762" y="8609489"/>
              <a:ext cx="1464945" cy="1678305"/>
            </a:xfrm>
            <a:custGeom>
              <a:avLst/>
              <a:gdLst/>
              <a:ahLst/>
              <a:cxnLst/>
              <a:rect l="l" t="t" r="r" b="b"/>
              <a:pathLst>
                <a:path w="1464944" h="1678304">
                  <a:moveTo>
                    <a:pt x="734" y="1677695"/>
                  </a:moveTo>
                  <a:lnTo>
                    <a:pt x="663575" y="1675725"/>
                  </a:lnTo>
                  <a:lnTo>
                    <a:pt x="671185" y="1242994"/>
                  </a:lnTo>
                  <a:lnTo>
                    <a:pt x="720412" y="1675563"/>
                  </a:lnTo>
                  <a:lnTo>
                    <a:pt x="1464814" y="1673358"/>
                  </a:lnTo>
                  <a:lnTo>
                    <a:pt x="1354196" y="135624"/>
                  </a:lnTo>
                  <a:lnTo>
                    <a:pt x="791763" y="66944"/>
                  </a:lnTo>
                  <a:lnTo>
                    <a:pt x="90727" y="0"/>
                  </a:lnTo>
                  <a:lnTo>
                    <a:pt x="84456" y="22475"/>
                  </a:lnTo>
                  <a:lnTo>
                    <a:pt x="68895" y="124465"/>
                  </a:lnTo>
                  <a:lnTo>
                    <a:pt x="48925" y="357817"/>
                  </a:lnTo>
                  <a:lnTo>
                    <a:pt x="29424" y="774379"/>
                  </a:lnTo>
                  <a:lnTo>
                    <a:pt x="27860" y="812670"/>
                  </a:lnTo>
                  <a:lnTo>
                    <a:pt x="25676" y="855214"/>
                  </a:lnTo>
                  <a:lnTo>
                    <a:pt x="13489" y="1058234"/>
                  </a:lnTo>
                  <a:lnTo>
                    <a:pt x="7253" y="1172652"/>
                  </a:lnTo>
                  <a:lnTo>
                    <a:pt x="4581" y="1231389"/>
                  </a:lnTo>
                  <a:lnTo>
                    <a:pt x="2389" y="1290497"/>
                  </a:lnTo>
                  <a:lnTo>
                    <a:pt x="816" y="1349491"/>
                  </a:lnTo>
                  <a:lnTo>
                    <a:pt x="0" y="1407887"/>
                  </a:lnTo>
                  <a:lnTo>
                    <a:pt x="734" y="1677695"/>
                  </a:lnTo>
                  <a:close/>
                </a:path>
              </a:pathLst>
            </a:custGeom>
            <a:solidFill>
              <a:srgbClr val="007785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170535" y="9718065"/>
              <a:ext cx="310515" cy="139700"/>
            </a:xfrm>
            <a:custGeom>
              <a:avLst/>
              <a:gdLst/>
              <a:ahLst/>
              <a:cxnLst/>
              <a:rect l="l" t="t" r="r" b="b"/>
              <a:pathLst>
                <a:path w="310515" h="139700">
                  <a:moveTo>
                    <a:pt x="303736" y="139519"/>
                  </a:moveTo>
                  <a:lnTo>
                    <a:pt x="304412" y="139519"/>
                  </a:lnTo>
                  <a:lnTo>
                    <a:pt x="306380" y="139519"/>
                  </a:lnTo>
                  <a:lnTo>
                    <a:pt x="308261" y="138373"/>
                  </a:lnTo>
                  <a:lnTo>
                    <a:pt x="310200" y="133845"/>
                  </a:lnTo>
                  <a:lnTo>
                    <a:pt x="309010" y="130846"/>
                  </a:lnTo>
                  <a:lnTo>
                    <a:pt x="5229" y="0"/>
                  </a:lnTo>
                  <a:lnTo>
                    <a:pt x="2232" y="1190"/>
                  </a:lnTo>
                  <a:lnTo>
                    <a:pt x="0" y="6379"/>
                  </a:lnTo>
                  <a:lnTo>
                    <a:pt x="1190" y="9378"/>
                  </a:lnTo>
                  <a:lnTo>
                    <a:pt x="303736" y="139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2188801" y="9842457"/>
              <a:ext cx="2921635" cy="158115"/>
            </a:xfrm>
            <a:custGeom>
              <a:avLst/>
              <a:gdLst/>
              <a:ahLst/>
              <a:cxnLst/>
              <a:rect l="l" t="t" r="r" b="b"/>
              <a:pathLst>
                <a:path w="2921634" h="158115">
                  <a:moveTo>
                    <a:pt x="0" y="157998"/>
                  </a:moveTo>
                  <a:lnTo>
                    <a:pt x="2921578" y="157998"/>
                  </a:lnTo>
                  <a:lnTo>
                    <a:pt x="2921578" y="0"/>
                  </a:lnTo>
                  <a:lnTo>
                    <a:pt x="0" y="0"/>
                  </a:lnTo>
                  <a:lnTo>
                    <a:pt x="0" y="157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2188801" y="9842457"/>
              <a:ext cx="2921635" cy="158115"/>
            </a:xfrm>
            <a:custGeom>
              <a:avLst/>
              <a:gdLst/>
              <a:ahLst/>
              <a:cxnLst/>
              <a:rect l="l" t="t" r="r" b="b"/>
              <a:pathLst>
                <a:path w="2921634" h="158115">
                  <a:moveTo>
                    <a:pt x="0" y="157998"/>
                  </a:moveTo>
                  <a:lnTo>
                    <a:pt x="2921578" y="157998"/>
                  </a:lnTo>
                  <a:lnTo>
                    <a:pt x="2921578" y="0"/>
                  </a:lnTo>
                  <a:lnTo>
                    <a:pt x="0" y="0"/>
                  </a:lnTo>
                  <a:lnTo>
                    <a:pt x="0" y="157998"/>
                  </a:lnTo>
                  <a:close/>
                </a:path>
              </a:pathLst>
            </a:custGeom>
            <a:solidFill>
              <a:srgbClr val="000000">
                <a:alpha val="2666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9582" y="5934525"/>
              <a:ext cx="5911332" cy="39851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8299" y="5572803"/>
              <a:ext cx="8991599" cy="2809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8299" y="2790101"/>
              <a:ext cx="13068299" cy="25812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4585" y="5661722"/>
              <a:ext cx="2828924" cy="1485899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845300" y="1077626"/>
            <a:ext cx="4597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資料庫實作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5" y="0"/>
            <a:ext cx="18286730" cy="10287000"/>
            <a:chOff x="1306" y="0"/>
            <a:chExt cx="18286730" cy="10287000"/>
          </a:xfrm>
        </p:grpSpPr>
        <p:sp>
          <p:nvSpPr>
            <p:cNvPr id="3" name="object 3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306" y="6994612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6"/>
                  </a:moveTo>
                  <a:lnTo>
                    <a:pt x="0" y="3292386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3"/>
                  </a:moveTo>
                  <a:lnTo>
                    <a:pt x="0" y="2422013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3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6"/>
                  </a:moveTo>
                  <a:lnTo>
                    <a:pt x="0" y="1551616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9" y="318361"/>
                  </a:lnTo>
                  <a:lnTo>
                    <a:pt x="273006" y="403630"/>
                  </a:lnTo>
                  <a:lnTo>
                    <a:pt x="327854" y="489488"/>
                  </a:lnTo>
                  <a:lnTo>
                    <a:pt x="354798" y="532675"/>
                  </a:lnTo>
                  <a:lnTo>
                    <a:pt x="381385" y="576054"/>
                  </a:lnTo>
                  <a:lnTo>
                    <a:pt x="407588" y="619642"/>
                  </a:lnTo>
                  <a:lnTo>
                    <a:pt x="433378" y="663452"/>
                  </a:lnTo>
                  <a:lnTo>
                    <a:pt x="458730" y="707500"/>
                  </a:lnTo>
                  <a:lnTo>
                    <a:pt x="483614" y="751801"/>
                  </a:lnTo>
                  <a:lnTo>
                    <a:pt x="508005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9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80"/>
                  </a:lnTo>
                  <a:lnTo>
                    <a:pt x="820084" y="1604697"/>
                  </a:lnTo>
                  <a:lnTo>
                    <a:pt x="831352" y="1654637"/>
                  </a:lnTo>
                  <a:lnTo>
                    <a:pt x="842066" y="1704856"/>
                  </a:lnTo>
                  <a:lnTo>
                    <a:pt x="862129" y="1805945"/>
                  </a:lnTo>
                  <a:lnTo>
                    <a:pt x="935127" y="2212386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800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4" y="2557324"/>
                  </a:lnTo>
                  <a:lnTo>
                    <a:pt x="1025205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600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8"/>
                  </a:lnTo>
                  <a:lnTo>
                    <a:pt x="1170606" y="2960143"/>
                  </a:lnTo>
                  <a:lnTo>
                    <a:pt x="1194576" y="3000797"/>
                  </a:lnTo>
                  <a:lnTo>
                    <a:pt x="1220083" y="3040464"/>
                  </a:lnTo>
                  <a:lnTo>
                    <a:pt x="1247200" y="3079100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0"/>
                  </a:lnTo>
                  <a:lnTo>
                    <a:pt x="1367939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5" y="3342814"/>
                  </a:lnTo>
                  <a:lnTo>
                    <a:pt x="1549269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2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5"/>
                  </a:lnTo>
                  <a:lnTo>
                    <a:pt x="2131368" y="3651266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1"/>
                  </a:lnTo>
                  <a:lnTo>
                    <a:pt x="2378722" y="3715335"/>
                  </a:lnTo>
                  <a:lnTo>
                    <a:pt x="2428706" y="3725290"/>
                  </a:lnTo>
                  <a:lnTo>
                    <a:pt x="2478732" y="3734298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89" y="3772661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4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2" y="3629895"/>
                  </a:lnTo>
                  <a:lnTo>
                    <a:pt x="3922395" y="3616803"/>
                  </a:lnTo>
                  <a:lnTo>
                    <a:pt x="3969651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5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4"/>
                  </a:lnTo>
                  <a:lnTo>
                    <a:pt x="540934" y="922244"/>
                  </a:lnTo>
                  <a:lnTo>
                    <a:pt x="559233" y="968751"/>
                  </a:lnTo>
                  <a:lnTo>
                    <a:pt x="576612" y="1015756"/>
                  </a:lnTo>
                  <a:lnTo>
                    <a:pt x="593032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3" y="1258899"/>
                  </a:lnTo>
                  <a:lnTo>
                    <a:pt x="660062" y="1309056"/>
                  </a:lnTo>
                  <a:lnTo>
                    <a:pt x="670868" y="1359581"/>
                  </a:lnTo>
                  <a:lnTo>
                    <a:pt x="681073" y="1410403"/>
                  </a:lnTo>
                  <a:lnTo>
                    <a:pt x="745643" y="1768351"/>
                  </a:lnTo>
                  <a:lnTo>
                    <a:pt x="755317" y="1818930"/>
                  </a:lnTo>
                  <a:lnTo>
                    <a:pt x="765461" y="1869153"/>
                  </a:lnTo>
                  <a:lnTo>
                    <a:pt x="776194" y="1918946"/>
                  </a:lnTo>
                  <a:lnTo>
                    <a:pt x="787636" y="1968237"/>
                  </a:lnTo>
                  <a:lnTo>
                    <a:pt x="799905" y="2016954"/>
                  </a:lnTo>
                  <a:lnTo>
                    <a:pt x="813121" y="2065024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1" y="2293132"/>
                  </a:lnTo>
                  <a:lnTo>
                    <a:pt x="918969" y="2335797"/>
                  </a:lnTo>
                  <a:lnTo>
                    <a:pt x="942148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2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2"/>
                  </a:lnTo>
                  <a:lnTo>
                    <a:pt x="1308422" y="2738638"/>
                  </a:lnTo>
                  <a:lnTo>
                    <a:pt x="1350508" y="2763724"/>
                  </a:lnTo>
                  <a:lnTo>
                    <a:pt x="1393714" y="2787574"/>
                  </a:lnTo>
                  <a:lnTo>
                    <a:pt x="1437957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5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9" y="3006818"/>
                  </a:lnTo>
                  <a:lnTo>
                    <a:pt x="2535517" y="3002909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6"/>
                  </a:lnTo>
                  <a:lnTo>
                    <a:pt x="3036555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8" y="2872471"/>
                  </a:lnTo>
                  <a:lnTo>
                    <a:pt x="3230269" y="2858336"/>
                  </a:lnTo>
                  <a:lnTo>
                    <a:pt x="3278371" y="2843904"/>
                  </a:lnTo>
                  <a:lnTo>
                    <a:pt x="3326386" y="2829234"/>
                  </a:lnTo>
                  <a:lnTo>
                    <a:pt x="3374336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200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40"/>
                  </a:lnTo>
                  <a:lnTo>
                    <a:pt x="377200" y="627902"/>
                  </a:lnTo>
                  <a:lnTo>
                    <a:pt x="397104" y="674361"/>
                  </a:lnTo>
                  <a:lnTo>
                    <a:pt x="415822" y="721454"/>
                  </a:lnTo>
                  <a:lnTo>
                    <a:pt x="433278" y="769221"/>
                  </a:lnTo>
                  <a:lnTo>
                    <a:pt x="449400" y="817701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1"/>
                  </a:lnTo>
                  <a:lnTo>
                    <a:pt x="509107" y="1060554"/>
                  </a:lnTo>
                  <a:lnTo>
                    <a:pt x="562851" y="1356648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9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6"/>
                  </a:lnTo>
                  <a:lnTo>
                    <a:pt x="717154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29"/>
                  </a:lnTo>
                  <a:lnTo>
                    <a:pt x="835862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3" y="2059151"/>
                  </a:lnTo>
                  <a:lnTo>
                    <a:pt x="1032496" y="2083619"/>
                  </a:lnTo>
                  <a:lnTo>
                    <a:pt x="1076699" y="2106450"/>
                  </a:lnTo>
                  <a:lnTo>
                    <a:pt x="1122164" y="2127650"/>
                  </a:lnTo>
                  <a:lnTo>
                    <a:pt x="1168739" y="2147225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5"/>
                  </a:lnTo>
                  <a:lnTo>
                    <a:pt x="1363025" y="2209404"/>
                  </a:lnTo>
                  <a:lnTo>
                    <a:pt x="1412818" y="2220950"/>
                  </a:lnTo>
                  <a:lnTo>
                    <a:pt x="1462791" y="2230910"/>
                  </a:lnTo>
                  <a:lnTo>
                    <a:pt x="1512788" y="2239289"/>
                  </a:lnTo>
                  <a:lnTo>
                    <a:pt x="1562654" y="2246093"/>
                  </a:lnTo>
                  <a:lnTo>
                    <a:pt x="1612235" y="2251330"/>
                  </a:lnTo>
                  <a:lnTo>
                    <a:pt x="1661374" y="2255005"/>
                  </a:lnTo>
                  <a:lnTo>
                    <a:pt x="1715157" y="2257272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2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6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8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1" y="109035"/>
                  </a:lnTo>
                  <a:lnTo>
                    <a:pt x="102807" y="152291"/>
                  </a:lnTo>
                  <a:lnTo>
                    <a:pt x="130497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5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3" y="618406"/>
                  </a:lnTo>
                  <a:lnTo>
                    <a:pt x="328014" y="666910"/>
                  </a:lnTo>
                  <a:lnTo>
                    <a:pt x="337702" y="715982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19"/>
                  </a:lnTo>
                  <a:lnTo>
                    <a:pt x="409034" y="1053597"/>
                  </a:lnTo>
                  <a:lnTo>
                    <a:pt x="424845" y="1097865"/>
                  </a:lnTo>
                  <a:lnTo>
                    <a:pt x="443340" y="1140361"/>
                  </a:lnTo>
                  <a:lnTo>
                    <a:pt x="464947" y="1180825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2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50"/>
                  </a:lnTo>
                  <a:lnTo>
                    <a:pt x="952494" y="1474871"/>
                  </a:lnTo>
                  <a:lnTo>
                    <a:pt x="1002360" y="1483636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80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6" y="1480340"/>
                  </a:lnTo>
                  <a:lnTo>
                    <a:pt x="1401774" y="1471720"/>
                  </a:lnTo>
                  <a:lnTo>
                    <a:pt x="1449498" y="1461644"/>
                  </a:lnTo>
                  <a:lnTo>
                    <a:pt x="1496741" y="1450323"/>
                  </a:lnTo>
                  <a:lnTo>
                    <a:pt x="1543581" y="1437969"/>
                  </a:lnTo>
                  <a:lnTo>
                    <a:pt x="1590091" y="1424796"/>
                  </a:lnTo>
                  <a:lnTo>
                    <a:pt x="1636347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4815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0" y="60672"/>
                  </a:lnTo>
                  <a:lnTo>
                    <a:pt x="66693" y="101420"/>
                  </a:lnTo>
                  <a:lnTo>
                    <a:pt x="90627" y="143108"/>
                  </a:lnTo>
                  <a:lnTo>
                    <a:pt x="112228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2"/>
                  </a:lnTo>
                  <a:lnTo>
                    <a:pt x="167410" y="374797"/>
                  </a:lnTo>
                  <a:lnTo>
                    <a:pt x="176246" y="424415"/>
                  </a:lnTo>
                  <a:lnTo>
                    <a:pt x="186162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6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8" y="736396"/>
                  </a:lnTo>
                  <a:lnTo>
                    <a:pt x="546965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1"/>
                  </a:lnTo>
                  <a:lnTo>
                    <a:pt x="761084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1713" y="2744804"/>
              <a:ext cx="13268324" cy="74961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24134" y="2293831"/>
              <a:ext cx="2867025" cy="1400175"/>
            </a:xfrm>
            <a:custGeom>
              <a:avLst/>
              <a:gdLst/>
              <a:ahLst/>
              <a:cxnLst/>
              <a:rect l="l" t="t" r="r" b="b"/>
              <a:pathLst>
                <a:path w="2867025" h="1400175">
                  <a:moveTo>
                    <a:pt x="2371852" y="1399686"/>
                  </a:moveTo>
                  <a:lnTo>
                    <a:pt x="495452" y="1399686"/>
                  </a:lnTo>
                  <a:lnTo>
                    <a:pt x="268137" y="1293030"/>
                  </a:lnTo>
                  <a:lnTo>
                    <a:pt x="94225" y="1096234"/>
                  </a:lnTo>
                  <a:lnTo>
                    <a:pt x="0" y="838972"/>
                  </a:lnTo>
                  <a:lnTo>
                    <a:pt x="0" y="560714"/>
                  </a:lnTo>
                  <a:lnTo>
                    <a:pt x="94225" y="303452"/>
                  </a:lnTo>
                  <a:lnTo>
                    <a:pt x="268137" y="106656"/>
                  </a:lnTo>
                  <a:lnTo>
                    <a:pt x="495452" y="0"/>
                  </a:lnTo>
                  <a:lnTo>
                    <a:pt x="2371852" y="0"/>
                  </a:lnTo>
                  <a:lnTo>
                    <a:pt x="2598887" y="106656"/>
                  </a:lnTo>
                  <a:lnTo>
                    <a:pt x="2772799" y="303452"/>
                  </a:lnTo>
                  <a:lnTo>
                    <a:pt x="2867024" y="560714"/>
                  </a:lnTo>
                  <a:lnTo>
                    <a:pt x="2867024" y="838972"/>
                  </a:lnTo>
                  <a:lnTo>
                    <a:pt x="2772799" y="1096234"/>
                  </a:lnTo>
                  <a:lnTo>
                    <a:pt x="2598888" y="1293030"/>
                  </a:lnTo>
                  <a:lnTo>
                    <a:pt x="2371852" y="139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249966" y="2384456"/>
            <a:ext cx="1215360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1590" algn="ctr">
              <a:lnSpc>
                <a:spcPct val="100000"/>
              </a:lnSpc>
              <a:spcBef>
                <a:spcPts val="745"/>
              </a:spcBef>
            </a:pPr>
            <a:r>
              <a:rPr sz="3400" spc="5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CAR</a:t>
            </a:r>
            <a:endParaRPr sz="3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車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輛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593362" y="514994"/>
            <a:ext cx="9101277" cy="2008883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z="8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資料庫實</a:t>
            </a:r>
            <a:r>
              <a:rPr sz="8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作</a:t>
            </a: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3300" spc="4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列出ERD之對應Oracle資料實體及各實體之屬性</a:t>
            </a:r>
            <a:endParaRPr sz="33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6" y="0"/>
            <a:ext cx="18286730" cy="10287000"/>
            <a:chOff x="1306" y="0"/>
            <a:chExt cx="18286730" cy="10287000"/>
          </a:xfrm>
        </p:grpSpPr>
        <p:sp>
          <p:nvSpPr>
            <p:cNvPr id="4" name="object 4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6994613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6"/>
                  </a:moveTo>
                  <a:lnTo>
                    <a:pt x="0" y="3292386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9605846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3"/>
                  </a:moveTo>
                  <a:lnTo>
                    <a:pt x="0" y="681153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4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3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8" y="532675"/>
                  </a:lnTo>
                  <a:lnTo>
                    <a:pt x="381385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1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3" y="1117140"/>
                  </a:lnTo>
                  <a:lnTo>
                    <a:pt x="682042" y="1164401"/>
                  </a:lnTo>
                  <a:lnTo>
                    <a:pt x="700749" y="1212067"/>
                  </a:lnTo>
                  <a:lnTo>
                    <a:pt x="718687" y="1260152"/>
                  </a:lnTo>
                  <a:lnTo>
                    <a:pt x="735828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3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1" y="2312711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6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6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5" y="3342814"/>
                  </a:lnTo>
                  <a:lnTo>
                    <a:pt x="1549269" y="3371256"/>
                  </a:lnTo>
                  <a:lnTo>
                    <a:pt x="1589036" y="3398700"/>
                  </a:lnTo>
                  <a:lnTo>
                    <a:pt x="1629840" y="3425151"/>
                  </a:lnTo>
                  <a:lnTo>
                    <a:pt x="1671628" y="3450611"/>
                  </a:lnTo>
                  <a:lnTo>
                    <a:pt x="1714342" y="3475082"/>
                  </a:lnTo>
                  <a:lnTo>
                    <a:pt x="1757928" y="3498568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5"/>
                  </a:lnTo>
                  <a:lnTo>
                    <a:pt x="2428706" y="3725290"/>
                  </a:lnTo>
                  <a:lnTo>
                    <a:pt x="2478732" y="3734298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3"/>
                  </a:lnTo>
                  <a:lnTo>
                    <a:pt x="2727557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3" y="3773108"/>
                  </a:lnTo>
                  <a:lnTo>
                    <a:pt x="2987339" y="3772549"/>
                  </a:lnTo>
                  <a:lnTo>
                    <a:pt x="3039058" y="3771017"/>
                  </a:lnTo>
                  <a:lnTo>
                    <a:pt x="3090426" y="3768548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3"/>
                  </a:lnTo>
                  <a:lnTo>
                    <a:pt x="3342433" y="3743358"/>
                  </a:lnTo>
                  <a:lnTo>
                    <a:pt x="3391959" y="3735994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5"/>
                  </a:lnTo>
                  <a:lnTo>
                    <a:pt x="3587587" y="3699942"/>
                  </a:lnTo>
                  <a:lnTo>
                    <a:pt x="3635938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2" y="3629895"/>
                  </a:lnTo>
                  <a:lnTo>
                    <a:pt x="3922395" y="3616803"/>
                  </a:lnTo>
                  <a:lnTo>
                    <a:pt x="3969651" y="3603399"/>
                  </a:lnTo>
                  <a:lnTo>
                    <a:pt x="4016802" y="3589716"/>
                  </a:lnTo>
                  <a:lnTo>
                    <a:pt x="4063862" y="3575791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3"/>
                  </a:lnTo>
                  <a:lnTo>
                    <a:pt x="183322" y="269516"/>
                  </a:lnTo>
                  <a:lnTo>
                    <a:pt x="210613" y="311182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6" y="876214"/>
                  </a:lnTo>
                  <a:lnTo>
                    <a:pt x="540934" y="922245"/>
                  </a:lnTo>
                  <a:lnTo>
                    <a:pt x="559233" y="968751"/>
                  </a:lnTo>
                  <a:lnTo>
                    <a:pt x="576612" y="1015757"/>
                  </a:lnTo>
                  <a:lnTo>
                    <a:pt x="593032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3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1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3"/>
                  </a:lnTo>
                  <a:lnTo>
                    <a:pt x="859640" y="2204628"/>
                  </a:lnTo>
                  <a:lnTo>
                    <a:pt x="877834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2"/>
                  </a:lnTo>
                  <a:lnTo>
                    <a:pt x="994325" y="2456576"/>
                  </a:lnTo>
                  <a:lnTo>
                    <a:pt x="1022443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1"/>
                  </a:lnTo>
                  <a:lnTo>
                    <a:pt x="1267545" y="2712312"/>
                  </a:lnTo>
                  <a:lnTo>
                    <a:pt x="1308423" y="2738638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8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4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3"/>
                  </a:lnTo>
                  <a:lnTo>
                    <a:pt x="2018311" y="2986946"/>
                  </a:lnTo>
                  <a:lnTo>
                    <a:pt x="2068185" y="2993907"/>
                  </a:lnTo>
                  <a:lnTo>
                    <a:pt x="2117889" y="2999693"/>
                  </a:lnTo>
                  <a:lnTo>
                    <a:pt x="2167337" y="3004306"/>
                  </a:lnTo>
                  <a:lnTo>
                    <a:pt x="2216445" y="3007750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8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5"/>
                  </a:lnTo>
                  <a:lnTo>
                    <a:pt x="2739675" y="2976788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69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6" y="2886252"/>
                  </a:lnTo>
                  <a:lnTo>
                    <a:pt x="3182058" y="2872471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1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0"/>
                  </a:lnTo>
                  <a:lnTo>
                    <a:pt x="287200" y="447638"/>
                  </a:lnTo>
                  <a:lnTo>
                    <a:pt x="311109" y="491947"/>
                  </a:lnTo>
                  <a:lnTo>
                    <a:pt x="334129" y="536734"/>
                  </a:lnTo>
                  <a:lnTo>
                    <a:pt x="356184" y="582040"/>
                  </a:lnTo>
                  <a:lnTo>
                    <a:pt x="377200" y="627903"/>
                  </a:lnTo>
                  <a:lnTo>
                    <a:pt x="397105" y="674361"/>
                  </a:lnTo>
                  <a:lnTo>
                    <a:pt x="415822" y="721454"/>
                  </a:lnTo>
                  <a:lnTo>
                    <a:pt x="433279" y="769221"/>
                  </a:lnTo>
                  <a:lnTo>
                    <a:pt x="449400" y="817701"/>
                  </a:lnTo>
                  <a:lnTo>
                    <a:pt x="464112" y="866932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3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3" y="1723181"/>
                  </a:lnTo>
                  <a:lnTo>
                    <a:pt x="693806" y="1764126"/>
                  </a:lnTo>
                  <a:lnTo>
                    <a:pt x="717154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19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7" y="2165182"/>
                  </a:lnTo>
                  <a:lnTo>
                    <a:pt x="1264594" y="2181526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8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5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5"/>
                  </a:lnTo>
                  <a:lnTo>
                    <a:pt x="1872529" y="2253672"/>
                  </a:lnTo>
                  <a:lnTo>
                    <a:pt x="1923791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5"/>
                  </a:lnTo>
                  <a:lnTo>
                    <a:pt x="2317997" y="2172672"/>
                  </a:lnTo>
                  <a:lnTo>
                    <a:pt x="2365870" y="2159338"/>
                  </a:lnTo>
                  <a:lnTo>
                    <a:pt x="2413563" y="2145504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7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5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0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4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19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7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1"/>
                  </a:lnTo>
                  <a:lnTo>
                    <a:pt x="1101150" y="1494165"/>
                  </a:lnTo>
                  <a:lnTo>
                    <a:pt x="1153330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7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7494813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0" y="60672"/>
                  </a:lnTo>
                  <a:lnTo>
                    <a:pt x="66694" y="101420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5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8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8" y="736396"/>
                  </a:lnTo>
                  <a:lnTo>
                    <a:pt x="546965" y="741582"/>
                  </a:lnTo>
                  <a:lnTo>
                    <a:pt x="603137" y="741888"/>
                  </a:lnTo>
                  <a:lnTo>
                    <a:pt x="657277" y="736972"/>
                  </a:lnTo>
                  <a:lnTo>
                    <a:pt x="709790" y="727851"/>
                  </a:lnTo>
                  <a:lnTo>
                    <a:pt x="761084" y="715543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1925" y="2352422"/>
              <a:ext cx="13420724" cy="75437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75952" y="1878998"/>
              <a:ext cx="2867025" cy="1400175"/>
            </a:xfrm>
            <a:custGeom>
              <a:avLst/>
              <a:gdLst/>
              <a:ahLst/>
              <a:cxnLst/>
              <a:rect l="l" t="t" r="r" b="b"/>
              <a:pathLst>
                <a:path w="2867025" h="1400175">
                  <a:moveTo>
                    <a:pt x="2371852" y="1399686"/>
                  </a:moveTo>
                  <a:lnTo>
                    <a:pt x="495452" y="1399686"/>
                  </a:lnTo>
                  <a:lnTo>
                    <a:pt x="268137" y="1293030"/>
                  </a:lnTo>
                  <a:lnTo>
                    <a:pt x="94225" y="1096234"/>
                  </a:lnTo>
                  <a:lnTo>
                    <a:pt x="0" y="838972"/>
                  </a:lnTo>
                  <a:lnTo>
                    <a:pt x="0" y="560714"/>
                  </a:lnTo>
                  <a:lnTo>
                    <a:pt x="94225" y="303452"/>
                  </a:lnTo>
                  <a:lnTo>
                    <a:pt x="268137" y="106656"/>
                  </a:lnTo>
                  <a:lnTo>
                    <a:pt x="495452" y="0"/>
                  </a:lnTo>
                  <a:lnTo>
                    <a:pt x="2371852" y="0"/>
                  </a:lnTo>
                  <a:lnTo>
                    <a:pt x="2598887" y="106656"/>
                  </a:lnTo>
                  <a:lnTo>
                    <a:pt x="2772799" y="303452"/>
                  </a:lnTo>
                  <a:lnTo>
                    <a:pt x="2867024" y="560714"/>
                  </a:lnTo>
                  <a:lnTo>
                    <a:pt x="2867024" y="838972"/>
                  </a:lnTo>
                  <a:lnTo>
                    <a:pt x="2772799" y="1096234"/>
                  </a:lnTo>
                  <a:lnTo>
                    <a:pt x="2598888" y="1293030"/>
                  </a:lnTo>
                  <a:lnTo>
                    <a:pt x="2371852" y="139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34362" y="1880702"/>
            <a:ext cx="1752600" cy="12255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3400" spc="35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DRIVE</a:t>
            </a:r>
            <a:endParaRPr sz="34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路況追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蹤</a:t>
            </a:r>
            <a:endParaRPr sz="34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6" y="0"/>
            <a:ext cx="18286730" cy="10287000"/>
            <a:chOff x="1306" y="0"/>
            <a:chExt cx="18286730" cy="10287000"/>
          </a:xfrm>
        </p:grpSpPr>
        <p:sp>
          <p:nvSpPr>
            <p:cNvPr id="4" name="object 4"/>
            <p:cNvSpPr/>
            <p:nvPr/>
          </p:nvSpPr>
          <p:spPr>
            <a:xfrm>
              <a:off x="1306" y="6124155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6994614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5"/>
                  </a:moveTo>
                  <a:lnTo>
                    <a:pt x="0" y="3292385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7864987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8735384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9605847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2"/>
                  </a:moveTo>
                  <a:lnTo>
                    <a:pt x="0" y="681152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2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8" y="318361"/>
                  </a:lnTo>
                  <a:lnTo>
                    <a:pt x="273005" y="403630"/>
                  </a:lnTo>
                  <a:lnTo>
                    <a:pt x="327854" y="489487"/>
                  </a:lnTo>
                  <a:lnTo>
                    <a:pt x="354798" y="532674"/>
                  </a:lnTo>
                  <a:lnTo>
                    <a:pt x="381385" y="576054"/>
                  </a:lnTo>
                  <a:lnTo>
                    <a:pt x="407587" y="619641"/>
                  </a:lnTo>
                  <a:lnTo>
                    <a:pt x="433378" y="663451"/>
                  </a:lnTo>
                  <a:lnTo>
                    <a:pt x="458729" y="707499"/>
                  </a:lnTo>
                  <a:lnTo>
                    <a:pt x="483614" y="751801"/>
                  </a:lnTo>
                  <a:lnTo>
                    <a:pt x="508004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8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79"/>
                  </a:lnTo>
                  <a:lnTo>
                    <a:pt x="820083" y="1604697"/>
                  </a:lnTo>
                  <a:lnTo>
                    <a:pt x="831352" y="1654637"/>
                  </a:lnTo>
                  <a:lnTo>
                    <a:pt x="842066" y="1704855"/>
                  </a:lnTo>
                  <a:lnTo>
                    <a:pt x="862129" y="1805945"/>
                  </a:lnTo>
                  <a:lnTo>
                    <a:pt x="935127" y="2212385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799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3" y="2557324"/>
                  </a:lnTo>
                  <a:lnTo>
                    <a:pt x="1025204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599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7"/>
                  </a:lnTo>
                  <a:lnTo>
                    <a:pt x="1170606" y="2960142"/>
                  </a:lnTo>
                  <a:lnTo>
                    <a:pt x="1194576" y="3000796"/>
                  </a:lnTo>
                  <a:lnTo>
                    <a:pt x="1220082" y="3040464"/>
                  </a:lnTo>
                  <a:lnTo>
                    <a:pt x="1247200" y="3079100"/>
                  </a:lnTo>
                  <a:lnTo>
                    <a:pt x="1275137" y="3115606"/>
                  </a:lnTo>
                  <a:lnTo>
                    <a:pt x="1304609" y="3151095"/>
                  </a:lnTo>
                  <a:lnTo>
                    <a:pt x="1335561" y="3185570"/>
                  </a:lnTo>
                  <a:lnTo>
                    <a:pt x="1367939" y="3219032"/>
                  </a:lnTo>
                  <a:lnTo>
                    <a:pt x="1401687" y="3251485"/>
                  </a:lnTo>
                  <a:lnTo>
                    <a:pt x="1436749" y="3282931"/>
                  </a:lnTo>
                  <a:lnTo>
                    <a:pt x="1473070" y="3313373"/>
                  </a:lnTo>
                  <a:lnTo>
                    <a:pt x="1510595" y="3342814"/>
                  </a:lnTo>
                  <a:lnTo>
                    <a:pt x="1549268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1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4"/>
                  </a:lnTo>
                  <a:lnTo>
                    <a:pt x="2131368" y="3651265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0"/>
                  </a:lnTo>
                  <a:lnTo>
                    <a:pt x="2378721" y="3715335"/>
                  </a:lnTo>
                  <a:lnTo>
                    <a:pt x="2428705" y="3725290"/>
                  </a:lnTo>
                  <a:lnTo>
                    <a:pt x="2478732" y="3734298"/>
                  </a:lnTo>
                  <a:lnTo>
                    <a:pt x="2528744" y="3742361"/>
                  </a:lnTo>
                  <a:lnTo>
                    <a:pt x="2578689" y="3749483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6"/>
                  </a:lnTo>
                  <a:lnTo>
                    <a:pt x="2829934" y="3771172"/>
                  </a:lnTo>
                  <a:lnTo>
                    <a:pt x="2882789" y="3772660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5"/>
                  </a:lnTo>
                  <a:lnTo>
                    <a:pt x="3490242" y="3719217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3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1" y="3655002"/>
                  </a:lnTo>
                  <a:lnTo>
                    <a:pt x="3827518" y="3642639"/>
                  </a:lnTo>
                  <a:lnTo>
                    <a:pt x="3875022" y="3629894"/>
                  </a:lnTo>
                  <a:lnTo>
                    <a:pt x="3922395" y="3616802"/>
                  </a:lnTo>
                  <a:lnTo>
                    <a:pt x="3969650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4"/>
                  </a:lnTo>
                  <a:lnTo>
                    <a:pt x="4251447" y="3518354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4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1" y="608806"/>
                  </a:lnTo>
                  <a:lnTo>
                    <a:pt x="414076" y="652439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3"/>
                  </a:lnTo>
                  <a:lnTo>
                    <a:pt x="540934" y="922244"/>
                  </a:lnTo>
                  <a:lnTo>
                    <a:pt x="559232" y="968751"/>
                  </a:lnTo>
                  <a:lnTo>
                    <a:pt x="576612" y="1015756"/>
                  </a:lnTo>
                  <a:lnTo>
                    <a:pt x="593032" y="1063281"/>
                  </a:lnTo>
                  <a:lnTo>
                    <a:pt x="608453" y="1111349"/>
                  </a:lnTo>
                  <a:lnTo>
                    <a:pt x="622835" y="1159981"/>
                  </a:lnTo>
                  <a:lnTo>
                    <a:pt x="636164" y="1209183"/>
                  </a:lnTo>
                  <a:lnTo>
                    <a:pt x="648533" y="1258899"/>
                  </a:lnTo>
                  <a:lnTo>
                    <a:pt x="660061" y="1309056"/>
                  </a:lnTo>
                  <a:lnTo>
                    <a:pt x="670868" y="1359581"/>
                  </a:lnTo>
                  <a:lnTo>
                    <a:pt x="681072" y="1410403"/>
                  </a:lnTo>
                  <a:lnTo>
                    <a:pt x="745642" y="1768351"/>
                  </a:lnTo>
                  <a:lnTo>
                    <a:pt x="755317" y="1818930"/>
                  </a:lnTo>
                  <a:lnTo>
                    <a:pt x="765461" y="1869152"/>
                  </a:lnTo>
                  <a:lnTo>
                    <a:pt x="776194" y="1918945"/>
                  </a:lnTo>
                  <a:lnTo>
                    <a:pt x="787636" y="1968237"/>
                  </a:lnTo>
                  <a:lnTo>
                    <a:pt x="799905" y="2016953"/>
                  </a:lnTo>
                  <a:lnTo>
                    <a:pt x="813121" y="2065023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0" y="2293132"/>
                  </a:lnTo>
                  <a:lnTo>
                    <a:pt x="918968" y="2335797"/>
                  </a:lnTo>
                  <a:lnTo>
                    <a:pt x="942147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1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1"/>
                  </a:lnTo>
                  <a:lnTo>
                    <a:pt x="1308422" y="2738638"/>
                  </a:lnTo>
                  <a:lnTo>
                    <a:pt x="1350507" y="2763724"/>
                  </a:lnTo>
                  <a:lnTo>
                    <a:pt x="1393714" y="2787574"/>
                  </a:lnTo>
                  <a:lnTo>
                    <a:pt x="1437956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4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8" y="3006818"/>
                  </a:lnTo>
                  <a:lnTo>
                    <a:pt x="2535517" y="3002908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5"/>
                  </a:lnTo>
                  <a:lnTo>
                    <a:pt x="3036554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7" y="2872471"/>
                  </a:lnTo>
                  <a:lnTo>
                    <a:pt x="3230268" y="2858336"/>
                  </a:lnTo>
                  <a:lnTo>
                    <a:pt x="3278370" y="2843904"/>
                  </a:lnTo>
                  <a:lnTo>
                    <a:pt x="3326386" y="2829233"/>
                  </a:lnTo>
                  <a:lnTo>
                    <a:pt x="3374335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7"/>
                  </a:lnTo>
                  <a:lnTo>
                    <a:pt x="210873" y="317198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199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39"/>
                  </a:lnTo>
                  <a:lnTo>
                    <a:pt x="377200" y="627902"/>
                  </a:lnTo>
                  <a:lnTo>
                    <a:pt x="397104" y="674360"/>
                  </a:lnTo>
                  <a:lnTo>
                    <a:pt x="415821" y="721454"/>
                  </a:lnTo>
                  <a:lnTo>
                    <a:pt x="433278" y="769221"/>
                  </a:lnTo>
                  <a:lnTo>
                    <a:pt x="449400" y="817700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0"/>
                  </a:lnTo>
                  <a:lnTo>
                    <a:pt x="509107" y="1060553"/>
                  </a:lnTo>
                  <a:lnTo>
                    <a:pt x="562851" y="1356647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8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5"/>
                  </a:lnTo>
                  <a:lnTo>
                    <a:pt x="717154" y="1803603"/>
                  </a:lnTo>
                  <a:lnTo>
                    <a:pt x="742959" y="1841498"/>
                  </a:lnTo>
                  <a:lnTo>
                    <a:pt x="771475" y="1877604"/>
                  </a:lnTo>
                  <a:lnTo>
                    <a:pt x="802494" y="1912029"/>
                  </a:lnTo>
                  <a:lnTo>
                    <a:pt x="835861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2" y="2059151"/>
                  </a:lnTo>
                  <a:lnTo>
                    <a:pt x="1032496" y="2083619"/>
                  </a:lnTo>
                  <a:lnTo>
                    <a:pt x="1076698" y="2106449"/>
                  </a:lnTo>
                  <a:lnTo>
                    <a:pt x="1122164" y="2127649"/>
                  </a:lnTo>
                  <a:lnTo>
                    <a:pt x="1168739" y="2147224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4"/>
                  </a:lnTo>
                  <a:lnTo>
                    <a:pt x="1363024" y="2209404"/>
                  </a:lnTo>
                  <a:lnTo>
                    <a:pt x="1412818" y="2220950"/>
                  </a:lnTo>
                  <a:lnTo>
                    <a:pt x="1462791" y="2230909"/>
                  </a:lnTo>
                  <a:lnTo>
                    <a:pt x="1512788" y="2239288"/>
                  </a:lnTo>
                  <a:lnTo>
                    <a:pt x="1562654" y="2246093"/>
                  </a:lnTo>
                  <a:lnTo>
                    <a:pt x="1612234" y="2251330"/>
                  </a:lnTo>
                  <a:lnTo>
                    <a:pt x="1661374" y="2255005"/>
                  </a:lnTo>
                  <a:lnTo>
                    <a:pt x="1715156" y="2257271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1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5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7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0" y="109035"/>
                  </a:lnTo>
                  <a:lnTo>
                    <a:pt x="102807" y="152290"/>
                  </a:lnTo>
                  <a:lnTo>
                    <a:pt x="130496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4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2" y="618406"/>
                  </a:lnTo>
                  <a:lnTo>
                    <a:pt x="328014" y="666909"/>
                  </a:lnTo>
                  <a:lnTo>
                    <a:pt x="337702" y="715982"/>
                  </a:lnTo>
                  <a:lnTo>
                    <a:pt x="364106" y="864018"/>
                  </a:lnTo>
                  <a:lnTo>
                    <a:pt x="373444" y="912769"/>
                  </a:lnTo>
                  <a:lnTo>
                    <a:pt x="383760" y="960789"/>
                  </a:lnTo>
                  <a:lnTo>
                    <a:pt x="395481" y="1007819"/>
                  </a:lnTo>
                  <a:lnTo>
                    <a:pt x="409033" y="1053597"/>
                  </a:lnTo>
                  <a:lnTo>
                    <a:pt x="424844" y="1097864"/>
                  </a:lnTo>
                  <a:lnTo>
                    <a:pt x="443340" y="1140360"/>
                  </a:lnTo>
                  <a:lnTo>
                    <a:pt x="464947" y="1180825"/>
                  </a:lnTo>
                  <a:lnTo>
                    <a:pt x="490091" y="1218998"/>
                  </a:lnTo>
                  <a:lnTo>
                    <a:pt x="519244" y="1254664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1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49"/>
                  </a:lnTo>
                  <a:lnTo>
                    <a:pt x="952494" y="1474871"/>
                  </a:lnTo>
                  <a:lnTo>
                    <a:pt x="1002359" y="1483635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79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5" y="1480340"/>
                  </a:lnTo>
                  <a:lnTo>
                    <a:pt x="1401774" y="1471720"/>
                  </a:lnTo>
                  <a:lnTo>
                    <a:pt x="1449497" y="1461644"/>
                  </a:lnTo>
                  <a:lnTo>
                    <a:pt x="1496741" y="1450322"/>
                  </a:lnTo>
                  <a:lnTo>
                    <a:pt x="1543581" y="1437969"/>
                  </a:lnTo>
                  <a:lnTo>
                    <a:pt x="1590091" y="1424795"/>
                  </a:lnTo>
                  <a:lnTo>
                    <a:pt x="1636346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7494815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49"/>
                  </a:lnTo>
                  <a:lnTo>
                    <a:pt x="41010" y="60671"/>
                  </a:lnTo>
                  <a:lnTo>
                    <a:pt x="66693" y="101420"/>
                  </a:lnTo>
                  <a:lnTo>
                    <a:pt x="90627" y="143107"/>
                  </a:lnTo>
                  <a:lnTo>
                    <a:pt x="112227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1"/>
                  </a:lnTo>
                  <a:lnTo>
                    <a:pt x="167410" y="374796"/>
                  </a:lnTo>
                  <a:lnTo>
                    <a:pt x="176245" y="424415"/>
                  </a:lnTo>
                  <a:lnTo>
                    <a:pt x="186161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5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7" y="736396"/>
                  </a:lnTo>
                  <a:lnTo>
                    <a:pt x="546964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0"/>
                  </a:lnTo>
                  <a:lnTo>
                    <a:pt x="761083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227" y="2321717"/>
              <a:ext cx="13715999" cy="76580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52879" y="1878998"/>
              <a:ext cx="2867025" cy="1400175"/>
            </a:xfrm>
            <a:custGeom>
              <a:avLst/>
              <a:gdLst/>
              <a:ahLst/>
              <a:cxnLst/>
              <a:rect l="l" t="t" r="r" b="b"/>
              <a:pathLst>
                <a:path w="2867025" h="1400175">
                  <a:moveTo>
                    <a:pt x="2371852" y="1399686"/>
                  </a:moveTo>
                  <a:lnTo>
                    <a:pt x="495452" y="1399686"/>
                  </a:lnTo>
                  <a:lnTo>
                    <a:pt x="268137" y="1293030"/>
                  </a:lnTo>
                  <a:lnTo>
                    <a:pt x="94225" y="1096234"/>
                  </a:lnTo>
                  <a:lnTo>
                    <a:pt x="0" y="838972"/>
                  </a:lnTo>
                  <a:lnTo>
                    <a:pt x="0" y="560714"/>
                  </a:lnTo>
                  <a:lnTo>
                    <a:pt x="94225" y="303452"/>
                  </a:lnTo>
                  <a:lnTo>
                    <a:pt x="268137" y="106656"/>
                  </a:lnTo>
                  <a:lnTo>
                    <a:pt x="495452" y="0"/>
                  </a:lnTo>
                  <a:lnTo>
                    <a:pt x="2371852" y="0"/>
                  </a:lnTo>
                  <a:lnTo>
                    <a:pt x="2598887" y="106656"/>
                  </a:lnTo>
                  <a:lnTo>
                    <a:pt x="2772799" y="303452"/>
                  </a:lnTo>
                  <a:lnTo>
                    <a:pt x="2867024" y="560714"/>
                  </a:lnTo>
                  <a:lnTo>
                    <a:pt x="2867024" y="838972"/>
                  </a:lnTo>
                  <a:lnTo>
                    <a:pt x="2772799" y="1096234"/>
                  </a:lnTo>
                  <a:lnTo>
                    <a:pt x="2598888" y="1293030"/>
                  </a:lnTo>
                  <a:lnTo>
                    <a:pt x="2371852" y="139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82907" y="2061956"/>
            <a:ext cx="2806968" cy="103425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2800" spc="5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EMPLOYEE</a:t>
            </a:r>
            <a:endParaRPr sz="28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28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員</a:t>
            </a:r>
            <a:r>
              <a:rPr sz="28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工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6" y="0"/>
            <a:ext cx="18286730" cy="10287000"/>
            <a:chOff x="1306" y="0"/>
            <a:chExt cx="18286730" cy="10287000"/>
          </a:xfrm>
        </p:grpSpPr>
        <p:sp>
          <p:nvSpPr>
            <p:cNvPr id="4" name="object 4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6994612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7"/>
                  </a:moveTo>
                  <a:lnTo>
                    <a:pt x="0" y="3292387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7864985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4"/>
                  </a:moveTo>
                  <a:lnTo>
                    <a:pt x="0" y="2422014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7"/>
                  </a:moveTo>
                  <a:lnTo>
                    <a:pt x="0" y="1551617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011418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60"/>
                  </a:lnTo>
                  <a:lnTo>
                    <a:pt x="217059" y="318362"/>
                  </a:lnTo>
                  <a:lnTo>
                    <a:pt x="273006" y="403631"/>
                  </a:lnTo>
                  <a:lnTo>
                    <a:pt x="327855" y="489489"/>
                  </a:lnTo>
                  <a:lnTo>
                    <a:pt x="354799" y="532676"/>
                  </a:lnTo>
                  <a:lnTo>
                    <a:pt x="381386" y="576056"/>
                  </a:lnTo>
                  <a:lnTo>
                    <a:pt x="407588" y="619643"/>
                  </a:lnTo>
                  <a:lnTo>
                    <a:pt x="433379" y="663453"/>
                  </a:lnTo>
                  <a:lnTo>
                    <a:pt x="458731" y="707501"/>
                  </a:lnTo>
                  <a:lnTo>
                    <a:pt x="483615" y="751802"/>
                  </a:lnTo>
                  <a:lnTo>
                    <a:pt x="508006" y="796371"/>
                  </a:lnTo>
                  <a:lnTo>
                    <a:pt x="531874" y="841224"/>
                  </a:lnTo>
                  <a:lnTo>
                    <a:pt x="555194" y="886376"/>
                  </a:lnTo>
                  <a:lnTo>
                    <a:pt x="577937" y="931841"/>
                  </a:lnTo>
                  <a:lnTo>
                    <a:pt x="600076" y="977635"/>
                  </a:lnTo>
                  <a:lnTo>
                    <a:pt x="621583" y="1023773"/>
                  </a:lnTo>
                  <a:lnTo>
                    <a:pt x="642432" y="1070270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8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4"/>
                  </a:lnTo>
                  <a:lnTo>
                    <a:pt x="767614" y="1407079"/>
                  </a:lnTo>
                  <a:lnTo>
                    <a:pt x="782203" y="1456995"/>
                  </a:lnTo>
                  <a:lnTo>
                    <a:pt x="795584" y="1505831"/>
                  </a:lnTo>
                  <a:lnTo>
                    <a:pt x="808186" y="1555081"/>
                  </a:lnTo>
                  <a:lnTo>
                    <a:pt x="820084" y="1604698"/>
                  </a:lnTo>
                  <a:lnTo>
                    <a:pt x="831353" y="1654639"/>
                  </a:lnTo>
                  <a:lnTo>
                    <a:pt x="842067" y="1704857"/>
                  </a:lnTo>
                  <a:lnTo>
                    <a:pt x="862130" y="1805946"/>
                  </a:lnTo>
                  <a:lnTo>
                    <a:pt x="935128" y="2212387"/>
                  </a:lnTo>
                  <a:lnTo>
                    <a:pt x="954552" y="2312712"/>
                  </a:lnTo>
                  <a:lnTo>
                    <a:pt x="964851" y="2362434"/>
                  </a:lnTo>
                  <a:lnTo>
                    <a:pt x="975641" y="2411801"/>
                  </a:lnTo>
                  <a:lnTo>
                    <a:pt x="986997" y="2460769"/>
                  </a:lnTo>
                  <a:lnTo>
                    <a:pt x="998993" y="2509292"/>
                  </a:lnTo>
                  <a:lnTo>
                    <a:pt x="1011704" y="2557326"/>
                  </a:lnTo>
                  <a:lnTo>
                    <a:pt x="1025205" y="2604824"/>
                  </a:lnTo>
                  <a:lnTo>
                    <a:pt x="1039571" y="2651743"/>
                  </a:lnTo>
                  <a:lnTo>
                    <a:pt x="1054875" y="2698037"/>
                  </a:lnTo>
                  <a:lnTo>
                    <a:pt x="1071194" y="2743661"/>
                  </a:lnTo>
                  <a:lnTo>
                    <a:pt x="1088601" y="2788569"/>
                  </a:lnTo>
                  <a:lnTo>
                    <a:pt x="1107171" y="2832716"/>
                  </a:lnTo>
                  <a:lnTo>
                    <a:pt x="1126979" y="2876058"/>
                  </a:lnTo>
                  <a:lnTo>
                    <a:pt x="1148099" y="2918549"/>
                  </a:lnTo>
                  <a:lnTo>
                    <a:pt x="1170607" y="2960144"/>
                  </a:lnTo>
                  <a:lnTo>
                    <a:pt x="1194577" y="3000798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8" y="3115608"/>
                  </a:lnTo>
                  <a:lnTo>
                    <a:pt x="1304610" y="3151097"/>
                  </a:lnTo>
                  <a:lnTo>
                    <a:pt x="1335562" y="3185571"/>
                  </a:lnTo>
                  <a:lnTo>
                    <a:pt x="1367940" y="3219034"/>
                  </a:lnTo>
                  <a:lnTo>
                    <a:pt x="1401688" y="3251487"/>
                  </a:lnTo>
                  <a:lnTo>
                    <a:pt x="1436750" y="3282933"/>
                  </a:lnTo>
                  <a:lnTo>
                    <a:pt x="1473071" y="3313375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1" y="3425152"/>
                  </a:lnTo>
                  <a:lnTo>
                    <a:pt x="1671628" y="3450612"/>
                  </a:lnTo>
                  <a:lnTo>
                    <a:pt x="1714342" y="3475083"/>
                  </a:lnTo>
                  <a:lnTo>
                    <a:pt x="1757929" y="3498568"/>
                  </a:lnTo>
                  <a:lnTo>
                    <a:pt x="1802332" y="3521070"/>
                  </a:lnTo>
                  <a:lnTo>
                    <a:pt x="1847496" y="3542591"/>
                  </a:lnTo>
                  <a:lnTo>
                    <a:pt x="1893366" y="3563134"/>
                  </a:lnTo>
                  <a:lnTo>
                    <a:pt x="1939887" y="3582701"/>
                  </a:lnTo>
                  <a:lnTo>
                    <a:pt x="1987003" y="3601296"/>
                  </a:lnTo>
                  <a:lnTo>
                    <a:pt x="2034659" y="3618920"/>
                  </a:lnTo>
                  <a:lnTo>
                    <a:pt x="2082799" y="3635576"/>
                  </a:lnTo>
                  <a:lnTo>
                    <a:pt x="2131369" y="3651267"/>
                  </a:lnTo>
                  <a:lnTo>
                    <a:pt x="2180313" y="3665995"/>
                  </a:lnTo>
                  <a:lnTo>
                    <a:pt x="2229576" y="3679764"/>
                  </a:lnTo>
                  <a:lnTo>
                    <a:pt x="2279102" y="3692575"/>
                  </a:lnTo>
                  <a:lnTo>
                    <a:pt x="2328836" y="3704432"/>
                  </a:lnTo>
                  <a:lnTo>
                    <a:pt x="2378722" y="3715336"/>
                  </a:lnTo>
                  <a:lnTo>
                    <a:pt x="2428707" y="3725291"/>
                  </a:lnTo>
                  <a:lnTo>
                    <a:pt x="2478733" y="3734299"/>
                  </a:lnTo>
                  <a:lnTo>
                    <a:pt x="2528746" y="3742363"/>
                  </a:lnTo>
                  <a:lnTo>
                    <a:pt x="2578690" y="3749485"/>
                  </a:lnTo>
                  <a:lnTo>
                    <a:pt x="2628510" y="3755668"/>
                  </a:lnTo>
                  <a:lnTo>
                    <a:pt x="2678151" y="3760914"/>
                  </a:lnTo>
                  <a:lnTo>
                    <a:pt x="2727558" y="3765227"/>
                  </a:lnTo>
                  <a:lnTo>
                    <a:pt x="2776675" y="3768608"/>
                  </a:lnTo>
                  <a:lnTo>
                    <a:pt x="2829935" y="3771173"/>
                  </a:lnTo>
                  <a:lnTo>
                    <a:pt x="2882790" y="3772662"/>
                  </a:lnTo>
                  <a:lnTo>
                    <a:pt x="2935254" y="3773109"/>
                  </a:lnTo>
                  <a:lnTo>
                    <a:pt x="2987339" y="3772550"/>
                  </a:lnTo>
                  <a:lnTo>
                    <a:pt x="3039059" y="3771018"/>
                  </a:lnTo>
                  <a:lnTo>
                    <a:pt x="3090426" y="3768549"/>
                  </a:lnTo>
                  <a:lnTo>
                    <a:pt x="3141454" y="3765178"/>
                  </a:lnTo>
                  <a:lnTo>
                    <a:pt x="3192156" y="3760938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6" y="3727937"/>
                  </a:lnTo>
                  <a:lnTo>
                    <a:pt x="3490243" y="3719219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5"/>
                  </a:lnTo>
                  <a:lnTo>
                    <a:pt x="3684095" y="3678446"/>
                  </a:lnTo>
                  <a:lnTo>
                    <a:pt x="3732069" y="3666950"/>
                  </a:lnTo>
                  <a:lnTo>
                    <a:pt x="3779872" y="3655004"/>
                  </a:lnTo>
                  <a:lnTo>
                    <a:pt x="3827519" y="3642641"/>
                  </a:lnTo>
                  <a:lnTo>
                    <a:pt x="3875023" y="3629896"/>
                  </a:lnTo>
                  <a:lnTo>
                    <a:pt x="3922396" y="3616804"/>
                  </a:lnTo>
                  <a:lnTo>
                    <a:pt x="3969651" y="3603399"/>
                  </a:lnTo>
                  <a:lnTo>
                    <a:pt x="4016803" y="3589717"/>
                  </a:lnTo>
                  <a:lnTo>
                    <a:pt x="4063862" y="3575792"/>
                  </a:lnTo>
                  <a:lnTo>
                    <a:pt x="4110844" y="3561659"/>
                  </a:lnTo>
                  <a:lnTo>
                    <a:pt x="4157760" y="3547352"/>
                  </a:lnTo>
                  <a:lnTo>
                    <a:pt x="4204624" y="3532906"/>
                  </a:lnTo>
                  <a:lnTo>
                    <a:pt x="4251448" y="3518356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886323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7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4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10" y="437283"/>
                  </a:lnTo>
                  <a:lnTo>
                    <a:pt x="316182" y="479757"/>
                  </a:lnTo>
                  <a:lnTo>
                    <a:pt x="341475" y="522488"/>
                  </a:lnTo>
                  <a:lnTo>
                    <a:pt x="366249" y="565497"/>
                  </a:lnTo>
                  <a:lnTo>
                    <a:pt x="390462" y="608808"/>
                  </a:lnTo>
                  <a:lnTo>
                    <a:pt x="414077" y="652441"/>
                  </a:lnTo>
                  <a:lnTo>
                    <a:pt x="437052" y="696418"/>
                  </a:lnTo>
                  <a:lnTo>
                    <a:pt x="459347" y="740763"/>
                  </a:lnTo>
                  <a:lnTo>
                    <a:pt x="480923" y="785496"/>
                  </a:lnTo>
                  <a:lnTo>
                    <a:pt x="501740" y="830639"/>
                  </a:lnTo>
                  <a:lnTo>
                    <a:pt x="521757" y="876215"/>
                  </a:lnTo>
                  <a:lnTo>
                    <a:pt x="540935" y="922245"/>
                  </a:lnTo>
                  <a:lnTo>
                    <a:pt x="559233" y="968752"/>
                  </a:lnTo>
                  <a:lnTo>
                    <a:pt x="576613" y="1015757"/>
                  </a:lnTo>
                  <a:lnTo>
                    <a:pt x="593033" y="1063283"/>
                  </a:lnTo>
                  <a:lnTo>
                    <a:pt x="608454" y="1111351"/>
                  </a:lnTo>
                  <a:lnTo>
                    <a:pt x="622836" y="1159983"/>
                  </a:lnTo>
                  <a:lnTo>
                    <a:pt x="636165" y="1209185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3"/>
                  </a:lnTo>
                  <a:lnTo>
                    <a:pt x="681073" y="1410404"/>
                  </a:lnTo>
                  <a:lnTo>
                    <a:pt x="745643" y="1768353"/>
                  </a:lnTo>
                  <a:lnTo>
                    <a:pt x="755318" y="1818932"/>
                  </a:lnTo>
                  <a:lnTo>
                    <a:pt x="765462" y="1869154"/>
                  </a:lnTo>
                  <a:lnTo>
                    <a:pt x="776195" y="1918947"/>
                  </a:lnTo>
                  <a:lnTo>
                    <a:pt x="787637" y="1968238"/>
                  </a:lnTo>
                  <a:lnTo>
                    <a:pt x="799906" y="2016955"/>
                  </a:lnTo>
                  <a:lnTo>
                    <a:pt x="813122" y="2065025"/>
                  </a:lnTo>
                  <a:lnTo>
                    <a:pt x="827404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3"/>
                  </a:lnTo>
                  <a:lnTo>
                    <a:pt x="918970" y="2335799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9" y="2528088"/>
                  </a:lnTo>
                  <a:lnTo>
                    <a:pt x="1084284" y="2561939"/>
                  </a:lnTo>
                  <a:lnTo>
                    <a:pt x="1117833" y="2594526"/>
                  </a:lnTo>
                  <a:lnTo>
                    <a:pt x="1153019" y="2625853"/>
                  </a:lnTo>
                  <a:lnTo>
                    <a:pt x="1189758" y="2655923"/>
                  </a:lnTo>
                  <a:lnTo>
                    <a:pt x="1227962" y="2684742"/>
                  </a:lnTo>
                  <a:lnTo>
                    <a:pt x="1267546" y="2712313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6"/>
                  </a:lnTo>
                  <a:lnTo>
                    <a:pt x="1437957" y="2810193"/>
                  </a:lnTo>
                  <a:lnTo>
                    <a:pt x="1483149" y="2831583"/>
                  </a:lnTo>
                  <a:lnTo>
                    <a:pt x="1529204" y="2851748"/>
                  </a:lnTo>
                  <a:lnTo>
                    <a:pt x="1576037" y="2870694"/>
                  </a:lnTo>
                  <a:lnTo>
                    <a:pt x="1623561" y="2888423"/>
                  </a:lnTo>
                  <a:lnTo>
                    <a:pt x="1671690" y="2904939"/>
                  </a:lnTo>
                  <a:lnTo>
                    <a:pt x="1720338" y="2920247"/>
                  </a:lnTo>
                  <a:lnTo>
                    <a:pt x="1769419" y="2934351"/>
                  </a:lnTo>
                  <a:lnTo>
                    <a:pt x="1818848" y="2947255"/>
                  </a:lnTo>
                  <a:lnTo>
                    <a:pt x="1868537" y="2958963"/>
                  </a:lnTo>
                  <a:lnTo>
                    <a:pt x="1918402" y="2969478"/>
                  </a:lnTo>
                  <a:lnTo>
                    <a:pt x="1968355" y="2978804"/>
                  </a:lnTo>
                  <a:lnTo>
                    <a:pt x="2018312" y="2986946"/>
                  </a:lnTo>
                  <a:lnTo>
                    <a:pt x="2068185" y="2993908"/>
                  </a:lnTo>
                  <a:lnTo>
                    <a:pt x="2117889" y="2999694"/>
                  </a:lnTo>
                  <a:lnTo>
                    <a:pt x="2167338" y="3004307"/>
                  </a:lnTo>
                  <a:lnTo>
                    <a:pt x="2216446" y="3007751"/>
                  </a:lnTo>
                  <a:lnTo>
                    <a:pt x="2270857" y="3010239"/>
                  </a:lnTo>
                  <a:lnTo>
                    <a:pt x="2324747" y="3011333"/>
                  </a:lnTo>
                  <a:lnTo>
                    <a:pt x="2378136" y="3011088"/>
                  </a:lnTo>
                  <a:lnTo>
                    <a:pt x="2431046" y="3009565"/>
                  </a:lnTo>
                  <a:lnTo>
                    <a:pt x="2483500" y="3006819"/>
                  </a:lnTo>
                  <a:lnTo>
                    <a:pt x="2535518" y="3002910"/>
                  </a:lnTo>
                  <a:lnTo>
                    <a:pt x="2587123" y="2997894"/>
                  </a:lnTo>
                  <a:lnTo>
                    <a:pt x="2638336" y="2991830"/>
                  </a:lnTo>
                  <a:lnTo>
                    <a:pt x="2689180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9" y="2958248"/>
                  </a:lnTo>
                  <a:lnTo>
                    <a:pt x="2889290" y="2947810"/>
                  </a:lnTo>
                  <a:lnTo>
                    <a:pt x="2938611" y="2936670"/>
                  </a:lnTo>
                  <a:lnTo>
                    <a:pt x="2987692" y="2924887"/>
                  </a:lnTo>
                  <a:lnTo>
                    <a:pt x="3036555" y="2912517"/>
                  </a:lnTo>
                  <a:lnTo>
                    <a:pt x="3085223" y="2899620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2" y="2843906"/>
                  </a:lnTo>
                  <a:lnTo>
                    <a:pt x="3326387" y="2829235"/>
                  </a:lnTo>
                  <a:lnTo>
                    <a:pt x="3374336" y="2814383"/>
                  </a:lnTo>
                  <a:lnTo>
                    <a:pt x="3401675" y="280583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4" y="2108564"/>
                  </a:moveTo>
                  <a:lnTo>
                    <a:pt x="2534844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7" y="189672"/>
                  </a:lnTo>
                  <a:lnTo>
                    <a:pt x="156899" y="231923"/>
                  </a:lnTo>
                  <a:lnTo>
                    <a:pt x="184146" y="274419"/>
                  </a:lnTo>
                  <a:lnTo>
                    <a:pt x="210874" y="317200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10" y="491948"/>
                  </a:lnTo>
                  <a:lnTo>
                    <a:pt x="334129" y="536735"/>
                  </a:lnTo>
                  <a:lnTo>
                    <a:pt x="356184" y="582041"/>
                  </a:lnTo>
                  <a:lnTo>
                    <a:pt x="377201" y="627903"/>
                  </a:lnTo>
                  <a:lnTo>
                    <a:pt x="397105" y="674362"/>
                  </a:lnTo>
                  <a:lnTo>
                    <a:pt x="415823" y="721455"/>
                  </a:lnTo>
                  <a:lnTo>
                    <a:pt x="433279" y="769222"/>
                  </a:lnTo>
                  <a:lnTo>
                    <a:pt x="449401" y="817702"/>
                  </a:lnTo>
                  <a:lnTo>
                    <a:pt x="464113" y="866933"/>
                  </a:lnTo>
                  <a:lnTo>
                    <a:pt x="476905" y="914536"/>
                  </a:lnTo>
                  <a:lnTo>
                    <a:pt x="488541" y="962750"/>
                  </a:lnTo>
                  <a:lnTo>
                    <a:pt x="499212" y="1011462"/>
                  </a:lnTo>
                  <a:lnTo>
                    <a:pt x="509108" y="1060555"/>
                  </a:lnTo>
                  <a:lnTo>
                    <a:pt x="562852" y="1356649"/>
                  </a:lnTo>
                  <a:lnTo>
                    <a:pt x="572645" y="1405175"/>
                  </a:lnTo>
                  <a:lnTo>
                    <a:pt x="583184" y="1453159"/>
                  </a:lnTo>
                  <a:lnTo>
                    <a:pt x="594659" y="1500483"/>
                  </a:lnTo>
                  <a:lnTo>
                    <a:pt x="607259" y="1547034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4"/>
                  </a:lnTo>
                  <a:lnTo>
                    <a:pt x="672724" y="1723181"/>
                  </a:lnTo>
                  <a:lnTo>
                    <a:pt x="693806" y="1764127"/>
                  </a:lnTo>
                  <a:lnTo>
                    <a:pt x="717155" y="1803605"/>
                  </a:lnTo>
                  <a:lnTo>
                    <a:pt x="742961" y="1841500"/>
                  </a:lnTo>
                  <a:lnTo>
                    <a:pt x="771476" y="1877606"/>
                  </a:lnTo>
                  <a:lnTo>
                    <a:pt x="802495" y="1912031"/>
                  </a:lnTo>
                  <a:lnTo>
                    <a:pt x="835862" y="1944780"/>
                  </a:lnTo>
                  <a:lnTo>
                    <a:pt x="871423" y="1975861"/>
                  </a:lnTo>
                  <a:lnTo>
                    <a:pt x="909021" y="2005279"/>
                  </a:lnTo>
                  <a:lnTo>
                    <a:pt x="948503" y="2033040"/>
                  </a:lnTo>
                  <a:lnTo>
                    <a:pt x="989713" y="2059152"/>
                  </a:lnTo>
                  <a:lnTo>
                    <a:pt x="1032497" y="2083620"/>
                  </a:lnTo>
                  <a:lnTo>
                    <a:pt x="1076699" y="2106451"/>
                  </a:lnTo>
                  <a:lnTo>
                    <a:pt x="1122165" y="2127651"/>
                  </a:lnTo>
                  <a:lnTo>
                    <a:pt x="1168740" y="2147226"/>
                  </a:lnTo>
                  <a:lnTo>
                    <a:pt x="1216268" y="2165183"/>
                  </a:lnTo>
                  <a:lnTo>
                    <a:pt x="1264595" y="2181527"/>
                  </a:lnTo>
                  <a:lnTo>
                    <a:pt x="1313566" y="2196266"/>
                  </a:lnTo>
                  <a:lnTo>
                    <a:pt x="1363026" y="2209405"/>
                  </a:lnTo>
                  <a:lnTo>
                    <a:pt x="1412819" y="2220952"/>
                  </a:lnTo>
                  <a:lnTo>
                    <a:pt x="1462792" y="2230911"/>
                  </a:lnTo>
                  <a:lnTo>
                    <a:pt x="1512789" y="2239290"/>
                  </a:lnTo>
                  <a:lnTo>
                    <a:pt x="1562655" y="2246094"/>
                  </a:lnTo>
                  <a:lnTo>
                    <a:pt x="1612235" y="2251331"/>
                  </a:lnTo>
                  <a:lnTo>
                    <a:pt x="1661375" y="2255006"/>
                  </a:lnTo>
                  <a:lnTo>
                    <a:pt x="1715157" y="2257273"/>
                  </a:lnTo>
                  <a:lnTo>
                    <a:pt x="1768251" y="2257739"/>
                  </a:lnTo>
                  <a:lnTo>
                    <a:pt x="1820696" y="2256506"/>
                  </a:lnTo>
                  <a:lnTo>
                    <a:pt x="1872530" y="2253673"/>
                  </a:lnTo>
                  <a:lnTo>
                    <a:pt x="1923792" y="2249340"/>
                  </a:lnTo>
                  <a:lnTo>
                    <a:pt x="1974522" y="2243606"/>
                  </a:lnTo>
                  <a:lnTo>
                    <a:pt x="2024758" y="2236573"/>
                  </a:lnTo>
                  <a:lnTo>
                    <a:pt x="2074540" y="2228340"/>
                  </a:lnTo>
                  <a:lnTo>
                    <a:pt x="2123907" y="2219006"/>
                  </a:lnTo>
                  <a:lnTo>
                    <a:pt x="2172896" y="2208673"/>
                  </a:lnTo>
                  <a:lnTo>
                    <a:pt x="2221549" y="2197440"/>
                  </a:lnTo>
                  <a:lnTo>
                    <a:pt x="2269903" y="2185406"/>
                  </a:lnTo>
                  <a:lnTo>
                    <a:pt x="2317997" y="2172673"/>
                  </a:lnTo>
                  <a:lnTo>
                    <a:pt x="2365871" y="2159339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8"/>
                  </a:lnTo>
                  <a:lnTo>
                    <a:pt x="2534844" y="2108564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628053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5" y="1403755"/>
                  </a:moveTo>
                  <a:lnTo>
                    <a:pt x="1659945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8" y="152292"/>
                  </a:lnTo>
                  <a:lnTo>
                    <a:pt x="130498" y="195948"/>
                  </a:lnTo>
                  <a:lnTo>
                    <a:pt x="157292" y="240096"/>
                  </a:lnTo>
                  <a:lnTo>
                    <a:pt x="183013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9" y="423476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2" y="570734"/>
                  </a:lnTo>
                  <a:lnTo>
                    <a:pt x="317173" y="618408"/>
                  </a:lnTo>
                  <a:lnTo>
                    <a:pt x="328015" y="666911"/>
                  </a:lnTo>
                  <a:lnTo>
                    <a:pt x="337703" y="715984"/>
                  </a:lnTo>
                  <a:lnTo>
                    <a:pt x="364107" y="864020"/>
                  </a:lnTo>
                  <a:lnTo>
                    <a:pt x="373445" y="912771"/>
                  </a:lnTo>
                  <a:lnTo>
                    <a:pt x="383761" y="960791"/>
                  </a:lnTo>
                  <a:lnTo>
                    <a:pt x="395482" y="1007820"/>
                  </a:lnTo>
                  <a:lnTo>
                    <a:pt x="409034" y="1053599"/>
                  </a:lnTo>
                  <a:lnTo>
                    <a:pt x="424845" y="1097866"/>
                  </a:lnTo>
                  <a:lnTo>
                    <a:pt x="443341" y="1140362"/>
                  </a:lnTo>
                  <a:lnTo>
                    <a:pt x="464948" y="1180826"/>
                  </a:lnTo>
                  <a:lnTo>
                    <a:pt x="490092" y="1219000"/>
                  </a:lnTo>
                  <a:lnTo>
                    <a:pt x="519245" y="1254666"/>
                  </a:lnTo>
                  <a:lnTo>
                    <a:pt x="552016" y="1287798"/>
                  </a:lnTo>
                  <a:lnTo>
                    <a:pt x="588056" y="1318414"/>
                  </a:lnTo>
                  <a:lnTo>
                    <a:pt x="627021" y="1346531"/>
                  </a:lnTo>
                  <a:lnTo>
                    <a:pt x="668562" y="1372167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6" y="1450254"/>
                  </a:lnTo>
                  <a:lnTo>
                    <a:pt x="902777" y="1463751"/>
                  </a:lnTo>
                  <a:lnTo>
                    <a:pt x="952495" y="1474872"/>
                  </a:lnTo>
                  <a:lnTo>
                    <a:pt x="1002360" y="1483637"/>
                  </a:lnTo>
                  <a:lnTo>
                    <a:pt x="1052028" y="1490062"/>
                  </a:lnTo>
                  <a:lnTo>
                    <a:pt x="1101151" y="1494166"/>
                  </a:lnTo>
                  <a:lnTo>
                    <a:pt x="1153331" y="1496011"/>
                  </a:lnTo>
                  <a:lnTo>
                    <a:pt x="1204580" y="1495340"/>
                  </a:lnTo>
                  <a:lnTo>
                    <a:pt x="1254974" y="1492363"/>
                  </a:lnTo>
                  <a:lnTo>
                    <a:pt x="1304588" y="1487293"/>
                  </a:lnTo>
                  <a:lnTo>
                    <a:pt x="1353496" y="1480341"/>
                  </a:lnTo>
                  <a:lnTo>
                    <a:pt x="1401775" y="1471722"/>
                  </a:lnTo>
                  <a:lnTo>
                    <a:pt x="1449498" y="1461645"/>
                  </a:lnTo>
                  <a:lnTo>
                    <a:pt x="1496742" y="1450324"/>
                  </a:lnTo>
                  <a:lnTo>
                    <a:pt x="1543582" y="1437971"/>
                  </a:lnTo>
                  <a:lnTo>
                    <a:pt x="1590092" y="1424797"/>
                  </a:lnTo>
                  <a:lnTo>
                    <a:pt x="1636348" y="1411015"/>
                  </a:lnTo>
                  <a:lnTo>
                    <a:pt x="1659945" y="1403755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7494813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8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2" y="20551"/>
                  </a:lnTo>
                  <a:lnTo>
                    <a:pt x="41011" y="60673"/>
                  </a:lnTo>
                  <a:lnTo>
                    <a:pt x="66694" y="101421"/>
                  </a:lnTo>
                  <a:lnTo>
                    <a:pt x="90628" y="143109"/>
                  </a:lnTo>
                  <a:lnTo>
                    <a:pt x="112228" y="186049"/>
                  </a:lnTo>
                  <a:lnTo>
                    <a:pt x="130913" y="230556"/>
                  </a:lnTo>
                  <a:lnTo>
                    <a:pt x="146099" y="276941"/>
                  </a:lnTo>
                  <a:lnTo>
                    <a:pt x="157936" y="325293"/>
                  </a:lnTo>
                  <a:lnTo>
                    <a:pt x="167411" y="374798"/>
                  </a:lnTo>
                  <a:lnTo>
                    <a:pt x="176246" y="424417"/>
                  </a:lnTo>
                  <a:lnTo>
                    <a:pt x="186162" y="473110"/>
                  </a:lnTo>
                  <a:lnTo>
                    <a:pt x="198881" y="519840"/>
                  </a:lnTo>
                  <a:lnTo>
                    <a:pt x="216122" y="563566"/>
                  </a:lnTo>
                  <a:lnTo>
                    <a:pt x="239608" y="603249"/>
                  </a:lnTo>
                  <a:lnTo>
                    <a:pt x="270587" y="637729"/>
                  </a:lnTo>
                  <a:lnTo>
                    <a:pt x="308222" y="667256"/>
                  </a:lnTo>
                  <a:lnTo>
                    <a:pt x="351106" y="691858"/>
                  </a:lnTo>
                  <a:lnTo>
                    <a:pt x="397831" y="711563"/>
                  </a:lnTo>
                  <a:lnTo>
                    <a:pt x="446988" y="726400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8" y="736972"/>
                  </a:lnTo>
                  <a:lnTo>
                    <a:pt x="709791" y="727852"/>
                  </a:lnTo>
                  <a:lnTo>
                    <a:pt x="761084" y="715544"/>
                  </a:lnTo>
                  <a:lnTo>
                    <a:pt x="793185" y="706338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6294" y="2236508"/>
              <a:ext cx="13868399" cy="77723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52879" y="1878996"/>
              <a:ext cx="2867025" cy="1400175"/>
            </a:xfrm>
            <a:custGeom>
              <a:avLst/>
              <a:gdLst/>
              <a:ahLst/>
              <a:cxnLst/>
              <a:rect l="l" t="t" r="r" b="b"/>
              <a:pathLst>
                <a:path w="2867025" h="1400175">
                  <a:moveTo>
                    <a:pt x="2371852" y="1399686"/>
                  </a:moveTo>
                  <a:lnTo>
                    <a:pt x="495452" y="1399686"/>
                  </a:lnTo>
                  <a:lnTo>
                    <a:pt x="268137" y="1293030"/>
                  </a:lnTo>
                  <a:lnTo>
                    <a:pt x="94225" y="1096234"/>
                  </a:lnTo>
                  <a:lnTo>
                    <a:pt x="0" y="838972"/>
                  </a:lnTo>
                  <a:lnTo>
                    <a:pt x="0" y="560714"/>
                  </a:lnTo>
                  <a:lnTo>
                    <a:pt x="94225" y="303452"/>
                  </a:lnTo>
                  <a:lnTo>
                    <a:pt x="268137" y="106656"/>
                  </a:lnTo>
                  <a:lnTo>
                    <a:pt x="495452" y="0"/>
                  </a:lnTo>
                  <a:lnTo>
                    <a:pt x="2371852" y="0"/>
                  </a:lnTo>
                  <a:lnTo>
                    <a:pt x="2598887" y="106656"/>
                  </a:lnTo>
                  <a:lnTo>
                    <a:pt x="2772799" y="303452"/>
                  </a:lnTo>
                  <a:lnTo>
                    <a:pt x="2867024" y="560714"/>
                  </a:lnTo>
                  <a:lnTo>
                    <a:pt x="2867024" y="838972"/>
                  </a:lnTo>
                  <a:lnTo>
                    <a:pt x="2772799" y="1096234"/>
                  </a:lnTo>
                  <a:lnTo>
                    <a:pt x="2598888" y="1293030"/>
                  </a:lnTo>
                  <a:lnTo>
                    <a:pt x="2371852" y="139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00208" y="2125433"/>
            <a:ext cx="3372366" cy="9073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2400" spc="4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EXTRA_COST</a:t>
            </a:r>
            <a:endParaRPr sz="2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2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額外成本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CC8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15843" y="832518"/>
            <a:ext cx="865632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背景</a:t>
            </a:r>
            <a:r>
              <a:rPr spc="-1739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-</a:t>
            </a: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物流管理流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程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06" y="0"/>
            <a:ext cx="18286730" cy="10287000"/>
            <a:chOff x="1306" y="0"/>
            <a:chExt cx="18286730" cy="10287000"/>
          </a:xfrm>
        </p:grpSpPr>
        <p:sp>
          <p:nvSpPr>
            <p:cNvPr id="5" name="object 5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6994612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7"/>
                  </a:moveTo>
                  <a:lnTo>
                    <a:pt x="0" y="3292387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7864985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4"/>
                  </a:moveTo>
                  <a:lnTo>
                    <a:pt x="0" y="2422014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7"/>
                  </a:moveTo>
                  <a:lnTo>
                    <a:pt x="0" y="1551617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011418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60"/>
                  </a:lnTo>
                  <a:lnTo>
                    <a:pt x="217059" y="318362"/>
                  </a:lnTo>
                  <a:lnTo>
                    <a:pt x="273006" y="403631"/>
                  </a:lnTo>
                  <a:lnTo>
                    <a:pt x="327855" y="489489"/>
                  </a:lnTo>
                  <a:lnTo>
                    <a:pt x="354799" y="532676"/>
                  </a:lnTo>
                  <a:lnTo>
                    <a:pt x="381386" y="576056"/>
                  </a:lnTo>
                  <a:lnTo>
                    <a:pt x="407588" y="619643"/>
                  </a:lnTo>
                  <a:lnTo>
                    <a:pt x="433379" y="663453"/>
                  </a:lnTo>
                  <a:lnTo>
                    <a:pt x="458731" y="707501"/>
                  </a:lnTo>
                  <a:lnTo>
                    <a:pt x="483615" y="751802"/>
                  </a:lnTo>
                  <a:lnTo>
                    <a:pt x="508006" y="796371"/>
                  </a:lnTo>
                  <a:lnTo>
                    <a:pt x="531874" y="841224"/>
                  </a:lnTo>
                  <a:lnTo>
                    <a:pt x="555194" y="886376"/>
                  </a:lnTo>
                  <a:lnTo>
                    <a:pt x="577937" y="931841"/>
                  </a:lnTo>
                  <a:lnTo>
                    <a:pt x="600076" y="977635"/>
                  </a:lnTo>
                  <a:lnTo>
                    <a:pt x="621583" y="1023773"/>
                  </a:lnTo>
                  <a:lnTo>
                    <a:pt x="642432" y="1070270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8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4"/>
                  </a:lnTo>
                  <a:lnTo>
                    <a:pt x="767614" y="1407079"/>
                  </a:lnTo>
                  <a:lnTo>
                    <a:pt x="782203" y="1456995"/>
                  </a:lnTo>
                  <a:lnTo>
                    <a:pt x="795584" y="1505831"/>
                  </a:lnTo>
                  <a:lnTo>
                    <a:pt x="808186" y="1555081"/>
                  </a:lnTo>
                  <a:lnTo>
                    <a:pt x="820084" y="1604698"/>
                  </a:lnTo>
                  <a:lnTo>
                    <a:pt x="831353" y="1654639"/>
                  </a:lnTo>
                  <a:lnTo>
                    <a:pt x="842067" y="1704857"/>
                  </a:lnTo>
                  <a:lnTo>
                    <a:pt x="862130" y="1805946"/>
                  </a:lnTo>
                  <a:lnTo>
                    <a:pt x="935128" y="2212387"/>
                  </a:lnTo>
                  <a:lnTo>
                    <a:pt x="954552" y="2312712"/>
                  </a:lnTo>
                  <a:lnTo>
                    <a:pt x="964851" y="2362434"/>
                  </a:lnTo>
                  <a:lnTo>
                    <a:pt x="975641" y="2411801"/>
                  </a:lnTo>
                  <a:lnTo>
                    <a:pt x="986997" y="2460769"/>
                  </a:lnTo>
                  <a:lnTo>
                    <a:pt x="998993" y="2509292"/>
                  </a:lnTo>
                  <a:lnTo>
                    <a:pt x="1011704" y="2557326"/>
                  </a:lnTo>
                  <a:lnTo>
                    <a:pt x="1025205" y="2604824"/>
                  </a:lnTo>
                  <a:lnTo>
                    <a:pt x="1039571" y="2651743"/>
                  </a:lnTo>
                  <a:lnTo>
                    <a:pt x="1054875" y="2698037"/>
                  </a:lnTo>
                  <a:lnTo>
                    <a:pt x="1071194" y="2743661"/>
                  </a:lnTo>
                  <a:lnTo>
                    <a:pt x="1088601" y="2788569"/>
                  </a:lnTo>
                  <a:lnTo>
                    <a:pt x="1107171" y="2832716"/>
                  </a:lnTo>
                  <a:lnTo>
                    <a:pt x="1126979" y="2876058"/>
                  </a:lnTo>
                  <a:lnTo>
                    <a:pt x="1148099" y="2918549"/>
                  </a:lnTo>
                  <a:lnTo>
                    <a:pt x="1170607" y="2960144"/>
                  </a:lnTo>
                  <a:lnTo>
                    <a:pt x="1194577" y="3000798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8" y="3115608"/>
                  </a:lnTo>
                  <a:lnTo>
                    <a:pt x="1304610" y="3151097"/>
                  </a:lnTo>
                  <a:lnTo>
                    <a:pt x="1335562" y="3185571"/>
                  </a:lnTo>
                  <a:lnTo>
                    <a:pt x="1367940" y="3219034"/>
                  </a:lnTo>
                  <a:lnTo>
                    <a:pt x="1401688" y="3251487"/>
                  </a:lnTo>
                  <a:lnTo>
                    <a:pt x="1436750" y="3282933"/>
                  </a:lnTo>
                  <a:lnTo>
                    <a:pt x="1473071" y="3313375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1" y="3425152"/>
                  </a:lnTo>
                  <a:lnTo>
                    <a:pt x="1671628" y="3450612"/>
                  </a:lnTo>
                  <a:lnTo>
                    <a:pt x="1714342" y="3475083"/>
                  </a:lnTo>
                  <a:lnTo>
                    <a:pt x="1757929" y="3498568"/>
                  </a:lnTo>
                  <a:lnTo>
                    <a:pt x="1802332" y="3521070"/>
                  </a:lnTo>
                  <a:lnTo>
                    <a:pt x="1847496" y="3542591"/>
                  </a:lnTo>
                  <a:lnTo>
                    <a:pt x="1893366" y="3563134"/>
                  </a:lnTo>
                  <a:lnTo>
                    <a:pt x="1939887" y="3582701"/>
                  </a:lnTo>
                  <a:lnTo>
                    <a:pt x="1987003" y="3601296"/>
                  </a:lnTo>
                  <a:lnTo>
                    <a:pt x="2034659" y="3618920"/>
                  </a:lnTo>
                  <a:lnTo>
                    <a:pt x="2082799" y="3635576"/>
                  </a:lnTo>
                  <a:lnTo>
                    <a:pt x="2131369" y="3651267"/>
                  </a:lnTo>
                  <a:lnTo>
                    <a:pt x="2180313" y="3665995"/>
                  </a:lnTo>
                  <a:lnTo>
                    <a:pt x="2229576" y="3679764"/>
                  </a:lnTo>
                  <a:lnTo>
                    <a:pt x="2279102" y="3692575"/>
                  </a:lnTo>
                  <a:lnTo>
                    <a:pt x="2328836" y="3704432"/>
                  </a:lnTo>
                  <a:lnTo>
                    <a:pt x="2378722" y="3715336"/>
                  </a:lnTo>
                  <a:lnTo>
                    <a:pt x="2428707" y="3725291"/>
                  </a:lnTo>
                  <a:lnTo>
                    <a:pt x="2478733" y="3734299"/>
                  </a:lnTo>
                  <a:lnTo>
                    <a:pt x="2528746" y="3742363"/>
                  </a:lnTo>
                  <a:lnTo>
                    <a:pt x="2578690" y="3749485"/>
                  </a:lnTo>
                  <a:lnTo>
                    <a:pt x="2628510" y="3755668"/>
                  </a:lnTo>
                  <a:lnTo>
                    <a:pt x="2678151" y="3760914"/>
                  </a:lnTo>
                  <a:lnTo>
                    <a:pt x="2727558" y="3765227"/>
                  </a:lnTo>
                  <a:lnTo>
                    <a:pt x="2776675" y="3768608"/>
                  </a:lnTo>
                  <a:lnTo>
                    <a:pt x="2829935" y="3771173"/>
                  </a:lnTo>
                  <a:lnTo>
                    <a:pt x="2882790" y="3772662"/>
                  </a:lnTo>
                  <a:lnTo>
                    <a:pt x="2935254" y="3773109"/>
                  </a:lnTo>
                  <a:lnTo>
                    <a:pt x="2987339" y="3772550"/>
                  </a:lnTo>
                  <a:lnTo>
                    <a:pt x="3039059" y="3771018"/>
                  </a:lnTo>
                  <a:lnTo>
                    <a:pt x="3090426" y="3768549"/>
                  </a:lnTo>
                  <a:lnTo>
                    <a:pt x="3141454" y="3765178"/>
                  </a:lnTo>
                  <a:lnTo>
                    <a:pt x="3192156" y="3760938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6" y="3727937"/>
                  </a:lnTo>
                  <a:lnTo>
                    <a:pt x="3490243" y="3719219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5"/>
                  </a:lnTo>
                  <a:lnTo>
                    <a:pt x="3684095" y="3678446"/>
                  </a:lnTo>
                  <a:lnTo>
                    <a:pt x="3732069" y="3666950"/>
                  </a:lnTo>
                  <a:lnTo>
                    <a:pt x="3779872" y="3655004"/>
                  </a:lnTo>
                  <a:lnTo>
                    <a:pt x="3827519" y="3642641"/>
                  </a:lnTo>
                  <a:lnTo>
                    <a:pt x="3875023" y="3629896"/>
                  </a:lnTo>
                  <a:lnTo>
                    <a:pt x="3922396" y="3616804"/>
                  </a:lnTo>
                  <a:lnTo>
                    <a:pt x="3969651" y="3603399"/>
                  </a:lnTo>
                  <a:lnTo>
                    <a:pt x="4016803" y="3589717"/>
                  </a:lnTo>
                  <a:lnTo>
                    <a:pt x="4063862" y="3575792"/>
                  </a:lnTo>
                  <a:lnTo>
                    <a:pt x="4110844" y="3561659"/>
                  </a:lnTo>
                  <a:lnTo>
                    <a:pt x="4157760" y="3547352"/>
                  </a:lnTo>
                  <a:lnTo>
                    <a:pt x="4204624" y="3532906"/>
                  </a:lnTo>
                  <a:lnTo>
                    <a:pt x="4251448" y="3518356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886323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7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4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10" y="437283"/>
                  </a:lnTo>
                  <a:lnTo>
                    <a:pt x="316182" y="479757"/>
                  </a:lnTo>
                  <a:lnTo>
                    <a:pt x="341475" y="522488"/>
                  </a:lnTo>
                  <a:lnTo>
                    <a:pt x="366249" y="565497"/>
                  </a:lnTo>
                  <a:lnTo>
                    <a:pt x="390462" y="608808"/>
                  </a:lnTo>
                  <a:lnTo>
                    <a:pt x="414077" y="652441"/>
                  </a:lnTo>
                  <a:lnTo>
                    <a:pt x="437052" y="696418"/>
                  </a:lnTo>
                  <a:lnTo>
                    <a:pt x="459347" y="740763"/>
                  </a:lnTo>
                  <a:lnTo>
                    <a:pt x="480923" y="785496"/>
                  </a:lnTo>
                  <a:lnTo>
                    <a:pt x="501740" y="830639"/>
                  </a:lnTo>
                  <a:lnTo>
                    <a:pt x="521757" y="876215"/>
                  </a:lnTo>
                  <a:lnTo>
                    <a:pt x="540935" y="922245"/>
                  </a:lnTo>
                  <a:lnTo>
                    <a:pt x="559233" y="968752"/>
                  </a:lnTo>
                  <a:lnTo>
                    <a:pt x="576613" y="1015757"/>
                  </a:lnTo>
                  <a:lnTo>
                    <a:pt x="593033" y="1063283"/>
                  </a:lnTo>
                  <a:lnTo>
                    <a:pt x="608454" y="1111351"/>
                  </a:lnTo>
                  <a:lnTo>
                    <a:pt x="622836" y="1159983"/>
                  </a:lnTo>
                  <a:lnTo>
                    <a:pt x="636165" y="1209185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3"/>
                  </a:lnTo>
                  <a:lnTo>
                    <a:pt x="681073" y="1410404"/>
                  </a:lnTo>
                  <a:lnTo>
                    <a:pt x="745643" y="1768353"/>
                  </a:lnTo>
                  <a:lnTo>
                    <a:pt x="755318" y="1818932"/>
                  </a:lnTo>
                  <a:lnTo>
                    <a:pt x="765462" y="1869154"/>
                  </a:lnTo>
                  <a:lnTo>
                    <a:pt x="776195" y="1918947"/>
                  </a:lnTo>
                  <a:lnTo>
                    <a:pt x="787637" y="1968238"/>
                  </a:lnTo>
                  <a:lnTo>
                    <a:pt x="799906" y="2016955"/>
                  </a:lnTo>
                  <a:lnTo>
                    <a:pt x="813122" y="2065025"/>
                  </a:lnTo>
                  <a:lnTo>
                    <a:pt x="827404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3"/>
                  </a:lnTo>
                  <a:lnTo>
                    <a:pt x="918970" y="2335799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9" y="2528088"/>
                  </a:lnTo>
                  <a:lnTo>
                    <a:pt x="1084284" y="2561939"/>
                  </a:lnTo>
                  <a:lnTo>
                    <a:pt x="1117833" y="2594526"/>
                  </a:lnTo>
                  <a:lnTo>
                    <a:pt x="1153019" y="2625853"/>
                  </a:lnTo>
                  <a:lnTo>
                    <a:pt x="1189758" y="2655923"/>
                  </a:lnTo>
                  <a:lnTo>
                    <a:pt x="1227962" y="2684742"/>
                  </a:lnTo>
                  <a:lnTo>
                    <a:pt x="1267546" y="2712313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6"/>
                  </a:lnTo>
                  <a:lnTo>
                    <a:pt x="1437957" y="2810193"/>
                  </a:lnTo>
                  <a:lnTo>
                    <a:pt x="1483149" y="2831583"/>
                  </a:lnTo>
                  <a:lnTo>
                    <a:pt x="1529204" y="2851748"/>
                  </a:lnTo>
                  <a:lnTo>
                    <a:pt x="1576037" y="2870694"/>
                  </a:lnTo>
                  <a:lnTo>
                    <a:pt x="1623561" y="2888423"/>
                  </a:lnTo>
                  <a:lnTo>
                    <a:pt x="1671690" y="2904939"/>
                  </a:lnTo>
                  <a:lnTo>
                    <a:pt x="1720338" y="2920247"/>
                  </a:lnTo>
                  <a:lnTo>
                    <a:pt x="1769419" y="2934351"/>
                  </a:lnTo>
                  <a:lnTo>
                    <a:pt x="1818848" y="2947255"/>
                  </a:lnTo>
                  <a:lnTo>
                    <a:pt x="1868537" y="2958963"/>
                  </a:lnTo>
                  <a:lnTo>
                    <a:pt x="1918402" y="2969478"/>
                  </a:lnTo>
                  <a:lnTo>
                    <a:pt x="1968355" y="2978804"/>
                  </a:lnTo>
                  <a:lnTo>
                    <a:pt x="2018312" y="2986946"/>
                  </a:lnTo>
                  <a:lnTo>
                    <a:pt x="2068185" y="2993908"/>
                  </a:lnTo>
                  <a:lnTo>
                    <a:pt x="2117889" y="2999694"/>
                  </a:lnTo>
                  <a:lnTo>
                    <a:pt x="2167338" y="3004307"/>
                  </a:lnTo>
                  <a:lnTo>
                    <a:pt x="2216446" y="3007751"/>
                  </a:lnTo>
                  <a:lnTo>
                    <a:pt x="2270857" y="3010239"/>
                  </a:lnTo>
                  <a:lnTo>
                    <a:pt x="2324747" y="3011333"/>
                  </a:lnTo>
                  <a:lnTo>
                    <a:pt x="2378136" y="3011088"/>
                  </a:lnTo>
                  <a:lnTo>
                    <a:pt x="2431046" y="3009565"/>
                  </a:lnTo>
                  <a:lnTo>
                    <a:pt x="2483500" y="3006819"/>
                  </a:lnTo>
                  <a:lnTo>
                    <a:pt x="2535518" y="3002910"/>
                  </a:lnTo>
                  <a:lnTo>
                    <a:pt x="2587123" y="2997894"/>
                  </a:lnTo>
                  <a:lnTo>
                    <a:pt x="2638336" y="2991830"/>
                  </a:lnTo>
                  <a:lnTo>
                    <a:pt x="2689180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9" y="2958248"/>
                  </a:lnTo>
                  <a:lnTo>
                    <a:pt x="2889290" y="2947810"/>
                  </a:lnTo>
                  <a:lnTo>
                    <a:pt x="2938611" y="2936670"/>
                  </a:lnTo>
                  <a:lnTo>
                    <a:pt x="2987692" y="2924887"/>
                  </a:lnTo>
                  <a:lnTo>
                    <a:pt x="3036555" y="2912517"/>
                  </a:lnTo>
                  <a:lnTo>
                    <a:pt x="3085223" y="2899620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2" y="2843906"/>
                  </a:lnTo>
                  <a:lnTo>
                    <a:pt x="3326387" y="2829235"/>
                  </a:lnTo>
                  <a:lnTo>
                    <a:pt x="3374336" y="2814383"/>
                  </a:lnTo>
                  <a:lnTo>
                    <a:pt x="3401675" y="280583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4" y="2108564"/>
                  </a:moveTo>
                  <a:lnTo>
                    <a:pt x="2534844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7" y="189672"/>
                  </a:lnTo>
                  <a:lnTo>
                    <a:pt x="156899" y="231923"/>
                  </a:lnTo>
                  <a:lnTo>
                    <a:pt x="184146" y="274419"/>
                  </a:lnTo>
                  <a:lnTo>
                    <a:pt x="210874" y="317200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10" y="491948"/>
                  </a:lnTo>
                  <a:lnTo>
                    <a:pt x="334129" y="536735"/>
                  </a:lnTo>
                  <a:lnTo>
                    <a:pt x="356184" y="582041"/>
                  </a:lnTo>
                  <a:lnTo>
                    <a:pt x="377201" y="627903"/>
                  </a:lnTo>
                  <a:lnTo>
                    <a:pt x="397105" y="674362"/>
                  </a:lnTo>
                  <a:lnTo>
                    <a:pt x="415823" y="721455"/>
                  </a:lnTo>
                  <a:lnTo>
                    <a:pt x="433279" y="769222"/>
                  </a:lnTo>
                  <a:lnTo>
                    <a:pt x="449401" y="817702"/>
                  </a:lnTo>
                  <a:lnTo>
                    <a:pt x="464113" y="866933"/>
                  </a:lnTo>
                  <a:lnTo>
                    <a:pt x="476905" y="914536"/>
                  </a:lnTo>
                  <a:lnTo>
                    <a:pt x="488541" y="962750"/>
                  </a:lnTo>
                  <a:lnTo>
                    <a:pt x="499212" y="1011462"/>
                  </a:lnTo>
                  <a:lnTo>
                    <a:pt x="509108" y="1060555"/>
                  </a:lnTo>
                  <a:lnTo>
                    <a:pt x="562852" y="1356649"/>
                  </a:lnTo>
                  <a:lnTo>
                    <a:pt x="572645" y="1405175"/>
                  </a:lnTo>
                  <a:lnTo>
                    <a:pt x="583184" y="1453159"/>
                  </a:lnTo>
                  <a:lnTo>
                    <a:pt x="594659" y="1500483"/>
                  </a:lnTo>
                  <a:lnTo>
                    <a:pt x="607259" y="1547034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4"/>
                  </a:lnTo>
                  <a:lnTo>
                    <a:pt x="672724" y="1723181"/>
                  </a:lnTo>
                  <a:lnTo>
                    <a:pt x="693806" y="1764127"/>
                  </a:lnTo>
                  <a:lnTo>
                    <a:pt x="717155" y="1803605"/>
                  </a:lnTo>
                  <a:lnTo>
                    <a:pt x="742961" y="1841500"/>
                  </a:lnTo>
                  <a:lnTo>
                    <a:pt x="771476" y="1877606"/>
                  </a:lnTo>
                  <a:lnTo>
                    <a:pt x="802495" y="1912031"/>
                  </a:lnTo>
                  <a:lnTo>
                    <a:pt x="835862" y="1944780"/>
                  </a:lnTo>
                  <a:lnTo>
                    <a:pt x="871423" y="1975861"/>
                  </a:lnTo>
                  <a:lnTo>
                    <a:pt x="909021" y="2005279"/>
                  </a:lnTo>
                  <a:lnTo>
                    <a:pt x="948503" y="2033040"/>
                  </a:lnTo>
                  <a:lnTo>
                    <a:pt x="989713" y="2059152"/>
                  </a:lnTo>
                  <a:lnTo>
                    <a:pt x="1032497" y="2083620"/>
                  </a:lnTo>
                  <a:lnTo>
                    <a:pt x="1076699" y="2106451"/>
                  </a:lnTo>
                  <a:lnTo>
                    <a:pt x="1122165" y="2127651"/>
                  </a:lnTo>
                  <a:lnTo>
                    <a:pt x="1168740" y="2147226"/>
                  </a:lnTo>
                  <a:lnTo>
                    <a:pt x="1216268" y="2165183"/>
                  </a:lnTo>
                  <a:lnTo>
                    <a:pt x="1264595" y="2181527"/>
                  </a:lnTo>
                  <a:lnTo>
                    <a:pt x="1313566" y="2196266"/>
                  </a:lnTo>
                  <a:lnTo>
                    <a:pt x="1363026" y="2209405"/>
                  </a:lnTo>
                  <a:lnTo>
                    <a:pt x="1412819" y="2220952"/>
                  </a:lnTo>
                  <a:lnTo>
                    <a:pt x="1462792" y="2230911"/>
                  </a:lnTo>
                  <a:lnTo>
                    <a:pt x="1512789" y="2239290"/>
                  </a:lnTo>
                  <a:lnTo>
                    <a:pt x="1562655" y="2246094"/>
                  </a:lnTo>
                  <a:lnTo>
                    <a:pt x="1612235" y="2251331"/>
                  </a:lnTo>
                  <a:lnTo>
                    <a:pt x="1661375" y="2255006"/>
                  </a:lnTo>
                  <a:lnTo>
                    <a:pt x="1715157" y="2257273"/>
                  </a:lnTo>
                  <a:lnTo>
                    <a:pt x="1768251" y="2257739"/>
                  </a:lnTo>
                  <a:lnTo>
                    <a:pt x="1820696" y="2256506"/>
                  </a:lnTo>
                  <a:lnTo>
                    <a:pt x="1872530" y="2253673"/>
                  </a:lnTo>
                  <a:lnTo>
                    <a:pt x="1923792" y="2249340"/>
                  </a:lnTo>
                  <a:lnTo>
                    <a:pt x="1974522" y="2243606"/>
                  </a:lnTo>
                  <a:lnTo>
                    <a:pt x="2024758" y="2236573"/>
                  </a:lnTo>
                  <a:lnTo>
                    <a:pt x="2074540" y="2228340"/>
                  </a:lnTo>
                  <a:lnTo>
                    <a:pt x="2123907" y="2219006"/>
                  </a:lnTo>
                  <a:lnTo>
                    <a:pt x="2172896" y="2208673"/>
                  </a:lnTo>
                  <a:lnTo>
                    <a:pt x="2221549" y="2197440"/>
                  </a:lnTo>
                  <a:lnTo>
                    <a:pt x="2269903" y="2185406"/>
                  </a:lnTo>
                  <a:lnTo>
                    <a:pt x="2317997" y="2172673"/>
                  </a:lnTo>
                  <a:lnTo>
                    <a:pt x="2365871" y="2159339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8"/>
                  </a:lnTo>
                  <a:lnTo>
                    <a:pt x="2534844" y="2108564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628053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5" y="1403755"/>
                  </a:moveTo>
                  <a:lnTo>
                    <a:pt x="1659945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8" y="152292"/>
                  </a:lnTo>
                  <a:lnTo>
                    <a:pt x="130498" y="195948"/>
                  </a:lnTo>
                  <a:lnTo>
                    <a:pt x="157292" y="240096"/>
                  </a:lnTo>
                  <a:lnTo>
                    <a:pt x="183013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9" y="423476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2" y="570734"/>
                  </a:lnTo>
                  <a:lnTo>
                    <a:pt x="317173" y="618408"/>
                  </a:lnTo>
                  <a:lnTo>
                    <a:pt x="328015" y="666911"/>
                  </a:lnTo>
                  <a:lnTo>
                    <a:pt x="337703" y="715984"/>
                  </a:lnTo>
                  <a:lnTo>
                    <a:pt x="364107" y="864020"/>
                  </a:lnTo>
                  <a:lnTo>
                    <a:pt x="373445" y="912771"/>
                  </a:lnTo>
                  <a:lnTo>
                    <a:pt x="383761" y="960791"/>
                  </a:lnTo>
                  <a:lnTo>
                    <a:pt x="395482" y="1007820"/>
                  </a:lnTo>
                  <a:lnTo>
                    <a:pt x="409034" y="1053599"/>
                  </a:lnTo>
                  <a:lnTo>
                    <a:pt x="424845" y="1097866"/>
                  </a:lnTo>
                  <a:lnTo>
                    <a:pt x="443341" y="1140362"/>
                  </a:lnTo>
                  <a:lnTo>
                    <a:pt x="464948" y="1180826"/>
                  </a:lnTo>
                  <a:lnTo>
                    <a:pt x="490092" y="1219000"/>
                  </a:lnTo>
                  <a:lnTo>
                    <a:pt x="519245" y="1254666"/>
                  </a:lnTo>
                  <a:lnTo>
                    <a:pt x="552016" y="1287798"/>
                  </a:lnTo>
                  <a:lnTo>
                    <a:pt x="588056" y="1318414"/>
                  </a:lnTo>
                  <a:lnTo>
                    <a:pt x="627021" y="1346531"/>
                  </a:lnTo>
                  <a:lnTo>
                    <a:pt x="668562" y="1372167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6" y="1450254"/>
                  </a:lnTo>
                  <a:lnTo>
                    <a:pt x="902777" y="1463751"/>
                  </a:lnTo>
                  <a:lnTo>
                    <a:pt x="952495" y="1474872"/>
                  </a:lnTo>
                  <a:lnTo>
                    <a:pt x="1002360" y="1483637"/>
                  </a:lnTo>
                  <a:lnTo>
                    <a:pt x="1052028" y="1490062"/>
                  </a:lnTo>
                  <a:lnTo>
                    <a:pt x="1101151" y="1494166"/>
                  </a:lnTo>
                  <a:lnTo>
                    <a:pt x="1153331" y="1496011"/>
                  </a:lnTo>
                  <a:lnTo>
                    <a:pt x="1204580" y="1495340"/>
                  </a:lnTo>
                  <a:lnTo>
                    <a:pt x="1254974" y="1492363"/>
                  </a:lnTo>
                  <a:lnTo>
                    <a:pt x="1304588" y="1487293"/>
                  </a:lnTo>
                  <a:lnTo>
                    <a:pt x="1353496" y="1480341"/>
                  </a:lnTo>
                  <a:lnTo>
                    <a:pt x="1401775" y="1471722"/>
                  </a:lnTo>
                  <a:lnTo>
                    <a:pt x="1449498" y="1461645"/>
                  </a:lnTo>
                  <a:lnTo>
                    <a:pt x="1496742" y="1450324"/>
                  </a:lnTo>
                  <a:lnTo>
                    <a:pt x="1543582" y="1437971"/>
                  </a:lnTo>
                  <a:lnTo>
                    <a:pt x="1590092" y="1424797"/>
                  </a:lnTo>
                  <a:lnTo>
                    <a:pt x="1636348" y="1411015"/>
                  </a:lnTo>
                  <a:lnTo>
                    <a:pt x="1659945" y="1403755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494813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8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2" y="20551"/>
                  </a:lnTo>
                  <a:lnTo>
                    <a:pt x="41011" y="60673"/>
                  </a:lnTo>
                  <a:lnTo>
                    <a:pt x="66694" y="101421"/>
                  </a:lnTo>
                  <a:lnTo>
                    <a:pt x="90628" y="143109"/>
                  </a:lnTo>
                  <a:lnTo>
                    <a:pt x="112228" y="186049"/>
                  </a:lnTo>
                  <a:lnTo>
                    <a:pt x="130913" y="230556"/>
                  </a:lnTo>
                  <a:lnTo>
                    <a:pt x="146099" y="276941"/>
                  </a:lnTo>
                  <a:lnTo>
                    <a:pt x="157936" y="325293"/>
                  </a:lnTo>
                  <a:lnTo>
                    <a:pt x="167411" y="374798"/>
                  </a:lnTo>
                  <a:lnTo>
                    <a:pt x="176246" y="424417"/>
                  </a:lnTo>
                  <a:lnTo>
                    <a:pt x="186162" y="473110"/>
                  </a:lnTo>
                  <a:lnTo>
                    <a:pt x="198881" y="519840"/>
                  </a:lnTo>
                  <a:lnTo>
                    <a:pt x="216122" y="563566"/>
                  </a:lnTo>
                  <a:lnTo>
                    <a:pt x="239608" y="603249"/>
                  </a:lnTo>
                  <a:lnTo>
                    <a:pt x="270587" y="637729"/>
                  </a:lnTo>
                  <a:lnTo>
                    <a:pt x="308222" y="667256"/>
                  </a:lnTo>
                  <a:lnTo>
                    <a:pt x="351106" y="691858"/>
                  </a:lnTo>
                  <a:lnTo>
                    <a:pt x="397831" y="711563"/>
                  </a:lnTo>
                  <a:lnTo>
                    <a:pt x="446988" y="726400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8" y="736972"/>
                  </a:lnTo>
                  <a:lnTo>
                    <a:pt x="709791" y="727852"/>
                  </a:lnTo>
                  <a:lnTo>
                    <a:pt x="761084" y="715544"/>
                  </a:lnTo>
                  <a:lnTo>
                    <a:pt x="793185" y="706338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0788" y="2475476"/>
              <a:ext cx="12287249" cy="7296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6" y="2"/>
            <a:ext cx="18286730" cy="10287000"/>
            <a:chOff x="1306" y="2"/>
            <a:chExt cx="18286730" cy="10287000"/>
          </a:xfrm>
        </p:grpSpPr>
        <p:sp>
          <p:nvSpPr>
            <p:cNvPr id="4" name="object 4"/>
            <p:cNvSpPr/>
            <p:nvPr/>
          </p:nvSpPr>
          <p:spPr>
            <a:xfrm>
              <a:off x="1306" y="6124157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2"/>
                  </a:moveTo>
                  <a:lnTo>
                    <a:pt x="0" y="4162842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2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6994615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3"/>
                  </a:moveTo>
                  <a:lnTo>
                    <a:pt x="0" y="3292383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7864988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0"/>
                  </a:moveTo>
                  <a:lnTo>
                    <a:pt x="0" y="2422010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8735385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3"/>
                  </a:moveTo>
                  <a:lnTo>
                    <a:pt x="0" y="1551613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9605848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1"/>
                  </a:moveTo>
                  <a:lnTo>
                    <a:pt x="0" y="681151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1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011418" y="2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9" y="532675"/>
                  </a:lnTo>
                  <a:lnTo>
                    <a:pt x="381386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2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7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4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2" y="2312712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7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6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7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0" y="3425152"/>
                  </a:lnTo>
                  <a:lnTo>
                    <a:pt x="1671628" y="3450611"/>
                  </a:lnTo>
                  <a:lnTo>
                    <a:pt x="1714342" y="3475083"/>
                  </a:lnTo>
                  <a:lnTo>
                    <a:pt x="1757928" y="3498568"/>
                  </a:lnTo>
                  <a:lnTo>
                    <a:pt x="1802331" y="3521070"/>
                  </a:lnTo>
                  <a:lnTo>
                    <a:pt x="1847495" y="3542591"/>
                  </a:lnTo>
                  <a:lnTo>
                    <a:pt x="1893366" y="3563134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6"/>
                  </a:lnTo>
                  <a:lnTo>
                    <a:pt x="2428706" y="3725291"/>
                  </a:lnTo>
                  <a:lnTo>
                    <a:pt x="2478732" y="3734299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4"/>
                  </a:lnTo>
                  <a:lnTo>
                    <a:pt x="2727558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4" y="3773109"/>
                  </a:lnTo>
                  <a:lnTo>
                    <a:pt x="2987339" y="3772549"/>
                  </a:lnTo>
                  <a:lnTo>
                    <a:pt x="3039059" y="3771017"/>
                  </a:lnTo>
                  <a:lnTo>
                    <a:pt x="3090426" y="3768549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3" y="3629895"/>
                  </a:lnTo>
                  <a:lnTo>
                    <a:pt x="3922396" y="3616803"/>
                  </a:lnTo>
                  <a:lnTo>
                    <a:pt x="3969651" y="3603399"/>
                  </a:lnTo>
                  <a:lnTo>
                    <a:pt x="4016802" y="3589717"/>
                  </a:lnTo>
                  <a:lnTo>
                    <a:pt x="4063862" y="3575792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886324" y="2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3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7" y="876214"/>
                  </a:lnTo>
                  <a:lnTo>
                    <a:pt x="540934" y="922245"/>
                  </a:lnTo>
                  <a:lnTo>
                    <a:pt x="559233" y="968752"/>
                  </a:lnTo>
                  <a:lnTo>
                    <a:pt x="576612" y="1015757"/>
                  </a:lnTo>
                  <a:lnTo>
                    <a:pt x="593033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4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2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2"/>
                  </a:lnTo>
                  <a:lnTo>
                    <a:pt x="1267545" y="2712312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9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5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4"/>
                  </a:lnTo>
                  <a:lnTo>
                    <a:pt x="2018311" y="2986946"/>
                  </a:lnTo>
                  <a:lnTo>
                    <a:pt x="2068185" y="2993908"/>
                  </a:lnTo>
                  <a:lnTo>
                    <a:pt x="2117889" y="2999693"/>
                  </a:lnTo>
                  <a:lnTo>
                    <a:pt x="2167338" y="3004306"/>
                  </a:lnTo>
                  <a:lnTo>
                    <a:pt x="2216445" y="3007751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9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70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753155" y="2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09" y="491947"/>
                  </a:lnTo>
                  <a:lnTo>
                    <a:pt x="334129" y="536735"/>
                  </a:lnTo>
                  <a:lnTo>
                    <a:pt x="356184" y="582040"/>
                  </a:lnTo>
                  <a:lnTo>
                    <a:pt x="377201" y="627903"/>
                  </a:lnTo>
                  <a:lnTo>
                    <a:pt x="397105" y="674361"/>
                  </a:lnTo>
                  <a:lnTo>
                    <a:pt x="415822" y="721455"/>
                  </a:lnTo>
                  <a:lnTo>
                    <a:pt x="433279" y="769222"/>
                  </a:lnTo>
                  <a:lnTo>
                    <a:pt x="449400" y="817701"/>
                  </a:lnTo>
                  <a:lnTo>
                    <a:pt x="464112" y="866933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4" y="1723181"/>
                  </a:lnTo>
                  <a:lnTo>
                    <a:pt x="693806" y="1764126"/>
                  </a:lnTo>
                  <a:lnTo>
                    <a:pt x="717155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20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8" y="2165182"/>
                  </a:lnTo>
                  <a:lnTo>
                    <a:pt x="1264595" y="2181527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9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6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6"/>
                  </a:lnTo>
                  <a:lnTo>
                    <a:pt x="1872529" y="2253672"/>
                  </a:lnTo>
                  <a:lnTo>
                    <a:pt x="1923792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6"/>
                  </a:lnTo>
                  <a:lnTo>
                    <a:pt x="2317997" y="2172672"/>
                  </a:lnTo>
                  <a:lnTo>
                    <a:pt x="2365871" y="2159338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628055" y="2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6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5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20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8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2"/>
                  </a:lnTo>
                  <a:lnTo>
                    <a:pt x="1101151" y="1494165"/>
                  </a:lnTo>
                  <a:lnTo>
                    <a:pt x="1153331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8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7494813" y="2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1" y="60672"/>
                  </a:lnTo>
                  <a:lnTo>
                    <a:pt x="66694" y="101421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6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9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3"/>
                  </a:lnTo>
                  <a:lnTo>
                    <a:pt x="446987" y="726399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7" y="736972"/>
                  </a:lnTo>
                  <a:lnTo>
                    <a:pt x="709791" y="727851"/>
                  </a:lnTo>
                  <a:lnTo>
                    <a:pt x="761084" y="715544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7540" y="2381217"/>
              <a:ext cx="13211174" cy="74866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52879" y="1879002"/>
              <a:ext cx="2867025" cy="1400175"/>
            </a:xfrm>
            <a:custGeom>
              <a:avLst/>
              <a:gdLst/>
              <a:ahLst/>
              <a:cxnLst/>
              <a:rect l="l" t="t" r="r" b="b"/>
              <a:pathLst>
                <a:path w="2867025" h="1400175">
                  <a:moveTo>
                    <a:pt x="2371852" y="1399686"/>
                  </a:moveTo>
                  <a:lnTo>
                    <a:pt x="495452" y="1399686"/>
                  </a:lnTo>
                  <a:lnTo>
                    <a:pt x="268137" y="1293030"/>
                  </a:lnTo>
                  <a:lnTo>
                    <a:pt x="94225" y="1096234"/>
                  </a:lnTo>
                  <a:lnTo>
                    <a:pt x="0" y="838972"/>
                  </a:lnTo>
                  <a:lnTo>
                    <a:pt x="0" y="560714"/>
                  </a:lnTo>
                  <a:lnTo>
                    <a:pt x="94225" y="303452"/>
                  </a:lnTo>
                  <a:lnTo>
                    <a:pt x="268137" y="106656"/>
                  </a:lnTo>
                  <a:lnTo>
                    <a:pt x="495452" y="0"/>
                  </a:lnTo>
                  <a:lnTo>
                    <a:pt x="2371852" y="0"/>
                  </a:lnTo>
                  <a:lnTo>
                    <a:pt x="2598887" y="106656"/>
                  </a:lnTo>
                  <a:lnTo>
                    <a:pt x="2772799" y="303452"/>
                  </a:lnTo>
                  <a:lnTo>
                    <a:pt x="2867024" y="560714"/>
                  </a:lnTo>
                  <a:lnTo>
                    <a:pt x="2867024" y="838972"/>
                  </a:lnTo>
                  <a:lnTo>
                    <a:pt x="2772799" y="1096234"/>
                  </a:lnTo>
                  <a:lnTo>
                    <a:pt x="2598888" y="1293030"/>
                  </a:lnTo>
                  <a:lnTo>
                    <a:pt x="2371852" y="139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62314" y="1961866"/>
            <a:ext cx="2448154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745"/>
              </a:spcBef>
            </a:pPr>
            <a:r>
              <a:rPr lang="en-US" sz="3400" spc="62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MEMBER</a:t>
            </a:r>
            <a:endParaRPr sz="3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66675"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契約客</a:t>
            </a:r>
            <a:r>
              <a:rPr sz="34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戶</a:t>
            </a:r>
            <a:endParaRPr sz="3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6" y="6124154"/>
            <a:ext cx="4084320" cy="4163060"/>
            <a:chOff x="1306" y="6124154"/>
            <a:chExt cx="4084320" cy="4163060"/>
          </a:xfrm>
        </p:grpSpPr>
        <p:sp>
          <p:nvSpPr>
            <p:cNvPr id="4" name="object 4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6994613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6"/>
                  </a:moveTo>
                  <a:lnTo>
                    <a:pt x="0" y="3292386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3"/>
                  </a:moveTo>
                  <a:lnTo>
                    <a:pt x="0" y="2422013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3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6"/>
                  </a:moveTo>
                  <a:lnTo>
                    <a:pt x="0" y="1551616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10" name="object 10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9" y="318361"/>
                  </a:lnTo>
                  <a:lnTo>
                    <a:pt x="273006" y="403630"/>
                  </a:lnTo>
                  <a:lnTo>
                    <a:pt x="327854" y="489488"/>
                  </a:lnTo>
                  <a:lnTo>
                    <a:pt x="354798" y="532675"/>
                  </a:lnTo>
                  <a:lnTo>
                    <a:pt x="381385" y="576054"/>
                  </a:lnTo>
                  <a:lnTo>
                    <a:pt x="407588" y="619642"/>
                  </a:lnTo>
                  <a:lnTo>
                    <a:pt x="433378" y="663452"/>
                  </a:lnTo>
                  <a:lnTo>
                    <a:pt x="458730" y="707500"/>
                  </a:lnTo>
                  <a:lnTo>
                    <a:pt x="483614" y="751801"/>
                  </a:lnTo>
                  <a:lnTo>
                    <a:pt x="508005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9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80"/>
                  </a:lnTo>
                  <a:lnTo>
                    <a:pt x="820084" y="1604697"/>
                  </a:lnTo>
                  <a:lnTo>
                    <a:pt x="831352" y="1654637"/>
                  </a:lnTo>
                  <a:lnTo>
                    <a:pt x="842066" y="1704856"/>
                  </a:lnTo>
                  <a:lnTo>
                    <a:pt x="862129" y="1805945"/>
                  </a:lnTo>
                  <a:lnTo>
                    <a:pt x="935127" y="2212386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800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4" y="2557324"/>
                  </a:lnTo>
                  <a:lnTo>
                    <a:pt x="1025205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600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8"/>
                  </a:lnTo>
                  <a:lnTo>
                    <a:pt x="1170606" y="2960143"/>
                  </a:lnTo>
                  <a:lnTo>
                    <a:pt x="1194576" y="3000797"/>
                  </a:lnTo>
                  <a:lnTo>
                    <a:pt x="1220083" y="3040464"/>
                  </a:lnTo>
                  <a:lnTo>
                    <a:pt x="1247200" y="3079100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0"/>
                  </a:lnTo>
                  <a:lnTo>
                    <a:pt x="1367939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5" y="3342814"/>
                  </a:lnTo>
                  <a:lnTo>
                    <a:pt x="1549269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2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5"/>
                  </a:lnTo>
                  <a:lnTo>
                    <a:pt x="2131368" y="3651266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1"/>
                  </a:lnTo>
                  <a:lnTo>
                    <a:pt x="2378722" y="3715335"/>
                  </a:lnTo>
                  <a:lnTo>
                    <a:pt x="2428706" y="3725290"/>
                  </a:lnTo>
                  <a:lnTo>
                    <a:pt x="2478732" y="3734298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89" y="3772661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4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2" y="3629895"/>
                  </a:lnTo>
                  <a:lnTo>
                    <a:pt x="3922395" y="3616803"/>
                  </a:lnTo>
                  <a:lnTo>
                    <a:pt x="3969651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5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4"/>
                  </a:lnTo>
                  <a:lnTo>
                    <a:pt x="540934" y="922244"/>
                  </a:lnTo>
                  <a:lnTo>
                    <a:pt x="559233" y="968751"/>
                  </a:lnTo>
                  <a:lnTo>
                    <a:pt x="576612" y="1015756"/>
                  </a:lnTo>
                  <a:lnTo>
                    <a:pt x="593032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3" y="1258899"/>
                  </a:lnTo>
                  <a:lnTo>
                    <a:pt x="660062" y="1309056"/>
                  </a:lnTo>
                  <a:lnTo>
                    <a:pt x="670868" y="1359581"/>
                  </a:lnTo>
                  <a:lnTo>
                    <a:pt x="681073" y="1410403"/>
                  </a:lnTo>
                  <a:lnTo>
                    <a:pt x="745643" y="1768351"/>
                  </a:lnTo>
                  <a:lnTo>
                    <a:pt x="755317" y="1818930"/>
                  </a:lnTo>
                  <a:lnTo>
                    <a:pt x="765461" y="1869153"/>
                  </a:lnTo>
                  <a:lnTo>
                    <a:pt x="776194" y="1918946"/>
                  </a:lnTo>
                  <a:lnTo>
                    <a:pt x="787636" y="1968237"/>
                  </a:lnTo>
                  <a:lnTo>
                    <a:pt x="799905" y="2016954"/>
                  </a:lnTo>
                  <a:lnTo>
                    <a:pt x="813121" y="2065024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1" y="2293132"/>
                  </a:lnTo>
                  <a:lnTo>
                    <a:pt x="918969" y="2335797"/>
                  </a:lnTo>
                  <a:lnTo>
                    <a:pt x="942148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2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2"/>
                  </a:lnTo>
                  <a:lnTo>
                    <a:pt x="1308422" y="2738638"/>
                  </a:lnTo>
                  <a:lnTo>
                    <a:pt x="1350508" y="2763724"/>
                  </a:lnTo>
                  <a:lnTo>
                    <a:pt x="1393714" y="2787574"/>
                  </a:lnTo>
                  <a:lnTo>
                    <a:pt x="1437957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5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9" y="3006818"/>
                  </a:lnTo>
                  <a:lnTo>
                    <a:pt x="2535517" y="3002909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6"/>
                  </a:lnTo>
                  <a:lnTo>
                    <a:pt x="3036555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8" y="2872471"/>
                  </a:lnTo>
                  <a:lnTo>
                    <a:pt x="3230269" y="2858336"/>
                  </a:lnTo>
                  <a:lnTo>
                    <a:pt x="3278371" y="2843904"/>
                  </a:lnTo>
                  <a:lnTo>
                    <a:pt x="3326386" y="2829234"/>
                  </a:lnTo>
                  <a:lnTo>
                    <a:pt x="3374336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200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40"/>
                  </a:lnTo>
                  <a:lnTo>
                    <a:pt x="377200" y="627902"/>
                  </a:lnTo>
                  <a:lnTo>
                    <a:pt x="397104" y="674361"/>
                  </a:lnTo>
                  <a:lnTo>
                    <a:pt x="415822" y="721454"/>
                  </a:lnTo>
                  <a:lnTo>
                    <a:pt x="433278" y="769221"/>
                  </a:lnTo>
                  <a:lnTo>
                    <a:pt x="449400" y="817701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1"/>
                  </a:lnTo>
                  <a:lnTo>
                    <a:pt x="509107" y="1060554"/>
                  </a:lnTo>
                  <a:lnTo>
                    <a:pt x="562851" y="1356648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9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6"/>
                  </a:lnTo>
                  <a:lnTo>
                    <a:pt x="717154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29"/>
                  </a:lnTo>
                  <a:lnTo>
                    <a:pt x="835862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3" y="2059151"/>
                  </a:lnTo>
                  <a:lnTo>
                    <a:pt x="1032496" y="2083619"/>
                  </a:lnTo>
                  <a:lnTo>
                    <a:pt x="1076699" y="2106450"/>
                  </a:lnTo>
                  <a:lnTo>
                    <a:pt x="1122164" y="2127650"/>
                  </a:lnTo>
                  <a:lnTo>
                    <a:pt x="1168739" y="2147225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5"/>
                  </a:lnTo>
                  <a:lnTo>
                    <a:pt x="1363025" y="2209404"/>
                  </a:lnTo>
                  <a:lnTo>
                    <a:pt x="1412818" y="2220950"/>
                  </a:lnTo>
                  <a:lnTo>
                    <a:pt x="1462791" y="2230910"/>
                  </a:lnTo>
                  <a:lnTo>
                    <a:pt x="1512788" y="2239289"/>
                  </a:lnTo>
                  <a:lnTo>
                    <a:pt x="1562654" y="2246093"/>
                  </a:lnTo>
                  <a:lnTo>
                    <a:pt x="1612235" y="2251330"/>
                  </a:lnTo>
                  <a:lnTo>
                    <a:pt x="1661374" y="2255005"/>
                  </a:lnTo>
                  <a:lnTo>
                    <a:pt x="1715157" y="2257272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2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6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8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1" y="109035"/>
                  </a:lnTo>
                  <a:lnTo>
                    <a:pt x="102807" y="152291"/>
                  </a:lnTo>
                  <a:lnTo>
                    <a:pt x="130497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5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3" y="618406"/>
                  </a:lnTo>
                  <a:lnTo>
                    <a:pt x="328014" y="666910"/>
                  </a:lnTo>
                  <a:lnTo>
                    <a:pt x="337702" y="715982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19"/>
                  </a:lnTo>
                  <a:lnTo>
                    <a:pt x="409034" y="1053597"/>
                  </a:lnTo>
                  <a:lnTo>
                    <a:pt x="424845" y="1097865"/>
                  </a:lnTo>
                  <a:lnTo>
                    <a:pt x="443340" y="1140361"/>
                  </a:lnTo>
                  <a:lnTo>
                    <a:pt x="464947" y="1180825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2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50"/>
                  </a:lnTo>
                  <a:lnTo>
                    <a:pt x="952494" y="1474871"/>
                  </a:lnTo>
                  <a:lnTo>
                    <a:pt x="1002360" y="1483636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80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6" y="1480340"/>
                  </a:lnTo>
                  <a:lnTo>
                    <a:pt x="1401774" y="1471720"/>
                  </a:lnTo>
                  <a:lnTo>
                    <a:pt x="1449498" y="1461644"/>
                  </a:lnTo>
                  <a:lnTo>
                    <a:pt x="1496741" y="1450323"/>
                  </a:lnTo>
                  <a:lnTo>
                    <a:pt x="1543581" y="1437969"/>
                  </a:lnTo>
                  <a:lnTo>
                    <a:pt x="1590091" y="1424796"/>
                  </a:lnTo>
                  <a:lnTo>
                    <a:pt x="1636347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0" y="60672"/>
                  </a:lnTo>
                  <a:lnTo>
                    <a:pt x="66693" y="101420"/>
                  </a:lnTo>
                  <a:lnTo>
                    <a:pt x="90627" y="143108"/>
                  </a:lnTo>
                  <a:lnTo>
                    <a:pt x="112228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2"/>
                  </a:lnTo>
                  <a:lnTo>
                    <a:pt x="167410" y="374797"/>
                  </a:lnTo>
                  <a:lnTo>
                    <a:pt x="176246" y="424415"/>
                  </a:lnTo>
                  <a:lnTo>
                    <a:pt x="186162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6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8" y="736396"/>
                  </a:lnTo>
                  <a:lnTo>
                    <a:pt x="546965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1"/>
                  </a:lnTo>
                  <a:lnTo>
                    <a:pt x="761084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5" name="object 15"/>
          <p:cNvSpPr/>
          <p:nvPr/>
        </p:nvSpPr>
        <p:spPr>
          <a:xfrm>
            <a:off x="700267" y="2271343"/>
            <a:ext cx="3990975" cy="1951989"/>
          </a:xfrm>
          <a:custGeom>
            <a:avLst/>
            <a:gdLst/>
            <a:ahLst/>
            <a:cxnLst/>
            <a:rect l="l" t="t" r="r" b="b"/>
            <a:pathLst>
              <a:path w="3990975" h="1951989">
                <a:moveTo>
                  <a:pt x="3301681" y="1951885"/>
                </a:moveTo>
                <a:lnTo>
                  <a:pt x="689682" y="1951885"/>
                </a:lnTo>
                <a:lnTo>
                  <a:pt x="373253" y="1803151"/>
                </a:lnTo>
                <a:lnTo>
                  <a:pt x="131164" y="1528716"/>
                </a:lnTo>
                <a:lnTo>
                  <a:pt x="0" y="1169959"/>
                </a:lnTo>
                <a:lnTo>
                  <a:pt x="0" y="781925"/>
                </a:lnTo>
                <a:lnTo>
                  <a:pt x="131164" y="423168"/>
                </a:lnTo>
                <a:lnTo>
                  <a:pt x="373253" y="148733"/>
                </a:lnTo>
                <a:lnTo>
                  <a:pt x="689682" y="0"/>
                </a:lnTo>
                <a:lnTo>
                  <a:pt x="3301681" y="0"/>
                </a:lnTo>
                <a:lnTo>
                  <a:pt x="3617720" y="148733"/>
                </a:lnTo>
                <a:lnTo>
                  <a:pt x="3859810" y="423168"/>
                </a:lnTo>
                <a:lnTo>
                  <a:pt x="3990974" y="781925"/>
                </a:lnTo>
                <a:lnTo>
                  <a:pt x="3990974" y="1169959"/>
                </a:lnTo>
                <a:lnTo>
                  <a:pt x="3859810" y="1528716"/>
                </a:lnTo>
                <a:lnTo>
                  <a:pt x="3617721" y="1803151"/>
                </a:lnTo>
                <a:lnTo>
                  <a:pt x="3301681" y="1951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78951" y="2270973"/>
            <a:ext cx="8334375" cy="7563484"/>
            <a:chOff x="4978951" y="2270973"/>
            <a:chExt cx="8334375" cy="7563484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8951" y="2270973"/>
              <a:ext cx="8334374" cy="47053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8951" y="6843063"/>
              <a:ext cx="8334374" cy="29908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72903" y="2270973"/>
            <a:ext cx="3245701" cy="182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99"/>
              </a:lnSpc>
              <a:spcBef>
                <a:spcPts val="100"/>
              </a:spcBef>
            </a:pPr>
            <a:r>
              <a:rPr sz="3400" spc="53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O</a:t>
            </a:r>
            <a:r>
              <a:rPr sz="3400" spc="61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r>
              <a:rPr sz="3400" spc="63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</a:t>
            </a:r>
            <a:r>
              <a:rPr sz="3400" spc="37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400" spc="61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r>
              <a:rPr sz="3400" spc="2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_</a:t>
            </a:r>
            <a:r>
              <a:rPr lang="en-US" sz="3400" spc="2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I</a:t>
            </a:r>
            <a:r>
              <a:rPr sz="3400" spc="78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N</a:t>
            </a:r>
            <a:r>
              <a:rPr sz="3400" spc="34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F</a:t>
            </a:r>
            <a:r>
              <a:rPr sz="3400" spc="54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O</a:t>
            </a:r>
            <a:r>
              <a:rPr sz="3400" spc="55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RMATION</a:t>
            </a:r>
            <a:endParaRPr sz="3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訂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單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6" y="0"/>
            <a:ext cx="18286730" cy="10287000"/>
            <a:chOff x="1306" y="0"/>
            <a:chExt cx="18286730" cy="10287000"/>
          </a:xfrm>
        </p:grpSpPr>
        <p:sp>
          <p:nvSpPr>
            <p:cNvPr id="4" name="object 4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6994613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6"/>
                  </a:moveTo>
                  <a:lnTo>
                    <a:pt x="0" y="3292386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9605846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3"/>
                  </a:moveTo>
                  <a:lnTo>
                    <a:pt x="0" y="681153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4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3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8" y="532675"/>
                  </a:lnTo>
                  <a:lnTo>
                    <a:pt x="381385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1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3" y="1117140"/>
                  </a:lnTo>
                  <a:lnTo>
                    <a:pt x="682042" y="1164401"/>
                  </a:lnTo>
                  <a:lnTo>
                    <a:pt x="700749" y="1212067"/>
                  </a:lnTo>
                  <a:lnTo>
                    <a:pt x="718687" y="1260152"/>
                  </a:lnTo>
                  <a:lnTo>
                    <a:pt x="735828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3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1" y="2312711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6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6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5" y="3342814"/>
                  </a:lnTo>
                  <a:lnTo>
                    <a:pt x="1549269" y="3371256"/>
                  </a:lnTo>
                  <a:lnTo>
                    <a:pt x="1589036" y="3398700"/>
                  </a:lnTo>
                  <a:lnTo>
                    <a:pt x="1629840" y="3425151"/>
                  </a:lnTo>
                  <a:lnTo>
                    <a:pt x="1671628" y="3450611"/>
                  </a:lnTo>
                  <a:lnTo>
                    <a:pt x="1714342" y="3475082"/>
                  </a:lnTo>
                  <a:lnTo>
                    <a:pt x="1757928" y="3498568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5"/>
                  </a:lnTo>
                  <a:lnTo>
                    <a:pt x="2428706" y="3725290"/>
                  </a:lnTo>
                  <a:lnTo>
                    <a:pt x="2478732" y="3734298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3"/>
                  </a:lnTo>
                  <a:lnTo>
                    <a:pt x="2727557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3" y="3773108"/>
                  </a:lnTo>
                  <a:lnTo>
                    <a:pt x="2987339" y="3772549"/>
                  </a:lnTo>
                  <a:lnTo>
                    <a:pt x="3039058" y="3771017"/>
                  </a:lnTo>
                  <a:lnTo>
                    <a:pt x="3090426" y="3768548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3"/>
                  </a:lnTo>
                  <a:lnTo>
                    <a:pt x="3342433" y="3743358"/>
                  </a:lnTo>
                  <a:lnTo>
                    <a:pt x="3391959" y="3735994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5"/>
                  </a:lnTo>
                  <a:lnTo>
                    <a:pt x="3587587" y="3699942"/>
                  </a:lnTo>
                  <a:lnTo>
                    <a:pt x="3635938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2" y="3629895"/>
                  </a:lnTo>
                  <a:lnTo>
                    <a:pt x="3922395" y="3616803"/>
                  </a:lnTo>
                  <a:lnTo>
                    <a:pt x="3969651" y="3603399"/>
                  </a:lnTo>
                  <a:lnTo>
                    <a:pt x="4016802" y="3589716"/>
                  </a:lnTo>
                  <a:lnTo>
                    <a:pt x="4063862" y="3575791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3"/>
                  </a:lnTo>
                  <a:lnTo>
                    <a:pt x="183322" y="269516"/>
                  </a:lnTo>
                  <a:lnTo>
                    <a:pt x="210613" y="311182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6" y="876214"/>
                  </a:lnTo>
                  <a:lnTo>
                    <a:pt x="540934" y="922245"/>
                  </a:lnTo>
                  <a:lnTo>
                    <a:pt x="559233" y="968751"/>
                  </a:lnTo>
                  <a:lnTo>
                    <a:pt x="576612" y="1015757"/>
                  </a:lnTo>
                  <a:lnTo>
                    <a:pt x="593032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3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1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3"/>
                  </a:lnTo>
                  <a:lnTo>
                    <a:pt x="859640" y="2204628"/>
                  </a:lnTo>
                  <a:lnTo>
                    <a:pt x="877834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2"/>
                  </a:lnTo>
                  <a:lnTo>
                    <a:pt x="994325" y="2456576"/>
                  </a:lnTo>
                  <a:lnTo>
                    <a:pt x="1022443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1"/>
                  </a:lnTo>
                  <a:lnTo>
                    <a:pt x="1267545" y="2712312"/>
                  </a:lnTo>
                  <a:lnTo>
                    <a:pt x="1308423" y="2738638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8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4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3"/>
                  </a:lnTo>
                  <a:lnTo>
                    <a:pt x="2018311" y="2986946"/>
                  </a:lnTo>
                  <a:lnTo>
                    <a:pt x="2068185" y="2993907"/>
                  </a:lnTo>
                  <a:lnTo>
                    <a:pt x="2117889" y="2999693"/>
                  </a:lnTo>
                  <a:lnTo>
                    <a:pt x="2167337" y="3004306"/>
                  </a:lnTo>
                  <a:lnTo>
                    <a:pt x="2216445" y="3007750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8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5"/>
                  </a:lnTo>
                  <a:lnTo>
                    <a:pt x="2739675" y="2976788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69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6" y="2886252"/>
                  </a:lnTo>
                  <a:lnTo>
                    <a:pt x="3182058" y="2872471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1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0"/>
                  </a:lnTo>
                  <a:lnTo>
                    <a:pt x="287200" y="447638"/>
                  </a:lnTo>
                  <a:lnTo>
                    <a:pt x="311109" y="491947"/>
                  </a:lnTo>
                  <a:lnTo>
                    <a:pt x="334129" y="536734"/>
                  </a:lnTo>
                  <a:lnTo>
                    <a:pt x="356184" y="582040"/>
                  </a:lnTo>
                  <a:lnTo>
                    <a:pt x="377200" y="627903"/>
                  </a:lnTo>
                  <a:lnTo>
                    <a:pt x="397105" y="674361"/>
                  </a:lnTo>
                  <a:lnTo>
                    <a:pt x="415822" y="721454"/>
                  </a:lnTo>
                  <a:lnTo>
                    <a:pt x="433279" y="769221"/>
                  </a:lnTo>
                  <a:lnTo>
                    <a:pt x="449400" y="817701"/>
                  </a:lnTo>
                  <a:lnTo>
                    <a:pt x="464112" y="866932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3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3" y="1723181"/>
                  </a:lnTo>
                  <a:lnTo>
                    <a:pt x="693806" y="1764126"/>
                  </a:lnTo>
                  <a:lnTo>
                    <a:pt x="717154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19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7" y="2165182"/>
                  </a:lnTo>
                  <a:lnTo>
                    <a:pt x="1264594" y="2181526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8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5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5"/>
                  </a:lnTo>
                  <a:lnTo>
                    <a:pt x="1872529" y="2253672"/>
                  </a:lnTo>
                  <a:lnTo>
                    <a:pt x="1923791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5"/>
                  </a:lnTo>
                  <a:lnTo>
                    <a:pt x="2317997" y="2172672"/>
                  </a:lnTo>
                  <a:lnTo>
                    <a:pt x="2365870" y="2159338"/>
                  </a:lnTo>
                  <a:lnTo>
                    <a:pt x="2413563" y="2145504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7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5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0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4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19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7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1"/>
                  </a:lnTo>
                  <a:lnTo>
                    <a:pt x="1101150" y="1494165"/>
                  </a:lnTo>
                  <a:lnTo>
                    <a:pt x="1153330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7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7494813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0" y="60672"/>
                  </a:lnTo>
                  <a:lnTo>
                    <a:pt x="66694" y="101420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5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8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8" y="736396"/>
                  </a:lnTo>
                  <a:lnTo>
                    <a:pt x="546965" y="741582"/>
                  </a:lnTo>
                  <a:lnTo>
                    <a:pt x="603137" y="741888"/>
                  </a:lnTo>
                  <a:lnTo>
                    <a:pt x="657277" y="736972"/>
                  </a:lnTo>
                  <a:lnTo>
                    <a:pt x="709790" y="727851"/>
                  </a:lnTo>
                  <a:lnTo>
                    <a:pt x="761084" y="715543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4226" y="2445392"/>
              <a:ext cx="13039724" cy="73532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09698" y="2031820"/>
              <a:ext cx="2705100" cy="1314450"/>
            </a:xfrm>
            <a:custGeom>
              <a:avLst/>
              <a:gdLst/>
              <a:ahLst/>
              <a:cxnLst/>
              <a:rect l="l" t="t" r="r" b="b"/>
              <a:pathLst>
                <a:path w="2705100" h="1314450">
                  <a:moveTo>
                    <a:pt x="2237893" y="1313959"/>
                  </a:moveTo>
                  <a:lnTo>
                    <a:pt x="467470" y="1313959"/>
                  </a:lnTo>
                  <a:lnTo>
                    <a:pt x="252993" y="1213835"/>
                  </a:lnTo>
                  <a:lnTo>
                    <a:pt x="88903" y="1029092"/>
                  </a:lnTo>
                  <a:lnTo>
                    <a:pt x="0" y="787587"/>
                  </a:lnTo>
                  <a:lnTo>
                    <a:pt x="0" y="526371"/>
                  </a:lnTo>
                  <a:lnTo>
                    <a:pt x="88903" y="284866"/>
                  </a:lnTo>
                  <a:lnTo>
                    <a:pt x="252993" y="100123"/>
                  </a:lnTo>
                  <a:lnTo>
                    <a:pt x="467470" y="0"/>
                  </a:lnTo>
                  <a:lnTo>
                    <a:pt x="2237893" y="0"/>
                  </a:lnTo>
                  <a:lnTo>
                    <a:pt x="2452106" y="100123"/>
                  </a:lnTo>
                  <a:lnTo>
                    <a:pt x="2616196" y="284866"/>
                  </a:lnTo>
                  <a:lnTo>
                    <a:pt x="2705100" y="526372"/>
                  </a:lnTo>
                  <a:lnTo>
                    <a:pt x="2705100" y="787587"/>
                  </a:lnTo>
                  <a:lnTo>
                    <a:pt x="2616196" y="1029092"/>
                  </a:lnTo>
                  <a:lnTo>
                    <a:pt x="2452107" y="1213835"/>
                  </a:lnTo>
                  <a:lnTo>
                    <a:pt x="2237893" y="13139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87548" y="2079583"/>
            <a:ext cx="2549399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3400" spc="34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RECEIVER</a:t>
            </a:r>
            <a:endParaRPr sz="3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收件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者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6" y="0"/>
            <a:ext cx="18286730" cy="10287000"/>
            <a:chOff x="1306" y="0"/>
            <a:chExt cx="18286730" cy="10287000"/>
          </a:xfrm>
        </p:grpSpPr>
        <p:sp>
          <p:nvSpPr>
            <p:cNvPr id="3" name="object 3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8" y="318361"/>
                  </a:lnTo>
                  <a:lnTo>
                    <a:pt x="273005" y="403630"/>
                  </a:lnTo>
                  <a:lnTo>
                    <a:pt x="327854" y="489487"/>
                  </a:lnTo>
                  <a:lnTo>
                    <a:pt x="354798" y="532674"/>
                  </a:lnTo>
                  <a:lnTo>
                    <a:pt x="381385" y="576054"/>
                  </a:lnTo>
                  <a:lnTo>
                    <a:pt x="407587" y="619641"/>
                  </a:lnTo>
                  <a:lnTo>
                    <a:pt x="433378" y="663451"/>
                  </a:lnTo>
                  <a:lnTo>
                    <a:pt x="458729" y="707499"/>
                  </a:lnTo>
                  <a:lnTo>
                    <a:pt x="483614" y="751801"/>
                  </a:lnTo>
                  <a:lnTo>
                    <a:pt x="508004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8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79"/>
                  </a:lnTo>
                  <a:lnTo>
                    <a:pt x="820083" y="1604697"/>
                  </a:lnTo>
                  <a:lnTo>
                    <a:pt x="831352" y="1654637"/>
                  </a:lnTo>
                  <a:lnTo>
                    <a:pt x="842066" y="1704855"/>
                  </a:lnTo>
                  <a:lnTo>
                    <a:pt x="862129" y="1805945"/>
                  </a:lnTo>
                  <a:lnTo>
                    <a:pt x="935127" y="2212385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799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3" y="2557324"/>
                  </a:lnTo>
                  <a:lnTo>
                    <a:pt x="1025204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599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7"/>
                  </a:lnTo>
                  <a:lnTo>
                    <a:pt x="1170606" y="2960142"/>
                  </a:lnTo>
                  <a:lnTo>
                    <a:pt x="1194576" y="3000796"/>
                  </a:lnTo>
                  <a:lnTo>
                    <a:pt x="1220082" y="3040464"/>
                  </a:lnTo>
                  <a:lnTo>
                    <a:pt x="1247200" y="3079100"/>
                  </a:lnTo>
                  <a:lnTo>
                    <a:pt x="1275137" y="3115606"/>
                  </a:lnTo>
                  <a:lnTo>
                    <a:pt x="1304609" y="3151095"/>
                  </a:lnTo>
                  <a:lnTo>
                    <a:pt x="1335561" y="3185570"/>
                  </a:lnTo>
                  <a:lnTo>
                    <a:pt x="1367939" y="3219032"/>
                  </a:lnTo>
                  <a:lnTo>
                    <a:pt x="1401687" y="3251485"/>
                  </a:lnTo>
                  <a:lnTo>
                    <a:pt x="1436749" y="3282931"/>
                  </a:lnTo>
                  <a:lnTo>
                    <a:pt x="1473070" y="3313373"/>
                  </a:lnTo>
                  <a:lnTo>
                    <a:pt x="1510595" y="3342814"/>
                  </a:lnTo>
                  <a:lnTo>
                    <a:pt x="1549268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1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4"/>
                  </a:lnTo>
                  <a:lnTo>
                    <a:pt x="2131368" y="3651265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0"/>
                  </a:lnTo>
                  <a:lnTo>
                    <a:pt x="2378721" y="3715335"/>
                  </a:lnTo>
                  <a:lnTo>
                    <a:pt x="2428705" y="3725290"/>
                  </a:lnTo>
                  <a:lnTo>
                    <a:pt x="2478732" y="3734298"/>
                  </a:lnTo>
                  <a:lnTo>
                    <a:pt x="2528744" y="3742361"/>
                  </a:lnTo>
                  <a:lnTo>
                    <a:pt x="2578689" y="3749483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6"/>
                  </a:lnTo>
                  <a:lnTo>
                    <a:pt x="2829934" y="3771172"/>
                  </a:lnTo>
                  <a:lnTo>
                    <a:pt x="2882789" y="3772660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5"/>
                  </a:lnTo>
                  <a:lnTo>
                    <a:pt x="3490242" y="3719217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3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1" y="3655002"/>
                  </a:lnTo>
                  <a:lnTo>
                    <a:pt x="3827518" y="3642639"/>
                  </a:lnTo>
                  <a:lnTo>
                    <a:pt x="3875022" y="3629894"/>
                  </a:lnTo>
                  <a:lnTo>
                    <a:pt x="3922395" y="3616802"/>
                  </a:lnTo>
                  <a:lnTo>
                    <a:pt x="3969650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4"/>
                  </a:lnTo>
                  <a:lnTo>
                    <a:pt x="4251447" y="3518354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4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1" y="608806"/>
                  </a:lnTo>
                  <a:lnTo>
                    <a:pt x="414076" y="652439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3"/>
                  </a:lnTo>
                  <a:lnTo>
                    <a:pt x="540934" y="922244"/>
                  </a:lnTo>
                  <a:lnTo>
                    <a:pt x="559232" y="968751"/>
                  </a:lnTo>
                  <a:lnTo>
                    <a:pt x="576612" y="1015756"/>
                  </a:lnTo>
                  <a:lnTo>
                    <a:pt x="593032" y="1063281"/>
                  </a:lnTo>
                  <a:lnTo>
                    <a:pt x="608453" y="1111349"/>
                  </a:lnTo>
                  <a:lnTo>
                    <a:pt x="622835" y="1159981"/>
                  </a:lnTo>
                  <a:lnTo>
                    <a:pt x="636164" y="1209183"/>
                  </a:lnTo>
                  <a:lnTo>
                    <a:pt x="648533" y="1258899"/>
                  </a:lnTo>
                  <a:lnTo>
                    <a:pt x="660061" y="1309056"/>
                  </a:lnTo>
                  <a:lnTo>
                    <a:pt x="670868" y="1359581"/>
                  </a:lnTo>
                  <a:lnTo>
                    <a:pt x="681072" y="1410403"/>
                  </a:lnTo>
                  <a:lnTo>
                    <a:pt x="745642" y="1768351"/>
                  </a:lnTo>
                  <a:lnTo>
                    <a:pt x="755317" y="1818930"/>
                  </a:lnTo>
                  <a:lnTo>
                    <a:pt x="765461" y="1869152"/>
                  </a:lnTo>
                  <a:lnTo>
                    <a:pt x="776194" y="1918945"/>
                  </a:lnTo>
                  <a:lnTo>
                    <a:pt x="787636" y="1968237"/>
                  </a:lnTo>
                  <a:lnTo>
                    <a:pt x="799905" y="2016953"/>
                  </a:lnTo>
                  <a:lnTo>
                    <a:pt x="813121" y="2065023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0" y="2293132"/>
                  </a:lnTo>
                  <a:lnTo>
                    <a:pt x="918968" y="2335797"/>
                  </a:lnTo>
                  <a:lnTo>
                    <a:pt x="942147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1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1"/>
                  </a:lnTo>
                  <a:lnTo>
                    <a:pt x="1308422" y="2738638"/>
                  </a:lnTo>
                  <a:lnTo>
                    <a:pt x="1350507" y="2763724"/>
                  </a:lnTo>
                  <a:lnTo>
                    <a:pt x="1393714" y="2787574"/>
                  </a:lnTo>
                  <a:lnTo>
                    <a:pt x="1437956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4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8" y="3006818"/>
                  </a:lnTo>
                  <a:lnTo>
                    <a:pt x="2535517" y="3002908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5"/>
                  </a:lnTo>
                  <a:lnTo>
                    <a:pt x="3036554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7" y="2872471"/>
                  </a:lnTo>
                  <a:lnTo>
                    <a:pt x="3230268" y="2858336"/>
                  </a:lnTo>
                  <a:lnTo>
                    <a:pt x="3278370" y="2843904"/>
                  </a:lnTo>
                  <a:lnTo>
                    <a:pt x="3326386" y="2829233"/>
                  </a:lnTo>
                  <a:lnTo>
                    <a:pt x="3374335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7"/>
                  </a:lnTo>
                  <a:lnTo>
                    <a:pt x="210873" y="317198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199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39"/>
                  </a:lnTo>
                  <a:lnTo>
                    <a:pt x="377200" y="627902"/>
                  </a:lnTo>
                  <a:lnTo>
                    <a:pt x="397104" y="674360"/>
                  </a:lnTo>
                  <a:lnTo>
                    <a:pt x="415821" y="721454"/>
                  </a:lnTo>
                  <a:lnTo>
                    <a:pt x="433278" y="769221"/>
                  </a:lnTo>
                  <a:lnTo>
                    <a:pt x="449400" y="817700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0"/>
                  </a:lnTo>
                  <a:lnTo>
                    <a:pt x="509107" y="1060553"/>
                  </a:lnTo>
                  <a:lnTo>
                    <a:pt x="562851" y="1356647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8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5"/>
                  </a:lnTo>
                  <a:lnTo>
                    <a:pt x="717154" y="1803603"/>
                  </a:lnTo>
                  <a:lnTo>
                    <a:pt x="742959" y="1841498"/>
                  </a:lnTo>
                  <a:lnTo>
                    <a:pt x="771475" y="1877604"/>
                  </a:lnTo>
                  <a:lnTo>
                    <a:pt x="802494" y="1912029"/>
                  </a:lnTo>
                  <a:lnTo>
                    <a:pt x="835861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2" y="2059151"/>
                  </a:lnTo>
                  <a:lnTo>
                    <a:pt x="1032496" y="2083619"/>
                  </a:lnTo>
                  <a:lnTo>
                    <a:pt x="1076698" y="2106449"/>
                  </a:lnTo>
                  <a:lnTo>
                    <a:pt x="1122164" y="2127649"/>
                  </a:lnTo>
                  <a:lnTo>
                    <a:pt x="1168739" y="2147224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4"/>
                  </a:lnTo>
                  <a:lnTo>
                    <a:pt x="1363024" y="2209404"/>
                  </a:lnTo>
                  <a:lnTo>
                    <a:pt x="1412818" y="2220950"/>
                  </a:lnTo>
                  <a:lnTo>
                    <a:pt x="1462791" y="2230909"/>
                  </a:lnTo>
                  <a:lnTo>
                    <a:pt x="1512788" y="2239288"/>
                  </a:lnTo>
                  <a:lnTo>
                    <a:pt x="1562654" y="2246093"/>
                  </a:lnTo>
                  <a:lnTo>
                    <a:pt x="1612234" y="2251330"/>
                  </a:lnTo>
                  <a:lnTo>
                    <a:pt x="1661374" y="2255005"/>
                  </a:lnTo>
                  <a:lnTo>
                    <a:pt x="1715156" y="2257271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1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5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7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0" y="109035"/>
                  </a:lnTo>
                  <a:lnTo>
                    <a:pt x="102807" y="152290"/>
                  </a:lnTo>
                  <a:lnTo>
                    <a:pt x="130496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4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2" y="618406"/>
                  </a:lnTo>
                  <a:lnTo>
                    <a:pt x="328014" y="666909"/>
                  </a:lnTo>
                  <a:lnTo>
                    <a:pt x="337702" y="715982"/>
                  </a:lnTo>
                  <a:lnTo>
                    <a:pt x="364106" y="864018"/>
                  </a:lnTo>
                  <a:lnTo>
                    <a:pt x="373444" y="912769"/>
                  </a:lnTo>
                  <a:lnTo>
                    <a:pt x="383760" y="960789"/>
                  </a:lnTo>
                  <a:lnTo>
                    <a:pt x="395481" y="1007819"/>
                  </a:lnTo>
                  <a:lnTo>
                    <a:pt x="409033" y="1053597"/>
                  </a:lnTo>
                  <a:lnTo>
                    <a:pt x="424844" y="1097864"/>
                  </a:lnTo>
                  <a:lnTo>
                    <a:pt x="443340" y="1140360"/>
                  </a:lnTo>
                  <a:lnTo>
                    <a:pt x="464947" y="1180825"/>
                  </a:lnTo>
                  <a:lnTo>
                    <a:pt x="490091" y="1218998"/>
                  </a:lnTo>
                  <a:lnTo>
                    <a:pt x="519244" y="1254664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1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49"/>
                  </a:lnTo>
                  <a:lnTo>
                    <a:pt x="952494" y="1474871"/>
                  </a:lnTo>
                  <a:lnTo>
                    <a:pt x="1002359" y="1483635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79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5" y="1480340"/>
                  </a:lnTo>
                  <a:lnTo>
                    <a:pt x="1401774" y="1471720"/>
                  </a:lnTo>
                  <a:lnTo>
                    <a:pt x="1449497" y="1461644"/>
                  </a:lnTo>
                  <a:lnTo>
                    <a:pt x="1496741" y="1450322"/>
                  </a:lnTo>
                  <a:lnTo>
                    <a:pt x="1543581" y="1437969"/>
                  </a:lnTo>
                  <a:lnTo>
                    <a:pt x="1590091" y="1424795"/>
                  </a:lnTo>
                  <a:lnTo>
                    <a:pt x="1636346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5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49"/>
                  </a:lnTo>
                  <a:lnTo>
                    <a:pt x="41010" y="60671"/>
                  </a:lnTo>
                  <a:lnTo>
                    <a:pt x="66693" y="101420"/>
                  </a:lnTo>
                  <a:lnTo>
                    <a:pt x="90627" y="143107"/>
                  </a:lnTo>
                  <a:lnTo>
                    <a:pt x="112227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1"/>
                  </a:lnTo>
                  <a:lnTo>
                    <a:pt x="167410" y="374796"/>
                  </a:lnTo>
                  <a:lnTo>
                    <a:pt x="176245" y="424415"/>
                  </a:lnTo>
                  <a:lnTo>
                    <a:pt x="186161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5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7" y="736396"/>
                  </a:lnTo>
                  <a:lnTo>
                    <a:pt x="546964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0"/>
                  </a:lnTo>
                  <a:lnTo>
                    <a:pt x="761083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6124155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306" y="6994614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5"/>
                  </a:moveTo>
                  <a:lnTo>
                    <a:pt x="0" y="3292385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7864987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8735384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9605847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2"/>
                  </a:moveTo>
                  <a:lnTo>
                    <a:pt x="0" y="681152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2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4226" y="2445391"/>
              <a:ext cx="12992099" cy="73151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09698" y="2031822"/>
              <a:ext cx="2705100" cy="1314450"/>
            </a:xfrm>
            <a:custGeom>
              <a:avLst/>
              <a:gdLst/>
              <a:ahLst/>
              <a:cxnLst/>
              <a:rect l="l" t="t" r="r" b="b"/>
              <a:pathLst>
                <a:path w="2705100" h="1314450">
                  <a:moveTo>
                    <a:pt x="2237893" y="1313959"/>
                  </a:moveTo>
                  <a:lnTo>
                    <a:pt x="467470" y="1313959"/>
                  </a:lnTo>
                  <a:lnTo>
                    <a:pt x="252993" y="1213835"/>
                  </a:lnTo>
                  <a:lnTo>
                    <a:pt x="88903" y="1029092"/>
                  </a:lnTo>
                  <a:lnTo>
                    <a:pt x="0" y="787587"/>
                  </a:lnTo>
                  <a:lnTo>
                    <a:pt x="0" y="526371"/>
                  </a:lnTo>
                  <a:lnTo>
                    <a:pt x="88903" y="284866"/>
                  </a:lnTo>
                  <a:lnTo>
                    <a:pt x="252993" y="100123"/>
                  </a:lnTo>
                  <a:lnTo>
                    <a:pt x="467470" y="0"/>
                  </a:lnTo>
                  <a:lnTo>
                    <a:pt x="2237893" y="0"/>
                  </a:lnTo>
                  <a:lnTo>
                    <a:pt x="2452106" y="100123"/>
                  </a:lnTo>
                  <a:lnTo>
                    <a:pt x="2616196" y="284866"/>
                  </a:lnTo>
                  <a:lnTo>
                    <a:pt x="2705100" y="526372"/>
                  </a:lnTo>
                  <a:lnTo>
                    <a:pt x="2705100" y="787587"/>
                  </a:lnTo>
                  <a:lnTo>
                    <a:pt x="2616196" y="1029092"/>
                  </a:lnTo>
                  <a:lnTo>
                    <a:pt x="2452107" y="1213835"/>
                  </a:lnTo>
                  <a:lnTo>
                    <a:pt x="2237893" y="13139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390240" y="2079585"/>
            <a:ext cx="2344016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745"/>
              </a:spcBef>
            </a:pPr>
            <a:r>
              <a:rPr sz="3400" spc="15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S</a:t>
            </a:r>
            <a:r>
              <a:rPr sz="3400" spc="37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400" spc="7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N</a:t>
            </a:r>
            <a:r>
              <a:rPr sz="3400" spc="6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</a:t>
            </a:r>
            <a:r>
              <a:rPr sz="3400" spc="37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400" spc="6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endParaRPr sz="3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200660"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寄件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者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6" y="0"/>
            <a:ext cx="18286730" cy="10287000"/>
            <a:chOff x="1306" y="0"/>
            <a:chExt cx="18286730" cy="10287000"/>
          </a:xfrm>
        </p:grpSpPr>
        <p:sp>
          <p:nvSpPr>
            <p:cNvPr id="3" name="object 3"/>
            <p:cNvSpPr/>
            <p:nvPr/>
          </p:nvSpPr>
          <p:spPr>
            <a:xfrm>
              <a:off x="14011418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60"/>
                  </a:lnTo>
                  <a:lnTo>
                    <a:pt x="217059" y="318362"/>
                  </a:lnTo>
                  <a:lnTo>
                    <a:pt x="273006" y="403631"/>
                  </a:lnTo>
                  <a:lnTo>
                    <a:pt x="327855" y="489489"/>
                  </a:lnTo>
                  <a:lnTo>
                    <a:pt x="354799" y="532676"/>
                  </a:lnTo>
                  <a:lnTo>
                    <a:pt x="381386" y="576056"/>
                  </a:lnTo>
                  <a:lnTo>
                    <a:pt x="407588" y="619643"/>
                  </a:lnTo>
                  <a:lnTo>
                    <a:pt x="433379" y="663453"/>
                  </a:lnTo>
                  <a:lnTo>
                    <a:pt x="458731" y="707501"/>
                  </a:lnTo>
                  <a:lnTo>
                    <a:pt x="483615" y="751802"/>
                  </a:lnTo>
                  <a:lnTo>
                    <a:pt x="508006" y="796371"/>
                  </a:lnTo>
                  <a:lnTo>
                    <a:pt x="531874" y="841224"/>
                  </a:lnTo>
                  <a:lnTo>
                    <a:pt x="555194" y="886376"/>
                  </a:lnTo>
                  <a:lnTo>
                    <a:pt x="577937" y="931841"/>
                  </a:lnTo>
                  <a:lnTo>
                    <a:pt x="600076" y="977635"/>
                  </a:lnTo>
                  <a:lnTo>
                    <a:pt x="621583" y="1023773"/>
                  </a:lnTo>
                  <a:lnTo>
                    <a:pt x="642432" y="1070270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8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4"/>
                  </a:lnTo>
                  <a:lnTo>
                    <a:pt x="767614" y="1407079"/>
                  </a:lnTo>
                  <a:lnTo>
                    <a:pt x="782203" y="1456995"/>
                  </a:lnTo>
                  <a:lnTo>
                    <a:pt x="795584" y="1505831"/>
                  </a:lnTo>
                  <a:lnTo>
                    <a:pt x="808186" y="1555081"/>
                  </a:lnTo>
                  <a:lnTo>
                    <a:pt x="820084" y="1604698"/>
                  </a:lnTo>
                  <a:lnTo>
                    <a:pt x="831353" y="1654639"/>
                  </a:lnTo>
                  <a:lnTo>
                    <a:pt x="842067" y="1704857"/>
                  </a:lnTo>
                  <a:lnTo>
                    <a:pt x="862130" y="1805946"/>
                  </a:lnTo>
                  <a:lnTo>
                    <a:pt x="935128" y="2212387"/>
                  </a:lnTo>
                  <a:lnTo>
                    <a:pt x="954552" y="2312712"/>
                  </a:lnTo>
                  <a:lnTo>
                    <a:pt x="964851" y="2362434"/>
                  </a:lnTo>
                  <a:lnTo>
                    <a:pt x="975641" y="2411801"/>
                  </a:lnTo>
                  <a:lnTo>
                    <a:pt x="986997" y="2460769"/>
                  </a:lnTo>
                  <a:lnTo>
                    <a:pt x="998993" y="2509292"/>
                  </a:lnTo>
                  <a:lnTo>
                    <a:pt x="1011704" y="2557326"/>
                  </a:lnTo>
                  <a:lnTo>
                    <a:pt x="1025205" y="2604824"/>
                  </a:lnTo>
                  <a:lnTo>
                    <a:pt x="1039571" y="2651743"/>
                  </a:lnTo>
                  <a:lnTo>
                    <a:pt x="1054875" y="2698037"/>
                  </a:lnTo>
                  <a:lnTo>
                    <a:pt x="1071194" y="2743661"/>
                  </a:lnTo>
                  <a:lnTo>
                    <a:pt x="1088601" y="2788569"/>
                  </a:lnTo>
                  <a:lnTo>
                    <a:pt x="1107171" y="2832716"/>
                  </a:lnTo>
                  <a:lnTo>
                    <a:pt x="1126979" y="2876058"/>
                  </a:lnTo>
                  <a:lnTo>
                    <a:pt x="1148099" y="2918549"/>
                  </a:lnTo>
                  <a:lnTo>
                    <a:pt x="1170607" y="2960144"/>
                  </a:lnTo>
                  <a:lnTo>
                    <a:pt x="1194577" y="3000798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8" y="3115608"/>
                  </a:lnTo>
                  <a:lnTo>
                    <a:pt x="1304610" y="3151097"/>
                  </a:lnTo>
                  <a:lnTo>
                    <a:pt x="1335562" y="3185571"/>
                  </a:lnTo>
                  <a:lnTo>
                    <a:pt x="1367940" y="3219034"/>
                  </a:lnTo>
                  <a:lnTo>
                    <a:pt x="1401688" y="3251487"/>
                  </a:lnTo>
                  <a:lnTo>
                    <a:pt x="1436750" y="3282933"/>
                  </a:lnTo>
                  <a:lnTo>
                    <a:pt x="1473071" y="3313375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1" y="3425152"/>
                  </a:lnTo>
                  <a:lnTo>
                    <a:pt x="1671628" y="3450612"/>
                  </a:lnTo>
                  <a:lnTo>
                    <a:pt x="1714342" y="3475083"/>
                  </a:lnTo>
                  <a:lnTo>
                    <a:pt x="1757929" y="3498568"/>
                  </a:lnTo>
                  <a:lnTo>
                    <a:pt x="1802332" y="3521070"/>
                  </a:lnTo>
                  <a:lnTo>
                    <a:pt x="1847496" y="3542591"/>
                  </a:lnTo>
                  <a:lnTo>
                    <a:pt x="1893366" y="3563134"/>
                  </a:lnTo>
                  <a:lnTo>
                    <a:pt x="1939887" y="3582701"/>
                  </a:lnTo>
                  <a:lnTo>
                    <a:pt x="1987003" y="3601296"/>
                  </a:lnTo>
                  <a:lnTo>
                    <a:pt x="2034659" y="3618920"/>
                  </a:lnTo>
                  <a:lnTo>
                    <a:pt x="2082799" y="3635576"/>
                  </a:lnTo>
                  <a:lnTo>
                    <a:pt x="2131369" y="3651267"/>
                  </a:lnTo>
                  <a:lnTo>
                    <a:pt x="2180313" y="3665995"/>
                  </a:lnTo>
                  <a:lnTo>
                    <a:pt x="2229576" y="3679764"/>
                  </a:lnTo>
                  <a:lnTo>
                    <a:pt x="2279102" y="3692575"/>
                  </a:lnTo>
                  <a:lnTo>
                    <a:pt x="2328836" y="3704432"/>
                  </a:lnTo>
                  <a:lnTo>
                    <a:pt x="2378722" y="3715336"/>
                  </a:lnTo>
                  <a:lnTo>
                    <a:pt x="2428707" y="3725291"/>
                  </a:lnTo>
                  <a:lnTo>
                    <a:pt x="2478733" y="3734299"/>
                  </a:lnTo>
                  <a:lnTo>
                    <a:pt x="2528746" y="3742363"/>
                  </a:lnTo>
                  <a:lnTo>
                    <a:pt x="2578690" y="3749485"/>
                  </a:lnTo>
                  <a:lnTo>
                    <a:pt x="2628510" y="3755668"/>
                  </a:lnTo>
                  <a:lnTo>
                    <a:pt x="2678151" y="3760914"/>
                  </a:lnTo>
                  <a:lnTo>
                    <a:pt x="2727558" y="3765227"/>
                  </a:lnTo>
                  <a:lnTo>
                    <a:pt x="2776675" y="3768608"/>
                  </a:lnTo>
                  <a:lnTo>
                    <a:pt x="2829935" y="3771173"/>
                  </a:lnTo>
                  <a:lnTo>
                    <a:pt x="2882790" y="3772662"/>
                  </a:lnTo>
                  <a:lnTo>
                    <a:pt x="2935254" y="3773109"/>
                  </a:lnTo>
                  <a:lnTo>
                    <a:pt x="2987339" y="3772550"/>
                  </a:lnTo>
                  <a:lnTo>
                    <a:pt x="3039059" y="3771018"/>
                  </a:lnTo>
                  <a:lnTo>
                    <a:pt x="3090426" y="3768549"/>
                  </a:lnTo>
                  <a:lnTo>
                    <a:pt x="3141454" y="3765178"/>
                  </a:lnTo>
                  <a:lnTo>
                    <a:pt x="3192156" y="3760938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6" y="3727937"/>
                  </a:lnTo>
                  <a:lnTo>
                    <a:pt x="3490243" y="3719219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5"/>
                  </a:lnTo>
                  <a:lnTo>
                    <a:pt x="3684095" y="3678446"/>
                  </a:lnTo>
                  <a:lnTo>
                    <a:pt x="3732069" y="3666950"/>
                  </a:lnTo>
                  <a:lnTo>
                    <a:pt x="3779872" y="3655004"/>
                  </a:lnTo>
                  <a:lnTo>
                    <a:pt x="3827519" y="3642641"/>
                  </a:lnTo>
                  <a:lnTo>
                    <a:pt x="3875023" y="3629896"/>
                  </a:lnTo>
                  <a:lnTo>
                    <a:pt x="3922396" y="3616804"/>
                  </a:lnTo>
                  <a:lnTo>
                    <a:pt x="3969651" y="3603399"/>
                  </a:lnTo>
                  <a:lnTo>
                    <a:pt x="4016803" y="3589717"/>
                  </a:lnTo>
                  <a:lnTo>
                    <a:pt x="4063862" y="3575792"/>
                  </a:lnTo>
                  <a:lnTo>
                    <a:pt x="4110844" y="3561659"/>
                  </a:lnTo>
                  <a:lnTo>
                    <a:pt x="4157760" y="3547352"/>
                  </a:lnTo>
                  <a:lnTo>
                    <a:pt x="4204624" y="3532906"/>
                  </a:lnTo>
                  <a:lnTo>
                    <a:pt x="4251448" y="3518356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3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7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4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10" y="437283"/>
                  </a:lnTo>
                  <a:lnTo>
                    <a:pt x="316182" y="479757"/>
                  </a:lnTo>
                  <a:lnTo>
                    <a:pt x="341475" y="522488"/>
                  </a:lnTo>
                  <a:lnTo>
                    <a:pt x="366249" y="565497"/>
                  </a:lnTo>
                  <a:lnTo>
                    <a:pt x="390462" y="608808"/>
                  </a:lnTo>
                  <a:lnTo>
                    <a:pt x="414077" y="652441"/>
                  </a:lnTo>
                  <a:lnTo>
                    <a:pt x="437052" y="696418"/>
                  </a:lnTo>
                  <a:lnTo>
                    <a:pt x="459347" y="740763"/>
                  </a:lnTo>
                  <a:lnTo>
                    <a:pt x="480923" y="785496"/>
                  </a:lnTo>
                  <a:lnTo>
                    <a:pt x="501740" y="830639"/>
                  </a:lnTo>
                  <a:lnTo>
                    <a:pt x="521757" y="876215"/>
                  </a:lnTo>
                  <a:lnTo>
                    <a:pt x="540935" y="922245"/>
                  </a:lnTo>
                  <a:lnTo>
                    <a:pt x="559233" y="968752"/>
                  </a:lnTo>
                  <a:lnTo>
                    <a:pt x="576613" y="1015757"/>
                  </a:lnTo>
                  <a:lnTo>
                    <a:pt x="593033" y="1063283"/>
                  </a:lnTo>
                  <a:lnTo>
                    <a:pt x="608454" y="1111351"/>
                  </a:lnTo>
                  <a:lnTo>
                    <a:pt x="622836" y="1159983"/>
                  </a:lnTo>
                  <a:lnTo>
                    <a:pt x="636165" y="1209185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3"/>
                  </a:lnTo>
                  <a:lnTo>
                    <a:pt x="681073" y="1410404"/>
                  </a:lnTo>
                  <a:lnTo>
                    <a:pt x="745643" y="1768353"/>
                  </a:lnTo>
                  <a:lnTo>
                    <a:pt x="755318" y="1818932"/>
                  </a:lnTo>
                  <a:lnTo>
                    <a:pt x="765462" y="1869154"/>
                  </a:lnTo>
                  <a:lnTo>
                    <a:pt x="776195" y="1918947"/>
                  </a:lnTo>
                  <a:lnTo>
                    <a:pt x="787637" y="1968238"/>
                  </a:lnTo>
                  <a:lnTo>
                    <a:pt x="799906" y="2016955"/>
                  </a:lnTo>
                  <a:lnTo>
                    <a:pt x="813122" y="2065025"/>
                  </a:lnTo>
                  <a:lnTo>
                    <a:pt x="827404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3"/>
                  </a:lnTo>
                  <a:lnTo>
                    <a:pt x="918970" y="2335799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9" y="2528088"/>
                  </a:lnTo>
                  <a:lnTo>
                    <a:pt x="1084284" y="2561939"/>
                  </a:lnTo>
                  <a:lnTo>
                    <a:pt x="1117833" y="2594526"/>
                  </a:lnTo>
                  <a:lnTo>
                    <a:pt x="1153019" y="2625853"/>
                  </a:lnTo>
                  <a:lnTo>
                    <a:pt x="1189758" y="2655923"/>
                  </a:lnTo>
                  <a:lnTo>
                    <a:pt x="1227962" y="2684742"/>
                  </a:lnTo>
                  <a:lnTo>
                    <a:pt x="1267546" y="2712313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6"/>
                  </a:lnTo>
                  <a:lnTo>
                    <a:pt x="1437957" y="2810193"/>
                  </a:lnTo>
                  <a:lnTo>
                    <a:pt x="1483149" y="2831583"/>
                  </a:lnTo>
                  <a:lnTo>
                    <a:pt x="1529204" y="2851748"/>
                  </a:lnTo>
                  <a:lnTo>
                    <a:pt x="1576037" y="2870694"/>
                  </a:lnTo>
                  <a:lnTo>
                    <a:pt x="1623561" y="2888423"/>
                  </a:lnTo>
                  <a:lnTo>
                    <a:pt x="1671690" y="2904939"/>
                  </a:lnTo>
                  <a:lnTo>
                    <a:pt x="1720338" y="2920247"/>
                  </a:lnTo>
                  <a:lnTo>
                    <a:pt x="1769419" y="2934351"/>
                  </a:lnTo>
                  <a:lnTo>
                    <a:pt x="1818848" y="2947255"/>
                  </a:lnTo>
                  <a:lnTo>
                    <a:pt x="1868537" y="2958963"/>
                  </a:lnTo>
                  <a:lnTo>
                    <a:pt x="1918402" y="2969478"/>
                  </a:lnTo>
                  <a:lnTo>
                    <a:pt x="1968355" y="2978804"/>
                  </a:lnTo>
                  <a:lnTo>
                    <a:pt x="2018312" y="2986946"/>
                  </a:lnTo>
                  <a:lnTo>
                    <a:pt x="2068185" y="2993908"/>
                  </a:lnTo>
                  <a:lnTo>
                    <a:pt x="2117889" y="2999694"/>
                  </a:lnTo>
                  <a:lnTo>
                    <a:pt x="2167338" y="3004307"/>
                  </a:lnTo>
                  <a:lnTo>
                    <a:pt x="2216446" y="3007751"/>
                  </a:lnTo>
                  <a:lnTo>
                    <a:pt x="2270857" y="3010239"/>
                  </a:lnTo>
                  <a:lnTo>
                    <a:pt x="2324747" y="3011333"/>
                  </a:lnTo>
                  <a:lnTo>
                    <a:pt x="2378136" y="3011088"/>
                  </a:lnTo>
                  <a:lnTo>
                    <a:pt x="2431046" y="3009565"/>
                  </a:lnTo>
                  <a:lnTo>
                    <a:pt x="2483500" y="3006819"/>
                  </a:lnTo>
                  <a:lnTo>
                    <a:pt x="2535518" y="3002910"/>
                  </a:lnTo>
                  <a:lnTo>
                    <a:pt x="2587123" y="2997894"/>
                  </a:lnTo>
                  <a:lnTo>
                    <a:pt x="2638336" y="2991830"/>
                  </a:lnTo>
                  <a:lnTo>
                    <a:pt x="2689180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9" y="2958248"/>
                  </a:lnTo>
                  <a:lnTo>
                    <a:pt x="2889290" y="2947810"/>
                  </a:lnTo>
                  <a:lnTo>
                    <a:pt x="2938611" y="2936670"/>
                  </a:lnTo>
                  <a:lnTo>
                    <a:pt x="2987692" y="2924887"/>
                  </a:lnTo>
                  <a:lnTo>
                    <a:pt x="3036555" y="2912517"/>
                  </a:lnTo>
                  <a:lnTo>
                    <a:pt x="3085223" y="2899620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2" y="2843906"/>
                  </a:lnTo>
                  <a:lnTo>
                    <a:pt x="3326387" y="2829235"/>
                  </a:lnTo>
                  <a:lnTo>
                    <a:pt x="3374336" y="2814383"/>
                  </a:lnTo>
                  <a:lnTo>
                    <a:pt x="3401675" y="280583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4" y="2108564"/>
                  </a:moveTo>
                  <a:lnTo>
                    <a:pt x="2534844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7" y="189672"/>
                  </a:lnTo>
                  <a:lnTo>
                    <a:pt x="156899" y="231923"/>
                  </a:lnTo>
                  <a:lnTo>
                    <a:pt x="184146" y="274419"/>
                  </a:lnTo>
                  <a:lnTo>
                    <a:pt x="210874" y="317200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10" y="491948"/>
                  </a:lnTo>
                  <a:lnTo>
                    <a:pt x="334129" y="536735"/>
                  </a:lnTo>
                  <a:lnTo>
                    <a:pt x="356184" y="582041"/>
                  </a:lnTo>
                  <a:lnTo>
                    <a:pt x="377201" y="627903"/>
                  </a:lnTo>
                  <a:lnTo>
                    <a:pt x="397105" y="674362"/>
                  </a:lnTo>
                  <a:lnTo>
                    <a:pt x="415823" y="721455"/>
                  </a:lnTo>
                  <a:lnTo>
                    <a:pt x="433279" y="769222"/>
                  </a:lnTo>
                  <a:lnTo>
                    <a:pt x="449401" y="817702"/>
                  </a:lnTo>
                  <a:lnTo>
                    <a:pt x="464113" y="866933"/>
                  </a:lnTo>
                  <a:lnTo>
                    <a:pt x="476905" y="914536"/>
                  </a:lnTo>
                  <a:lnTo>
                    <a:pt x="488541" y="962750"/>
                  </a:lnTo>
                  <a:lnTo>
                    <a:pt x="499212" y="1011462"/>
                  </a:lnTo>
                  <a:lnTo>
                    <a:pt x="509108" y="1060555"/>
                  </a:lnTo>
                  <a:lnTo>
                    <a:pt x="562852" y="1356649"/>
                  </a:lnTo>
                  <a:lnTo>
                    <a:pt x="572645" y="1405175"/>
                  </a:lnTo>
                  <a:lnTo>
                    <a:pt x="583184" y="1453159"/>
                  </a:lnTo>
                  <a:lnTo>
                    <a:pt x="594659" y="1500483"/>
                  </a:lnTo>
                  <a:lnTo>
                    <a:pt x="607259" y="1547034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4"/>
                  </a:lnTo>
                  <a:lnTo>
                    <a:pt x="672724" y="1723181"/>
                  </a:lnTo>
                  <a:lnTo>
                    <a:pt x="693806" y="1764127"/>
                  </a:lnTo>
                  <a:lnTo>
                    <a:pt x="717155" y="1803605"/>
                  </a:lnTo>
                  <a:lnTo>
                    <a:pt x="742961" y="1841500"/>
                  </a:lnTo>
                  <a:lnTo>
                    <a:pt x="771476" y="1877606"/>
                  </a:lnTo>
                  <a:lnTo>
                    <a:pt x="802495" y="1912031"/>
                  </a:lnTo>
                  <a:lnTo>
                    <a:pt x="835862" y="1944780"/>
                  </a:lnTo>
                  <a:lnTo>
                    <a:pt x="871423" y="1975861"/>
                  </a:lnTo>
                  <a:lnTo>
                    <a:pt x="909021" y="2005279"/>
                  </a:lnTo>
                  <a:lnTo>
                    <a:pt x="948503" y="2033040"/>
                  </a:lnTo>
                  <a:lnTo>
                    <a:pt x="989713" y="2059152"/>
                  </a:lnTo>
                  <a:lnTo>
                    <a:pt x="1032497" y="2083620"/>
                  </a:lnTo>
                  <a:lnTo>
                    <a:pt x="1076699" y="2106451"/>
                  </a:lnTo>
                  <a:lnTo>
                    <a:pt x="1122165" y="2127651"/>
                  </a:lnTo>
                  <a:lnTo>
                    <a:pt x="1168740" y="2147226"/>
                  </a:lnTo>
                  <a:lnTo>
                    <a:pt x="1216268" y="2165183"/>
                  </a:lnTo>
                  <a:lnTo>
                    <a:pt x="1264595" y="2181527"/>
                  </a:lnTo>
                  <a:lnTo>
                    <a:pt x="1313566" y="2196266"/>
                  </a:lnTo>
                  <a:lnTo>
                    <a:pt x="1363026" y="2209405"/>
                  </a:lnTo>
                  <a:lnTo>
                    <a:pt x="1412819" y="2220952"/>
                  </a:lnTo>
                  <a:lnTo>
                    <a:pt x="1462792" y="2230911"/>
                  </a:lnTo>
                  <a:lnTo>
                    <a:pt x="1512789" y="2239290"/>
                  </a:lnTo>
                  <a:lnTo>
                    <a:pt x="1562655" y="2246094"/>
                  </a:lnTo>
                  <a:lnTo>
                    <a:pt x="1612235" y="2251331"/>
                  </a:lnTo>
                  <a:lnTo>
                    <a:pt x="1661375" y="2255006"/>
                  </a:lnTo>
                  <a:lnTo>
                    <a:pt x="1715157" y="2257273"/>
                  </a:lnTo>
                  <a:lnTo>
                    <a:pt x="1768251" y="2257739"/>
                  </a:lnTo>
                  <a:lnTo>
                    <a:pt x="1820696" y="2256506"/>
                  </a:lnTo>
                  <a:lnTo>
                    <a:pt x="1872530" y="2253673"/>
                  </a:lnTo>
                  <a:lnTo>
                    <a:pt x="1923792" y="2249340"/>
                  </a:lnTo>
                  <a:lnTo>
                    <a:pt x="1974522" y="2243606"/>
                  </a:lnTo>
                  <a:lnTo>
                    <a:pt x="2024758" y="2236573"/>
                  </a:lnTo>
                  <a:lnTo>
                    <a:pt x="2074540" y="2228340"/>
                  </a:lnTo>
                  <a:lnTo>
                    <a:pt x="2123907" y="2219006"/>
                  </a:lnTo>
                  <a:lnTo>
                    <a:pt x="2172896" y="2208673"/>
                  </a:lnTo>
                  <a:lnTo>
                    <a:pt x="2221549" y="2197440"/>
                  </a:lnTo>
                  <a:lnTo>
                    <a:pt x="2269903" y="2185406"/>
                  </a:lnTo>
                  <a:lnTo>
                    <a:pt x="2317997" y="2172673"/>
                  </a:lnTo>
                  <a:lnTo>
                    <a:pt x="2365871" y="2159339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8"/>
                  </a:lnTo>
                  <a:lnTo>
                    <a:pt x="2534844" y="2108564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3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5" y="1403755"/>
                  </a:moveTo>
                  <a:lnTo>
                    <a:pt x="1659945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8" y="152292"/>
                  </a:lnTo>
                  <a:lnTo>
                    <a:pt x="130498" y="195948"/>
                  </a:lnTo>
                  <a:lnTo>
                    <a:pt x="157292" y="240096"/>
                  </a:lnTo>
                  <a:lnTo>
                    <a:pt x="183013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9" y="423476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2" y="570734"/>
                  </a:lnTo>
                  <a:lnTo>
                    <a:pt x="317173" y="618408"/>
                  </a:lnTo>
                  <a:lnTo>
                    <a:pt x="328015" y="666911"/>
                  </a:lnTo>
                  <a:lnTo>
                    <a:pt x="337703" y="715984"/>
                  </a:lnTo>
                  <a:lnTo>
                    <a:pt x="364107" y="864020"/>
                  </a:lnTo>
                  <a:lnTo>
                    <a:pt x="373445" y="912771"/>
                  </a:lnTo>
                  <a:lnTo>
                    <a:pt x="383761" y="960791"/>
                  </a:lnTo>
                  <a:lnTo>
                    <a:pt x="395482" y="1007820"/>
                  </a:lnTo>
                  <a:lnTo>
                    <a:pt x="409034" y="1053599"/>
                  </a:lnTo>
                  <a:lnTo>
                    <a:pt x="424845" y="1097866"/>
                  </a:lnTo>
                  <a:lnTo>
                    <a:pt x="443341" y="1140362"/>
                  </a:lnTo>
                  <a:lnTo>
                    <a:pt x="464948" y="1180826"/>
                  </a:lnTo>
                  <a:lnTo>
                    <a:pt x="490092" y="1219000"/>
                  </a:lnTo>
                  <a:lnTo>
                    <a:pt x="519245" y="1254666"/>
                  </a:lnTo>
                  <a:lnTo>
                    <a:pt x="552016" y="1287798"/>
                  </a:lnTo>
                  <a:lnTo>
                    <a:pt x="588056" y="1318414"/>
                  </a:lnTo>
                  <a:lnTo>
                    <a:pt x="627021" y="1346531"/>
                  </a:lnTo>
                  <a:lnTo>
                    <a:pt x="668562" y="1372167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6" y="1450254"/>
                  </a:lnTo>
                  <a:lnTo>
                    <a:pt x="902777" y="1463751"/>
                  </a:lnTo>
                  <a:lnTo>
                    <a:pt x="952495" y="1474872"/>
                  </a:lnTo>
                  <a:lnTo>
                    <a:pt x="1002360" y="1483637"/>
                  </a:lnTo>
                  <a:lnTo>
                    <a:pt x="1052028" y="1490062"/>
                  </a:lnTo>
                  <a:lnTo>
                    <a:pt x="1101151" y="1494166"/>
                  </a:lnTo>
                  <a:lnTo>
                    <a:pt x="1153331" y="1496011"/>
                  </a:lnTo>
                  <a:lnTo>
                    <a:pt x="1204580" y="1495340"/>
                  </a:lnTo>
                  <a:lnTo>
                    <a:pt x="1254974" y="1492363"/>
                  </a:lnTo>
                  <a:lnTo>
                    <a:pt x="1304588" y="1487293"/>
                  </a:lnTo>
                  <a:lnTo>
                    <a:pt x="1353496" y="1480341"/>
                  </a:lnTo>
                  <a:lnTo>
                    <a:pt x="1401775" y="1471722"/>
                  </a:lnTo>
                  <a:lnTo>
                    <a:pt x="1449498" y="1461645"/>
                  </a:lnTo>
                  <a:lnTo>
                    <a:pt x="1496742" y="1450324"/>
                  </a:lnTo>
                  <a:lnTo>
                    <a:pt x="1543582" y="1437971"/>
                  </a:lnTo>
                  <a:lnTo>
                    <a:pt x="1590092" y="1424797"/>
                  </a:lnTo>
                  <a:lnTo>
                    <a:pt x="1636348" y="1411015"/>
                  </a:lnTo>
                  <a:lnTo>
                    <a:pt x="1659945" y="1403755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3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8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2" y="20551"/>
                  </a:lnTo>
                  <a:lnTo>
                    <a:pt x="41011" y="60673"/>
                  </a:lnTo>
                  <a:lnTo>
                    <a:pt x="66694" y="101421"/>
                  </a:lnTo>
                  <a:lnTo>
                    <a:pt x="90628" y="143109"/>
                  </a:lnTo>
                  <a:lnTo>
                    <a:pt x="112228" y="186049"/>
                  </a:lnTo>
                  <a:lnTo>
                    <a:pt x="130913" y="230556"/>
                  </a:lnTo>
                  <a:lnTo>
                    <a:pt x="146099" y="276941"/>
                  </a:lnTo>
                  <a:lnTo>
                    <a:pt x="157936" y="325293"/>
                  </a:lnTo>
                  <a:lnTo>
                    <a:pt x="167411" y="374798"/>
                  </a:lnTo>
                  <a:lnTo>
                    <a:pt x="176246" y="424417"/>
                  </a:lnTo>
                  <a:lnTo>
                    <a:pt x="186162" y="473110"/>
                  </a:lnTo>
                  <a:lnTo>
                    <a:pt x="198881" y="519840"/>
                  </a:lnTo>
                  <a:lnTo>
                    <a:pt x="216122" y="563566"/>
                  </a:lnTo>
                  <a:lnTo>
                    <a:pt x="239608" y="603249"/>
                  </a:lnTo>
                  <a:lnTo>
                    <a:pt x="270587" y="637729"/>
                  </a:lnTo>
                  <a:lnTo>
                    <a:pt x="308222" y="667256"/>
                  </a:lnTo>
                  <a:lnTo>
                    <a:pt x="351106" y="691858"/>
                  </a:lnTo>
                  <a:lnTo>
                    <a:pt x="397831" y="711563"/>
                  </a:lnTo>
                  <a:lnTo>
                    <a:pt x="446988" y="726400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8" y="736972"/>
                  </a:lnTo>
                  <a:lnTo>
                    <a:pt x="709791" y="727852"/>
                  </a:lnTo>
                  <a:lnTo>
                    <a:pt x="761084" y="715544"/>
                  </a:lnTo>
                  <a:lnTo>
                    <a:pt x="793185" y="706338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306" y="6994612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7"/>
                  </a:moveTo>
                  <a:lnTo>
                    <a:pt x="0" y="3292387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7864985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4"/>
                  </a:moveTo>
                  <a:lnTo>
                    <a:pt x="0" y="2422014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7"/>
                  </a:moveTo>
                  <a:lnTo>
                    <a:pt x="0" y="1551617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424" y="2331350"/>
              <a:ext cx="13496924" cy="75818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09698" y="1878998"/>
              <a:ext cx="2905125" cy="1419225"/>
            </a:xfrm>
            <a:custGeom>
              <a:avLst/>
              <a:gdLst/>
              <a:ahLst/>
              <a:cxnLst/>
              <a:rect l="l" t="t" r="r" b="b"/>
              <a:pathLst>
                <a:path w="2905125" h="1419225">
                  <a:moveTo>
                    <a:pt x="2403371" y="1418733"/>
                  </a:moveTo>
                  <a:lnTo>
                    <a:pt x="502036" y="1418733"/>
                  </a:lnTo>
                  <a:lnTo>
                    <a:pt x="271700" y="1310625"/>
                  </a:lnTo>
                  <a:lnTo>
                    <a:pt x="95477" y="1111151"/>
                  </a:lnTo>
                  <a:lnTo>
                    <a:pt x="0" y="850388"/>
                  </a:lnTo>
                  <a:lnTo>
                    <a:pt x="0" y="568344"/>
                  </a:lnTo>
                  <a:lnTo>
                    <a:pt x="95477" y="307581"/>
                  </a:lnTo>
                  <a:lnTo>
                    <a:pt x="271700" y="108107"/>
                  </a:lnTo>
                  <a:lnTo>
                    <a:pt x="502036" y="0"/>
                  </a:lnTo>
                  <a:lnTo>
                    <a:pt x="2403371" y="0"/>
                  </a:lnTo>
                  <a:lnTo>
                    <a:pt x="2633424" y="108107"/>
                  </a:lnTo>
                  <a:lnTo>
                    <a:pt x="2809647" y="307581"/>
                  </a:lnTo>
                  <a:lnTo>
                    <a:pt x="2905124" y="568344"/>
                  </a:lnTo>
                  <a:lnTo>
                    <a:pt x="2905124" y="850388"/>
                  </a:lnTo>
                  <a:lnTo>
                    <a:pt x="2809647" y="1111151"/>
                  </a:lnTo>
                  <a:lnTo>
                    <a:pt x="2633424" y="1310625"/>
                  </a:lnTo>
                  <a:lnTo>
                    <a:pt x="2403371" y="14187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77490" y="2071481"/>
            <a:ext cx="3369540" cy="103425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2800" spc="6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WAREHOUSE</a:t>
            </a:r>
            <a:endParaRPr sz="28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28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倉</a:t>
            </a:r>
            <a:r>
              <a:rPr sz="28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儲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CC8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06" y="6124157"/>
            <a:ext cx="4084320" cy="4163060"/>
            <a:chOff x="1306" y="6124157"/>
            <a:chExt cx="4084320" cy="4163060"/>
          </a:xfrm>
        </p:grpSpPr>
        <p:sp>
          <p:nvSpPr>
            <p:cNvPr id="4" name="object 4"/>
            <p:cNvSpPr/>
            <p:nvPr/>
          </p:nvSpPr>
          <p:spPr>
            <a:xfrm>
              <a:off x="1306" y="6124157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2"/>
                  </a:moveTo>
                  <a:lnTo>
                    <a:pt x="0" y="4162842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2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6994615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3"/>
                  </a:moveTo>
                  <a:lnTo>
                    <a:pt x="0" y="3292383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7864988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0"/>
                  </a:moveTo>
                  <a:lnTo>
                    <a:pt x="0" y="2422010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8735385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3"/>
                  </a:moveTo>
                  <a:lnTo>
                    <a:pt x="0" y="1551613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9605848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1"/>
                  </a:moveTo>
                  <a:lnTo>
                    <a:pt x="0" y="681151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1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03796" y="2"/>
            <a:ext cx="17584420" cy="9436735"/>
            <a:chOff x="703796" y="2"/>
            <a:chExt cx="17584420" cy="9436735"/>
          </a:xfrm>
        </p:grpSpPr>
        <p:sp>
          <p:nvSpPr>
            <p:cNvPr id="10" name="object 10"/>
            <p:cNvSpPr/>
            <p:nvPr/>
          </p:nvSpPr>
          <p:spPr>
            <a:xfrm>
              <a:off x="14011419" y="2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9" y="532675"/>
                  </a:lnTo>
                  <a:lnTo>
                    <a:pt x="381386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2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7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4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2" y="2312712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7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6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7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0" y="3425152"/>
                  </a:lnTo>
                  <a:lnTo>
                    <a:pt x="1671628" y="3450611"/>
                  </a:lnTo>
                  <a:lnTo>
                    <a:pt x="1714342" y="3475083"/>
                  </a:lnTo>
                  <a:lnTo>
                    <a:pt x="1757928" y="3498568"/>
                  </a:lnTo>
                  <a:lnTo>
                    <a:pt x="1802331" y="3521070"/>
                  </a:lnTo>
                  <a:lnTo>
                    <a:pt x="1847495" y="3542591"/>
                  </a:lnTo>
                  <a:lnTo>
                    <a:pt x="1893366" y="3563134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6"/>
                  </a:lnTo>
                  <a:lnTo>
                    <a:pt x="2428706" y="3725291"/>
                  </a:lnTo>
                  <a:lnTo>
                    <a:pt x="2478732" y="3734299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4"/>
                  </a:lnTo>
                  <a:lnTo>
                    <a:pt x="2727558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4" y="3773109"/>
                  </a:lnTo>
                  <a:lnTo>
                    <a:pt x="2987339" y="3772549"/>
                  </a:lnTo>
                  <a:lnTo>
                    <a:pt x="3039059" y="3771017"/>
                  </a:lnTo>
                  <a:lnTo>
                    <a:pt x="3090426" y="3768549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3" y="3629895"/>
                  </a:lnTo>
                  <a:lnTo>
                    <a:pt x="3922396" y="3616803"/>
                  </a:lnTo>
                  <a:lnTo>
                    <a:pt x="3969651" y="3603399"/>
                  </a:lnTo>
                  <a:lnTo>
                    <a:pt x="4016802" y="3589717"/>
                  </a:lnTo>
                  <a:lnTo>
                    <a:pt x="4063862" y="3575792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886324" y="2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3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7" y="876214"/>
                  </a:lnTo>
                  <a:lnTo>
                    <a:pt x="540934" y="922245"/>
                  </a:lnTo>
                  <a:lnTo>
                    <a:pt x="559233" y="968752"/>
                  </a:lnTo>
                  <a:lnTo>
                    <a:pt x="576612" y="1015757"/>
                  </a:lnTo>
                  <a:lnTo>
                    <a:pt x="593033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4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2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2"/>
                  </a:lnTo>
                  <a:lnTo>
                    <a:pt x="1267545" y="2712312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9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5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4"/>
                  </a:lnTo>
                  <a:lnTo>
                    <a:pt x="2018311" y="2986946"/>
                  </a:lnTo>
                  <a:lnTo>
                    <a:pt x="2068185" y="2993908"/>
                  </a:lnTo>
                  <a:lnTo>
                    <a:pt x="2117889" y="2999693"/>
                  </a:lnTo>
                  <a:lnTo>
                    <a:pt x="2167338" y="3004306"/>
                  </a:lnTo>
                  <a:lnTo>
                    <a:pt x="2216445" y="3007751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9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70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53155" y="2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09" y="491947"/>
                  </a:lnTo>
                  <a:lnTo>
                    <a:pt x="334129" y="536735"/>
                  </a:lnTo>
                  <a:lnTo>
                    <a:pt x="356184" y="582040"/>
                  </a:lnTo>
                  <a:lnTo>
                    <a:pt x="377201" y="627903"/>
                  </a:lnTo>
                  <a:lnTo>
                    <a:pt x="397105" y="674361"/>
                  </a:lnTo>
                  <a:lnTo>
                    <a:pt x="415822" y="721455"/>
                  </a:lnTo>
                  <a:lnTo>
                    <a:pt x="433279" y="769222"/>
                  </a:lnTo>
                  <a:lnTo>
                    <a:pt x="449400" y="817701"/>
                  </a:lnTo>
                  <a:lnTo>
                    <a:pt x="464112" y="866933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4" y="1723181"/>
                  </a:lnTo>
                  <a:lnTo>
                    <a:pt x="693806" y="1764126"/>
                  </a:lnTo>
                  <a:lnTo>
                    <a:pt x="717155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20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8" y="2165182"/>
                  </a:lnTo>
                  <a:lnTo>
                    <a:pt x="1264595" y="2181527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9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6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6"/>
                  </a:lnTo>
                  <a:lnTo>
                    <a:pt x="1872529" y="2253672"/>
                  </a:lnTo>
                  <a:lnTo>
                    <a:pt x="1923792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6"/>
                  </a:lnTo>
                  <a:lnTo>
                    <a:pt x="2317997" y="2172672"/>
                  </a:lnTo>
                  <a:lnTo>
                    <a:pt x="2365871" y="2159338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628055" y="2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6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5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20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8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2"/>
                  </a:lnTo>
                  <a:lnTo>
                    <a:pt x="1101151" y="1494165"/>
                  </a:lnTo>
                  <a:lnTo>
                    <a:pt x="1153331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8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494814" y="2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1" y="60672"/>
                  </a:lnTo>
                  <a:lnTo>
                    <a:pt x="66694" y="101421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6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9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3"/>
                  </a:lnTo>
                  <a:lnTo>
                    <a:pt x="446987" y="726399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7" y="736972"/>
                  </a:lnTo>
                  <a:lnTo>
                    <a:pt x="709791" y="727851"/>
                  </a:lnTo>
                  <a:lnTo>
                    <a:pt x="761084" y="715544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5389" y="2418194"/>
              <a:ext cx="13458822" cy="68389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62582" y="860624"/>
              <a:ext cx="2905125" cy="1419225"/>
            </a:xfrm>
            <a:custGeom>
              <a:avLst/>
              <a:gdLst/>
              <a:ahLst/>
              <a:cxnLst/>
              <a:rect l="l" t="t" r="r" b="b"/>
              <a:pathLst>
                <a:path w="2905125" h="1419225">
                  <a:moveTo>
                    <a:pt x="2403371" y="1418733"/>
                  </a:moveTo>
                  <a:lnTo>
                    <a:pt x="502036" y="1418733"/>
                  </a:lnTo>
                  <a:lnTo>
                    <a:pt x="271700" y="1310625"/>
                  </a:lnTo>
                  <a:lnTo>
                    <a:pt x="95477" y="1111151"/>
                  </a:lnTo>
                  <a:lnTo>
                    <a:pt x="0" y="850388"/>
                  </a:lnTo>
                  <a:lnTo>
                    <a:pt x="0" y="568344"/>
                  </a:lnTo>
                  <a:lnTo>
                    <a:pt x="95477" y="307581"/>
                  </a:lnTo>
                  <a:lnTo>
                    <a:pt x="271700" y="108107"/>
                  </a:lnTo>
                  <a:lnTo>
                    <a:pt x="502036" y="0"/>
                  </a:lnTo>
                  <a:lnTo>
                    <a:pt x="2403371" y="0"/>
                  </a:lnTo>
                  <a:lnTo>
                    <a:pt x="2633424" y="108107"/>
                  </a:lnTo>
                  <a:lnTo>
                    <a:pt x="2809647" y="307581"/>
                  </a:lnTo>
                  <a:lnTo>
                    <a:pt x="2905124" y="568344"/>
                  </a:lnTo>
                  <a:lnTo>
                    <a:pt x="2905124" y="850388"/>
                  </a:lnTo>
                  <a:lnTo>
                    <a:pt x="2809647" y="1111151"/>
                  </a:lnTo>
                  <a:lnTo>
                    <a:pt x="2633424" y="1310625"/>
                  </a:lnTo>
                  <a:lnTo>
                    <a:pt x="2403371" y="14187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5699" y="8122139"/>
              <a:ext cx="1333499" cy="13144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03796" y="2037509"/>
              <a:ext cx="1939289" cy="3102610"/>
            </a:xfrm>
            <a:custGeom>
              <a:avLst/>
              <a:gdLst/>
              <a:ahLst/>
              <a:cxnLst/>
              <a:rect l="l" t="t" r="r" b="b"/>
              <a:pathLst>
                <a:path w="1939289" h="3102610">
                  <a:moveTo>
                    <a:pt x="1939128" y="2525901"/>
                  </a:moveTo>
                  <a:lnTo>
                    <a:pt x="1926956" y="2568096"/>
                  </a:lnTo>
                  <a:lnTo>
                    <a:pt x="1908859" y="2613814"/>
                  </a:lnTo>
                  <a:lnTo>
                    <a:pt x="1887711" y="2656880"/>
                  </a:lnTo>
                  <a:lnTo>
                    <a:pt x="1863168" y="2697019"/>
                  </a:lnTo>
                  <a:lnTo>
                    <a:pt x="1834883" y="2733961"/>
                  </a:lnTo>
                  <a:lnTo>
                    <a:pt x="1802512" y="2767431"/>
                  </a:lnTo>
                  <a:lnTo>
                    <a:pt x="1765710" y="2797159"/>
                  </a:lnTo>
                  <a:lnTo>
                    <a:pt x="1724132" y="2822871"/>
                  </a:lnTo>
                  <a:lnTo>
                    <a:pt x="1677433" y="2844295"/>
                  </a:lnTo>
                  <a:lnTo>
                    <a:pt x="1403716" y="2953391"/>
                  </a:lnTo>
                  <a:lnTo>
                    <a:pt x="1357913" y="2970974"/>
                  </a:lnTo>
                  <a:lnTo>
                    <a:pt x="1311943" y="2988064"/>
                  </a:lnTo>
                  <a:lnTo>
                    <a:pt x="1265765" y="3004542"/>
                  </a:lnTo>
                  <a:lnTo>
                    <a:pt x="1219335" y="3020286"/>
                  </a:lnTo>
                  <a:lnTo>
                    <a:pt x="1172612" y="3035178"/>
                  </a:lnTo>
                  <a:lnTo>
                    <a:pt x="1125551" y="3049096"/>
                  </a:lnTo>
                  <a:lnTo>
                    <a:pt x="1078111" y="3061921"/>
                  </a:lnTo>
                  <a:lnTo>
                    <a:pt x="1030249" y="3073531"/>
                  </a:lnTo>
                  <a:lnTo>
                    <a:pt x="981923" y="3083808"/>
                  </a:lnTo>
                  <a:lnTo>
                    <a:pt x="838219" y="3102290"/>
                  </a:lnTo>
                  <a:lnTo>
                    <a:pt x="880718" y="3008293"/>
                  </a:lnTo>
                  <a:lnTo>
                    <a:pt x="902803" y="2967423"/>
                  </a:lnTo>
                  <a:lnTo>
                    <a:pt x="929170" y="2932118"/>
                  </a:lnTo>
                  <a:lnTo>
                    <a:pt x="962617" y="2903489"/>
                  </a:lnTo>
                  <a:lnTo>
                    <a:pt x="1005938" y="2882646"/>
                  </a:lnTo>
                  <a:lnTo>
                    <a:pt x="1208461" y="2812997"/>
                  </a:lnTo>
                  <a:lnTo>
                    <a:pt x="1077929" y="2754683"/>
                  </a:lnTo>
                  <a:lnTo>
                    <a:pt x="1041551" y="2737888"/>
                  </a:lnTo>
                  <a:lnTo>
                    <a:pt x="994857" y="2715301"/>
                  </a:lnTo>
                  <a:lnTo>
                    <a:pt x="948866" y="2691858"/>
                  </a:lnTo>
                  <a:lnTo>
                    <a:pt x="903607" y="2667541"/>
                  </a:lnTo>
                  <a:lnTo>
                    <a:pt x="859107" y="2642330"/>
                  </a:lnTo>
                  <a:lnTo>
                    <a:pt x="815396" y="2616208"/>
                  </a:lnTo>
                  <a:lnTo>
                    <a:pt x="772501" y="2589155"/>
                  </a:lnTo>
                  <a:lnTo>
                    <a:pt x="730451" y="2561153"/>
                  </a:lnTo>
                  <a:lnTo>
                    <a:pt x="689274" y="2532183"/>
                  </a:lnTo>
                  <a:lnTo>
                    <a:pt x="649000" y="2502227"/>
                  </a:lnTo>
                  <a:lnTo>
                    <a:pt x="609656" y="2471265"/>
                  </a:lnTo>
                  <a:lnTo>
                    <a:pt x="571270" y="2439279"/>
                  </a:lnTo>
                  <a:lnTo>
                    <a:pt x="533871" y="2406251"/>
                  </a:lnTo>
                  <a:lnTo>
                    <a:pt x="497488" y="2372161"/>
                  </a:lnTo>
                  <a:lnTo>
                    <a:pt x="462149" y="2336991"/>
                  </a:lnTo>
                  <a:lnTo>
                    <a:pt x="427881" y="2300723"/>
                  </a:lnTo>
                  <a:lnTo>
                    <a:pt x="394715" y="2263337"/>
                  </a:lnTo>
                  <a:lnTo>
                    <a:pt x="362677" y="2224814"/>
                  </a:lnTo>
                  <a:lnTo>
                    <a:pt x="331797" y="2185137"/>
                  </a:lnTo>
                  <a:lnTo>
                    <a:pt x="302103" y="2144287"/>
                  </a:lnTo>
                  <a:lnTo>
                    <a:pt x="273622" y="2102244"/>
                  </a:lnTo>
                  <a:lnTo>
                    <a:pt x="246385" y="2058990"/>
                  </a:lnTo>
                  <a:lnTo>
                    <a:pt x="220418" y="2014507"/>
                  </a:lnTo>
                  <a:lnTo>
                    <a:pt x="195751" y="1968775"/>
                  </a:lnTo>
                  <a:lnTo>
                    <a:pt x="173414" y="1924515"/>
                  </a:lnTo>
                  <a:lnTo>
                    <a:pt x="152187" y="1879938"/>
                  </a:lnTo>
                  <a:lnTo>
                    <a:pt x="132121" y="1835050"/>
                  </a:lnTo>
                  <a:lnTo>
                    <a:pt x="113266" y="1789854"/>
                  </a:lnTo>
                  <a:lnTo>
                    <a:pt x="95673" y="1744354"/>
                  </a:lnTo>
                  <a:lnTo>
                    <a:pt x="79393" y="1698556"/>
                  </a:lnTo>
                  <a:lnTo>
                    <a:pt x="64476" y="1652463"/>
                  </a:lnTo>
                  <a:lnTo>
                    <a:pt x="50975" y="1606081"/>
                  </a:lnTo>
                  <a:lnTo>
                    <a:pt x="38939" y="1559412"/>
                  </a:lnTo>
                  <a:lnTo>
                    <a:pt x="28420" y="1512462"/>
                  </a:lnTo>
                  <a:lnTo>
                    <a:pt x="19468" y="1465235"/>
                  </a:lnTo>
                  <a:lnTo>
                    <a:pt x="12134" y="1417735"/>
                  </a:lnTo>
                  <a:lnTo>
                    <a:pt x="6470" y="1369966"/>
                  </a:lnTo>
                  <a:lnTo>
                    <a:pt x="2525" y="1321934"/>
                  </a:lnTo>
                  <a:lnTo>
                    <a:pt x="352" y="1273642"/>
                  </a:lnTo>
                  <a:lnTo>
                    <a:pt x="0" y="1225094"/>
                  </a:lnTo>
                  <a:lnTo>
                    <a:pt x="1520" y="1176296"/>
                  </a:lnTo>
                  <a:lnTo>
                    <a:pt x="4964" y="1127251"/>
                  </a:lnTo>
                  <a:lnTo>
                    <a:pt x="10382" y="1077964"/>
                  </a:lnTo>
                  <a:lnTo>
                    <a:pt x="17826" y="1028438"/>
                  </a:lnTo>
                  <a:lnTo>
                    <a:pt x="27345" y="978680"/>
                  </a:lnTo>
                  <a:lnTo>
                    <a:pt x="38992" y="928692"/>
                  </a:lnTo>
                  <a:lnTo>
                    <a:pt x="53130" y="877973"/>
                  </a:lnTo>
                  <a:lnTo>
                    <a:pt x="69304" y="828650"/>
                  </a:lnTo>
                  <a:lnTo>
                    <a:pt x="87464" y="780700"/>
                  </a:lnTo>
                  <a:lnTo>
                    <a:pt x="107561" y="734097"/>
                  </a:lnTo>
                  <a:lnTo>
                    <a:pt x="129545" y="688816"/>
                  </a:lnTo>
                  <a:lnTo>
                    <a:pt x="153365" y="644834"/>
                  </a:lnTo>
                  <a:lnTo>
                    <a:pt x="178974" y="602125"/>
                  </a:lnTo>
                  <a:lnTo>
                    <a:pt x="206320" y="560665"/>
                  </a:lnTo>
                  <a:lnTo>
                    <a:pt x="235355" y="520430"/>
                  </a:lnTo>
                  <a:lnTo>
                    <a:pt x="266028" y="481394"/>
                  </a:lnTo>
                  <a:lnTo>
                    <a:pt x="298290" y="443533"/>
                  </a:lnTo>
                  <a:lnTo>
                    <a:pt x="332092" y="406823"/>
                  </a:lnTo>
                  <a:lnTo>
                    <a:pt x="367383" y="371239"/>
                  </a:lnTo>
                  <a:lnTo>
                    <a:pt x="404115" y="336755"/>
                  </a:lnTo>
                  <a:lnTo>
                    <a:pt x="442237" y="303349"/>
                  </a:lnTo>
                  <a:lnTo>
                    <a:pt x="481700" y="270995"/>
                  </a:lnTo>
                  <a:lnTo>
                    <a:pt x="522455" y="239668"/>
                  </a:lnTo>
                  <a:lnTo>
                    <a:pt x="564451" y="209344"/>
                  </a:lnTo>
                  <a:lnTo>
                    <a:pt x="609143" y="179764"/>
                  </a:lnTo>
                  <a:lnTo>
                    <a:pt x="655169" y="152056"/>
                  </a:lnTo>
                  <a:lnTo>
                    <a:pt x="702217" y="125801"/>
                  </a:lnTo>
                  <a:lnTo>
                    <a:pt x="749971" y="100577"/>
                  </a:lnTo>
                  <a:lnTo>
                    <a:pt x="894336" y="26893"/>
                  </a:lnTo>
                  <a:lnTo>
                    <a:pt x="941036" y="10993"/>
                  </a:lnTo>
                  <a:lnTo>
                    <a:pt x="990271" y="0"/>
                  </a:lnTo>
                  <a:lnTo>
                    <a:pt x="1003239" y="23455"/>
                  </a:lnTo>
                  <a:lnTo>
                    <a:pt x="953376" y="71344"/>
                  </a:lnTo>
                  <a:lnTo>
                    <a:pt x="901789" y="117043"/>
                  </a:lnTo>
                  <a:lnTo>
                    <a:pt x="864845" y="139747"/>
                  </a:lnTo>
                  <a:lnTo>
                    <a:pt x="825209" y="158849"/>
                  </a:lnTo>
                  <a:lnTo>
                    <a:pt x="778627" y="183464"/>
                  </a:lnTo>
                  <a:lnTo>
                    <a:pt x="734487" y="209634"/>
                  </a:lnTo>
                  <a:lnTo>
                    <a:pt x="692758" y="237333"/>
                  </a:lnTo>
                  <a:lnTo>
                    <a:pt x="653411" y="266539"/>
                  </a:lnTo>
                  <a:lnTo>
                    <a:pt x="616415" y="297227"/>
                  </a:lnTo>
                  <a:lnTo>
                    <a:pt x="581739" y="329374"/>
                  </a:lnTo>
                  <a:lnTo>
                    <a:pt x="549355" y="362955"/>
                  </a:lnTo>
                  <a:lnTo>
                    <a:pt x="519233" y="397947"/>
                  </a:lnTo>
                  <a:lnTo>
                    <a:pt x="491341" y="434327"/>
                  </a:lnTo>
                  <a:lnTo>
                    <a:pt x="465650" y="472069"/>
                  </a:lnTo>
                  <a:lnTo>
                    <a:pt x="442130" y="511152"/>
                  </a:lnTo>
                  <a:lnTo>
                    <a:pt x="420751" y="551550"/>
                  </a:lnTo>
                  <a:lnTo>
                    <a:pt x="401484" y="593240"/>
                  </a:lnTo>
                  <a:lnTo>
                    <a:pt x="384297" y="636198"/>
                  </a:lnTo>
                  <a:lnTo>
                    <a:pt x="369161" y="680400"/>
                  </a:lnTo>
                  <a:lnTo>
                    <a:pt x="356045" y="725823"/>
                  </a:lnTo>
                  <a:lnTo>
                    <a:pt x="344921" y="772443"/>
                  </a:lnTo>
                  <a:lnTo>
                    <a:pt x="335757" y="820236"/>
                  </a:lnTo>
                  <a:lnTo>
                    <a:pt x="328525" y="869178"/>
                  </a:lnTo>
                  <a:lnTo>
                    <a:pt x="323193" y="919245"/>
                  </a:lnTo>
                  <a:lnTo>
                    <a:pt x="319731" y="970414"/>
                  </a:lnTo>
                  <a:lnTo>
                    <a:pt x="318304" y="1021985"/>
                  </a:lnTo>
                  <a:lnTo>
                    <a:pt x="319096" y="1073025"/>
                  </a:lnTo>
                  <a:lnTo>
                    <a:pt x="322055" y="1123537"/>
                  </a:lnTo>
                  <a:lnTo>
                    <a:pt x="327129" y="1173526"/>
                  </a:lnTo>
                  <a:lnTo>
                    <a:pt x="334266" y="1222993"/>
                  </a:lnTo>
                  <a:lnTo>
                    <a:pt x="343414" y="1271944"/>
                  </a:lnTo>
                  <a:lnTo>
                    <a:pt x="354520" y="1320380"/>
                  </a:lnTo>
                  <a:lnTo>
                    <a:pt x="367534" y="1368305"/>
                  </a:lnTo>
                  <a:lnTo>
                    <a:pt x="382402" y="1415724"/>
                  </a:lnTo>
                  <a:lnTo>
                    <a:pt x="399074" y="1462638"/>
                  </a:lnTo>
                  <a:lnTo>
                    <a:pt x="417496" y="1509052"/>
                  </a:lnTo>
                  <a:lnTo>
                    <a:pt x="437617" y="1554969"/>
                  </a:lnTo>
                  <a:lnTo>
                    <a:pt x="459385" y="1600391"/>
                  </a:lnTo>
                  <a:lnTo>
                    <a:pt x="482748" y="1645324"/>
                  </a:lnTo>
                  <a:lnTo>
                    <a:pt x="507654" y="1689769"/>
                  </a:lnTo>
                  <a:lnTo>
                    <a:pt x="534051" y="1733731"/>
                  </a:lnTo>
                  <a:lnTo>
                    <a:pt x="561498" y="1776653"/>
                  </a:lnTo>
                  <a:lnTo>
                    <a:pt x="590026" y="1818504"/>
                  </a:lnTo>
                  <a:lnTo>
                    <a:pt x="619623" y="1859293"/>
                  </a:lnTo>
                  <a:lnTo>
                    <a:pt x="650276" y="1899029"/>
                  </a:lnTo>
                  <a:lnTo>
                    <a:pt x="681973" y="1937722"/>
                  </a:lnTo>
                  <a:lnTo>
                    <a:pt x="714703" y="1975380"/>
                  </a:lnTo>
                  <a:lnTo>
                    <a:pt x="748452" y="2012013"/>
                  </a:lnTo>
                  <a:lnTo>
                    <a:pt x="783209" y="2047631"/>
                  </a:lnTo>
                  <a:lnTo>
                    <a:pt x="818961" y="2082242"/>
                  </a:lnTo>
                  <a:lnTo>
                    <a:pt x="855696" y="2115856"/>
                  </a:lnTo>
                  <a:lnTo>
                    <a:pt x="893403" y="2148481"/>
                  </a:lnTo>
                  <a:lnTo>
                    <a:pt x="932068" y="2180129"/>
                  </a:lnTo>
                  <a:lnTo>
                    <a:pt x="971680" y="2210806"/>
                  </a:lnTo>
                  <a:lnTo>
                    <a:pt x="1012226" y="2240524"/>
                  </a:lnTo>
                  <a:lnTo>
                    <a:pt x="1053695" y="2269290"/>
                  </a:lnTo>
                  <a:lnTo>
                    <a:pt x="1096074" y="2297115"/>
                  </a:lnTo>
                  <a:lnTo>
                    <a:pt x="1147687" y="2328971"/>
                  </a:lnTo>
                  <a:lnTo>
                    <a:pt x="1201608" y="2343467"/>
                  </a:lnTo>
                  <a:lnTo>
                    <a:pt x="1159169" y="2280661"/>
                  </a:lnTo>
                  <a:lnTo>
                    <a:pt x="1147035" y="2260712"/>
                  </a:lnTo>
                  <a:lnTo>
                    <a:pt x="1069793" y="2126505"/>
                  </a:lnTo>
                  <a:lnTo>
                    <a:pt x="1044704" y="2081438"/>
                  </a:lnTo>
                  <a:lnTo>
                    <a:pt x="1020597" y="2035893"/>
                  </a:lnTo>
                  <a:lnTo>
                    <a:pt x="997866" y="1989683"/>
                  </a:lnTo>
                  <a:lnTo>
                    <a:pt x="983442" y="1946046"/>
                  </a:lnTo>
                  <a:lnTo>
                    <a:pt x="980123" y="1902137"/>
                  </a:lnTo>
                  <a:lnTo>
                    <a:pt x="987085" y="1859200"/>
                  </a:lnTo>
                  <a:lnTo>
                    <a:pt x="1003499" y="1818480"/>
                  </a:lnTo>
                  <a:lnTo>
                    <a:pt x="1028541" y="1781223"/>
                  </a:lnTo>
                  <a:lnTo>
                    <a:pt x="1061383" y="1748673"/>
                  </a:lnTo>
                  <a:lnTo>
                    <a:pt x="1101199" y="1722076"/>
                  </a:lnTo>
                  <a:lnTo>
                    <a:pt x="1118309" y="1708878"/>
                  </a:lnTo>
                  <a:lnTo>
                    <a:pt x="1133294" y="1691124"/>
                  </a:lnTo>
                  <a:lnTo>
                    <a:pt x="1147708" y="1671008"/>
                  </a:lnTo>
                  <a:lnTo>
                    <a:pt x="1163106" y="1650721"/>
                  </a:lnTo>
                  <a:lnTo>
                    <a:pt x="1184777" y="1653955"/>
                  </a:lnTo>
                  <a:lnTo>
                    <a:pt x="1198779" y="1667079"/>
                  </a:lnTo>
                  <a:lnTo>
                    <a:pt x="1208538" y="1685461"/>
                  </a:lnTo>
                  <a:lnTo>
                    <a:pt x="1217482" y="1704465"/>
                  </a:lnTo>
                  <a:lnTo>
                    <a:pt x="1243192" y="1750092"/>
                  </a:lnTo>
                  <a:lnTo>
                    <a:pt x="1270066" y="1794823"/>
                  </a:lnTo>
                  <a:lnTo>
                    <a:pt x="1298054" y="1838693"/>
                  </a:lnTo>
                  <a:lnTo>
                    <a:pt x="1327103" y="1881736"/>
                  </a:lnTo>
                  <a:lnTo>
                    <a:pt x="1357164" y="1923986"/>
                  </a:lnTo>
                  <a:lnTo>
                    <a:pt x="1388186" y="1965480"/>
                  </a:lnTo>
                  <a:lnTo>
                    <a:pt x="1420117" y="2006250"/>
                  </a:lnTo>
                  <a:lnTo>
                    <a:pt x="1452908" y="2046333"/>
                  </a:lnTo>
                  <a:lnTo>
                    <a:pt x="1486508" y="2085761"/>
                  </a:lnTo>
                  <a:lnTo>
                    <a:pt x="1520865" y="2124571"/>
                  </a:lnTo>
                  <a:lnTo>
                    <a:pt x="1555929" y="2162797"/>
                  </a:lnTo>
                  <a:lnTo>
                    <a:pt x="1591649" y="2200472"/>
                  </a:lnTo>
                  <a:lnTo>
                    <a:pt x="1627974" y="2237633"/>
                  </a:lnTo>
                  <a:lnTo>
                    <a:pt x="1664855" y="2274313"/>
                  </a:lnTo>
                  <a:lnTo>
                    <a:pt x="1698929" y="2305915"/>
                  </a:lnTo>
                  <a:lnTo>
                    <a:pt x="1734634" y="2335895"/>
                  </a:lnTo>
                  <a:lnTo>
                    <a:pt x="1771513" y="2364680"/>
                  </a:lnTo>
                  <a:lnTo>
                    <a:pt x="1884639" y="2448125"/>
                  </a:lnTo>
                  <a:lnTo>
                    <a:pt x="1919563" y="2475519"/>
                  </a:lnTo>
                  <a:lnTo>
                    <a:pt x="1937195" y="2498243"/>
                  </a:lnTo>
                  <a:lnTo>
                    <a:pt x="1939128" y="25259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39124" y="1306018"/>
            <a:ext cx="17526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資料表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們</a:t>
            </a:r>
            <a:endParaRPr sz="34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CC8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4" name="object 4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9" y="318361"/>
                  </a:lnTo>
                  <a:lnTo>
                    <a:pt x="273006" y="403630"/>
                  </a:lnTo>
                  <a:lnTo>
                    <a:pt x="327854" y="489488"/>
                  </a:lnTo>
                  <a:lnTo>
                    <a:pt x="354798" y="532675"/>
                  </a:lnTo>
                  <a:lnTo>
                    <a:pt x="381385" y="576054"/>
                  </a:lnTo>
                  <a:lnTo>
                    <a:pt x="407588" y="619642"/>
                  </a:lnTo>
                  <a:lnTo>
                    <a:pt x="433378" y="663452"/>
                  </a:lnTo>
                  <a:lnTo>
                    <a:pt x="458730" y="707500"/>
                  </a:lnTo>
                  <a:lnTo>
                    <a:pt x="483614" y="751801"/>
                  </a:lnTo>
                  <a:lnTo>
                    <a:pt x="508005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9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80"/>
                  </a:lnTo>
                  <a:lnTo>
                    <a:pt x="820084" y="1604697"/>
                  </a:lnTo>
                  <a:lnTo>
                    <a:pt x="831352" y="1654637"/>
                  </a:lnTo>
                  <a:lnTo>
                    <a:pt x="842066" y="1704856"/>
                  </a:lnTo>
                  <a:lnTo>
                    <a:pt x="862129" y="1805945"/>
                  </a:lnTo>
                  <a:lnTo>
                    <a:pt x="935127" y="2212386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800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4" y="2557324"/>
                  </a:lnTo>
                  <a:lnTo>
                    <a:pt x="1025205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600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8"/>
                  </a:lnTo>
                  <a:lnTo>
                    <a:pt x="1170606" y="2960143"/>
                  </a:lnTo>
                  <a:lnTo>
                    <a:pt x="1194576" y="3000797"/>
                  </a:lnTo>
                  <a:lnTo>
                    <a:pt x="1220083" y="3040464"/>
                  </a:lnTo>
                  <a:lnTo>
                    <a:pt x="1247200" y="3079100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0"/>
                  </a:lnTo>
                  <a:lnTo>
                    <a:pt x="1367939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5" y="3342814"/>
                  </a:lnTo>
                  <a:lnTo>
                    <a:pt x="1549269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2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5"/>
                  </a:lnTo>
                  <a:lnTo>
                    <a:pt x="2131368" y="3651266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1"/>
                  </a:lnTo>
                  <a:lnTo>
                    <a:pt x="2378722" y="3715335"/>
                  </a:lnTo>
                  <a:lnTo>
                    <a:pt x="2428706" y="3725290"/>
                  </a:lnTo>
                  <a:lnTo>
                    <a:pt x="2478732" y="3734298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89" y="3772661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4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2" y="3629895"/>
                  </a:lnTo>
                  <a:lnTo>
                    <a:pt x="3922395" y="3616803"/>
                  </a:lnTo>
                  <a:lnTo>
                    <a:pt x="3969651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5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4"/>
                  </a:lnTo>
                  <a:lnTo>
                    <a:pt x="540934" y="922244"/>
                  </a:lnTo>
                  <a:lnTo>
                    <a:pt x="559233" y="968751"/>
                  </a:lnTo>
                  <a:lnTo>
                    <a:pt x="576612" y="1015756"/>
                  </a:lnTo>
                  <a:lnTo>
                    <a:pt x="593032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3" y="1258899"/>
                  </a:lnTo>
                  <a:lnTo>
                    <a:pt x="660062" y="1309056"/>
                  </a:lnTo>
                  <a:lnTo>
                    <a:pt x="670868" y="1359581"/>
                  </a:lnTo>
                  <a:lnTo>
                    <a:pt x="681073" y="1410403"/>
                  </a:lnTo>
                  <a:lnTo>
                    <a:pt x="745643" y="1768351"/>
                  </a:lnTo>
                  <a:lnTo>
                    <a:pt x="755317" y="1818930"/>
                  </a:lnTo>
                  <a:lnTo>
                    <a:pt x="765461" y="1869153"/>
                  </a:lnTo>
                  <a:lnTo>
                    <a:pt x="776194" y="1918946"/>
                  </a:lnTo>
                  <a:lnTo>
                    <a:pt x="787636" y="1968237"/>
                  </a:lnTo>
                  <a:lnTo>
                    <a:pt x="799905" y="2016954"/>
                  </a:lnTo>
                  <a:lnTo>
                    <a:pt x="813121" y="2065024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1" y="2293132"/>
                  </a:lnTo>
                  <a:lnTo>
                    <a:pt x="918969" y="2335797"/>
                  </a:lnTo>
                  <a:lnTo>
                    <a:pt x="942148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2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2"/>
                  </a:lnTo>
                  <a:lnTo>
                    <a:pt x="1308422" y="2738638"/>
                  </a:lnTo>
                  <a:lnTo>
                    <a:pt x="1350508" y="2763724"/>
                  </a:lnTo>
                  <a:lnTo>
                    <a:pt x="1393714" y="2787574"/>
                  </a:lnTo>
                  <a:lnTo>
                    <a:pt x="1437957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5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9" y="3006818"/>
                  </a:lnTo>
                  <a:lnTo>
                    <a:pt x="2535517" y="3002909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6"/>
                  </a:lnTo>
                  <a:lnTo>
                    <a:pt x="3036555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8" y="2872471"/>
                  </a:lnTo>
                  <a:lnTo>
                    <a:pt x="3230269" y="2858336"/>
                  </a:lnTo>
                  <a:lnTo>
                    <a:pt x="3278371" y="2843904"/>
                  </a:lnTo>
                  <a:lnTo>
                    <a:pt x="3326386" y="2829234"/>
                  </a:lnTo>
                  <a:lnTo>
                    <a:pt x="3374336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200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40"/>
                  </a:lnTo>
                  <a:lnTo>
                    <a:pt x="377200" y="627902"/>
                  </a:lnTo>
                  <a:lnTo>
                    <a:pt x="397104" y="674361"/>
                  </a:lnTo>
                  <a:lnTo>
                    <a:pt x="415822" y="721454"/>
                  </a:lnTo>
                  <a:lnTo>
                    <a:pt x="433278" y="769221"/>
                  </a:lnTo>
                  <a:lnTo>
                    <a:pt x="449400" y="817701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1"/>
                  </a:lnTo>
                  <a:lnTo>
                    <a:pt x="509107" y="1060554"/>
                  </a:lnTo>
                  <a:lnTo>
                    <a:pt x="562851" y="1356648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9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6"/>
                  </a:lnTo>
                  <a:lnTo>
                    <a:pt x="717154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29"/>
                  </a:lnTo>
                  <a:lnTo>
                    <a:pt x="835862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3" y="2059151"/>
                  </a:lnTo>
                  <a:lnTo>
                    <a:pt x="1032496" y="2083619"/>
                  </a:lnTo>
                  <a:lnTo>
                    <a:pt x="1076699" y="2106450"/>
                  </a:lnTo>
                  <a:lnTo>
                    <a:pt x="1122164" y="2127650"/>
                  </a:lnTo>
                  <a:lnTo>
                    <a:pt x="1168739" y="2147225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5"/>
                  </a:lnTo>
                  <a:lnTo>
                    <a:pt x="1363025" y="2209404"/>
                  </a:lnTo>
                  <a:lnTo>
                    <a:pt x="1412818" y="2220950"/>
                  </a:lnTo>
                  <a:lnTo>
                    <a:pt x="1462791" y="2230910"/>
                  </a:lnTo>
                  <a:lnTo>
                    <a:pt x="1512788" y="2239289"/>
                  </a:lnTo>
                  <a:lnTo>
                    <a:pt x="1562654" y="2246093"/>
                  </a:lnTo>
                  <a:lnTo>
                    <a:pt x="1612235" y="2251330"/>
                  </a:lnTo>
                  <a:lnTo>
                    <a:pt x="1661374" y="2255005"/>
                  </a:lnTo>
                  <a:lnTo>
                    <a:pt x="1715157" y="2257272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2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6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8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1" y="109035"/>
                  </a:lnTo>
                  <a:lnTo>
                    <a:pt x="102807" y="152291"/>
                  </a:lnTo>
                  <a:lnTo>
                    <a:pt x="130497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5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3" y="618406"/>
                  </a:lnTo>
                  <a:lnTo>
                    <a:pt x="328014" y="666910"/>
                  </a:lnTo>
                  <a:lnTo>
                    <a:pt x="337702" y="715982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19"/>
                  </a:lnTo>
                  <a:lnTo>
                    <a:pt x="409034" y="1053597"/>
                  </a:lnTo>
                  <a:lnTo>
                    <a:pt x="424845" y="1097865"/>
                  </a:lnTo>
                  <a:lnTo>
                    <a:pt x="443340" y="1140361"/>
                  </a:lnTo>
                  <a:lnTo>
                    <a:pt x="464947" y="1180825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2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50"/>
                  </a:lnTo>
                  <a:lnTo>
                    <a:pt x="952494" y="1474871"/>
                  </a:lnTo>
                  <a:lnTo>
                    <a:pt x="1002360" y="1483636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80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6" y="1480340"/>
                  </a:lnTo>
                  <a:lnTo>
                    <a:pt x="1401774" y="1471720"/>
                  </a:lnTo>
                  <a:lnTo>
                    <a:pt x="1449498" y="1461644"/>
                  </a:lnTo>
                  <a:lnTo>
                    <a:pt x="1496741" y="1450323"/>
                  </a:lnTo>
                  <a:lnTo>
                    <a:pt x="1543581" y="1437969"/>
                  </a:lnTo>
                  <a:lnTo>
                    <a:pt x="1590091" y="1424796"/>
                  </a:lnTo>
                  <a:lnTo>
                    <a:pt x="1636347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0" y="60672"/>
                  </a:lnTo>
                  <a:lnTo>
                    <a:pt x="66693" y="101420"/>
                  </a:lnTo>
                  <a:lnTo>
                    <a:pt x="90627" y="143108"/>
                  </a:lnTo>
                  <a:lnTo>
                    <a:pt x="112228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2"/>
                  </a:lnTo>
                  <a:lnTo>
                    <a:pt x="167410" y="374797"/>
                  </a:lnTo>
                  <a:lnTo>
                    <a:pt x="176246" y="424415"/>
                  </a:lnTo>
                  <a:lnTo>
                    <a:pt x="186162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6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8" y="736396"/>
                  </a:lnTo>
                  <a:lnTo>
                    <a:pt x="546965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1"/>
                  </a:lnTo>
                  <a:lnTo>
                    <a:pt x="761084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306" y="2526351"/>
            <a:ext cx="17257395" cy="7760970"/>
            <a:chOff x="1306" y="2526351"/>
            <a:chExt cx="17257395" cy="7760970"/>
          </a:xfrm>
        </p:grpSpPr>
        <p:sp>
          <p:nvSpPr>
            <p:cNvPr id="10" name="object 10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6994613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6"/>
                  </a:moveTo>
                  <a:lnTo>
                    <a:pt x="0" y="3292386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3"/>
                  </a:moveTo>
                  <a:lnTo>
                    <a:pt x="0" y="2422013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3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6"/>
                  </a:moveTo>
                  <a:lnTo>
                    <a:pt x="0" y="1551616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306" y="9605846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449" y="2526351"/>
              <a:ext cx="3571874" cy="68960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9305" y="3725457"/>
              <a:ext cx="4838699" cy="52387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4698" y="3634011"/>
              <a:ext cx="4076699" cy="54197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72141" y="3566729"/>
              <a:ext cx="3686174" cy="555307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828547" y="747758"/>
            <a:ext cx="6630906" cy="2008883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  <a:p>
            <a:pPr algn="ctr">
              <a:lnSpc>
                <a:spcPct val="100000"/>
              </a:lnSpc>
              <a:spcBef>
                <a:spcPts val="509"/>
              </a:spcBef>
              <a:tabLst>
                <a:tab pos="1819910" algn="l"/>
              </a:tabLst>
            </a:pPr>
            <a:r>
              <a:rPr sz="3300" spc="-7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在Oracle	</a:t>
            </a:r>
            <a:r>
              <a:rPr sz="3300" spc="24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RDBMS上建立專屬綱目</a:t>
            </a:r>
            <a:endParaRPr sz="3300"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3" name="object 3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4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3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8" y="532675"/>
                  </a:lnTo>
                  <a:lnTo>
                    <a:pt x="381385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1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3" y="1117140"/>
                  </a:lnTo>
                  <a:lnTo>
                    <a:pt x="682042" y="1164401"/>
                  </a:lnTo>
                  <a:lnTo>
                    <a:pt x="700749" y="1212067"/>
                  </a:lnTo>
                  <a:lnTo>
                    <a:pt x="718687" y="1260152"/>
                  </a:lnTo>
                  <a:lnTo>
                    <a:pt x="735828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3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1" y="2312711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6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6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5" y="3342814"/>
                  </a:lnTo>
                  <a:lnTo>
                    <a:pt x="1549269" y="3371256"/>
                  </a:lnTo>
                  <a:lnTo>
                    <a:pt x="1589036" y="3398700"/>
                  </a:lnTo>
                  <a:lnTo>
                    <a:pt x="1629840" y="3425151"/>
                  </a:lnTo>
                  <a:lnTo>
                    <a:pt x="1671628" y="3450611"/>
                  </a:lnTo>
                  <a:lnTo>
                    <a:pt x="1714342" y="3475082"/>
                  </a:lnTo>
                  <a:lnTo>
                    <a:pt x="1757928" y="3498568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5"/>
                  </a:lnTo>
                  <a:lnTo>
                    <a:pt x="2428706" y="3725290"/>
                  </a:lnTo>
                  <a:lnTo>
                    <a:pt x="2478732" y="3734298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3"/>
                  </a:lnTo>
                  <a:lnTo>
                    <a:pt x="2727557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3" y="3773108"/>
                  </a:lnTo>
                  <a:lnTo>
                    <a:pt x="2987339" y="3772549"/>
                  </a:lnTo>
                  <a:lnTo>
                    <a:pt x="3039058" y="3771017"/>
                  </a:lnTo>
                  <a:lnTo>
                    <a:pt x="3090426" y="3768548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3"/>
                  </a:lnTo>
                  <a:lnTo>
                    <a:pt x="3342433" y="3743358"/>
                  </a:lnTo>
                  <a:lnTo>
                    <a:pt x="3391959" y="3735994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5"/>
                  </a:lnTo>
                  <a:lnTo>
                    <a:pt x="3587587" y="3699942"/>
                  </a:lnTo>
                  <a:lnTo>
                    <a:pt x="3635938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2" y="3629895"/>
                  </a:lnTo>
                  <a:lnTo>
                    <a:pt x="3922395" y="3616803"/>
                  </a:lnTo>
                  <a:lnTo>
                    <a:pt x="3969651" y="3603399"/>
                  </a:lnTo>
                  <a:lnTo>
                    <a:pt x="4016802" y="3589716"/>
                  </a:lnTo>
                  <a:lnTo>
                    <a:pt x="4063862" y="3575791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3"/>
                  </a:lnTo>
                  <a:lnTo>
                    <a:pt x="183322" y="269516"/>
                  </a:lnTo>
                  <a:lnTo>
                    <a:pt x="210613" y="311182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6" y="876214"/>
                  </a:lnTo>
                  <a:lnTo>
                    <a:pt x="540934" y="922245"/>
                  </a:lnTo>
                  <a:lnTo>
                    <a:pt x="559233" y="968751"/>
                  </a:lnTo>
                  <a:lnTo>
                    <a:pt x="576612" y="1015757"/>
                  </a:lnTo>
                  <a:lnTo>
                    <a:pt x="593032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3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1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3"/>
                  </a:lnTo>
                  <a:lnTo>
                    <a:pt x="859640" y="2204628"/>
                  </a:lnTo>
                  <a:lnTo>
                    <a:pt x="877834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2"/>
                  </a:lnTo>
                  <a:lnTo>
                    <a:pt x="994325" y="2456576"/>
                  </a:lnTo>
                  <a:lnTo>
                    <a:pt x="1022443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1"/>
                  </a:lnTo>
                  <a:lnTo>
                    <a:pt x="1267545" y="2712312"/>
                  </a:lnTo>
                  <a:lnTo>
                    <a:pt x="1308423" y="2738638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8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4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3"/>
                  </a:lnTo>
                  <a:lnTo>
                    <a:pt x="2018311" y="2986946"/>
                  </a:lnTo>
                  <a:lnTo>
                    <a:pt x="2068185" y="2993907"/>
                  </a:lnTo>
                  <a:lnTo>
                    <a:pt x="2117889" y="2999693"/>
                  </a:lnTo>
                  <a:lnTo>
                    <a:pt x="2167337" y="3004306"/>
                  </a:lnTo>
                  <a:lnTo>
                    <a:pt x="2216445" y="3007750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8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5"/>
                  </a:lnTo>
                  <a:lnTo>
                    <a:pt x="2739675" y="2976788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69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6" y="2886252"/>
                  </a:lnTo>
                  <a:lnTo>
                    <a:pt x="3182058" y="2872471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1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0"/>
                  </a:lnTo>
                  <a:lnTo>
                    <a:pt x="287200" y="447638"/>
                  </a:lnTo>
                  <a:lnTo>
                    <a:pt x="311109" y="491947"/>
                  </a:lnTo>
                  <a:lnTo>
                    <a:pt x="334129" y="536734"/>
                  </a:lnTo>
                  <a:lnTo>
                    <a:pt x="356184" y="582040"/>
                  </a:lnTo>
                  <a:lnTo>
                    <a:pt x="377200" y="627903"/>
                  </a:lnTo>
                  <a:lnTo>
                    <a:pt x="397105" y="674361"/>
                  </a:lnTo>
                  <a:lnTo>
                    <a:pt x="415822" y="721454"/>
                  </a:lnTo>
                  <a:lnTo>
                    <a:pt x="433279" y="769221"/>
                  </a:lnTo>
                  <a:lnTo>
                    <a:pt x="449400" y="817701"/>
                  </a:lnTo>
                  <a:lnTo>
                    <a:pt x="464112" y="866932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3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3" y="1723181"/>
                  </a:lnTo>
                  <a:lnTo>
                    <a:pt x="693806" y="1764126"/>
                  </a:lnTo>
                  <a:lnTo>
                    <a:pt x="717154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19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7" y="2165182"/>
                  </a:lnTo>
                  <a:lnTo>
                    <a:pt x="1264594" y="2181526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8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5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5"/>
                  </a:lnTo>
                  <a:lnTo>
                    <a:pt x="1872529" y="2253672"/>
                  </a:lnTo>
                  <a:lnTo>
                    <a:pt x="1923791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5"/>
                  </a:lnTo>
                  <a:lnTo>
                    <a:pt x="2317997" y="2172672"/>
                  </a:lnTo>
                  <a:lnTo>
                    <a:pt x="2365870" y="2159338"/>
                  </a:lnTo>
                  <a:lnTo>
                    <a:pt x="2413563" y="2145504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7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5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0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4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19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7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1"/>
                  </a:lnTo>
                  <a:lnTo>
                    <a:pt x="1101150" y="1494165"/>
                  </a:lnTo>
                  <a:lnTo>
                    <a:pt x="1153330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7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0" y="60672"/>
                  </a:lnTo>
                  <a:lnTo>
                    <a:pt x="66694" y="101420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5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8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8" y="736396"/>
                  </a:lnTo>
                  <a:lnTo>
                    <a:pt x="546965" y="741582"/>
                  </a:lnTo>
                  <a:lnTo>
                    <a:pt x="603137" y="741888"/>
                  </a:lnTo>
                  <a:lnTo>
                    <a:pt x="657277" y="736972"/>
                  </a:lnTo>
                  <a:lnTo>
                    <a:pt x="709790" y="727851"/>
                  </a:lnTo>
                  <a:lnTo>
                    <a:pt x="761084" y="715543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6" y="6124154"/>
            <a:ext cx="4084320" cy="4163060"/>
            <a:chOff x="1306" y="6124154"/>
            <a:chExt cx="4084320" cy="4163060"/>
          </a:xfrm>
        </p:grpSpPr>
        <p:sp>
          <p:nvSpPr>
            <p:cNvPr id="9" name="object 9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6994613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6"/>
                  </a:moveTo>
                  <a:lnTo>
                    <a:pt x="0" y="3292386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9605846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3"/>
                  </a:moveTo>
                  <a:lnTo>
                    <a:pt x="0" y="681153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064" y="3300849"/>
            <a:ext cx="12163424" cy="31908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8635" y="7175050"/>
            <a:ext cx="11496673" cy="254317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625804" y="3223730"/>
            <a:ext cx="2867025" cy="1400175"/>
          </a:xfrm>
          <a:custGeom>
            <a:avLst/>
            <a:gdLst/>
            <a:ahLst/>
            <a:cxnLst/>
            <a:rect l="l" t="t" r="r" b="b"/>
            <a:pathLst>
              <a:path w="2867025" h="1400175">
                <a:moveTo>
                  <a:pt x="2371852" y="1399686"/>
                </a:moveTo>
                <a:lnTo>
                  <a:pt x="495452" y="1399686"/>
                </a:lnTo>
                <a:lnTo>
                  <a:pt x="268137" y="1293030"/>
                </a:lnTo>
                <a:lnTo>
                  <a:pt x="94225" y="1096234"/>
                </a:lnTo>
                <a:lnTo>
                  <a:pt x="0" y="838972"/>
                </a:lnTo>
                <a:lnTo>
                  <a:pt x="0" y="560714"/>
                </a:lnTo>
                <a:lnTo>
                  <a:pt x="94225" y="303452"/>
                </a:lnTo>
                <a:lnTo>
                  <a:pt x="268137" y="106656"/>
                </a:lnTo>
                <a:lnTo>
                  <a:pt x="495452" y="0"/>
                </a:lnTo>
                <a:lnTo>
                  <a:pt x="2371852" y="0"/>
                </a:lnTo>
                <a:lnTo>
                  <a:pt x="2598887" y="106656"/>
                </a:lnTo>
                <a:lnTo>
                  <a:pt x="2772799" y="303452"/>
                </a:lnTo>
                <a:lnTo>
                  <a:pt x="2867024" y="560714"/>
                </a:lnTo>
                <a:lnTo>
                  <a:pt x="2867024" y="838972"/>
                </a:lnTo>
                <a:lnTo>
                  <a:pt x="2772799" y="1096234"/>
                </a:lnTo>
                <a:lnTo>
                  <a:pt x="2598888" y="1293030"/>
                </a:lnTo>
                <a:lnTo>
                  <a:pt x="2371852" y="13996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762510" y="747761"/>
            <a:ext cx="6762980" cy="2008883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  <a:p>
            <a:pPr algn="ctr">
              <a:lnSpc>
                <a:spcPct val="100000"/>
              </a:lnSpc>
              <a:spcBef>
                <a:spcPts val="509"/>
              </a:spcBef>
              <a:tabLst>
                <a:tab pos="1819910" algn="l"/>
              </a:tabLst>
            </a:pPr>
            <a:r>
              <a:rPr sz="3300" spc="-7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在Oracle	</a:t>
            </a:r>
            <a:r>
              <a:rPr sz="3300" spc="24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RDBMS上建立專屬綱目</a:t>
            </a:r>
            <a:endParaRPr sz="3300"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25804" y="7175294"/>
            <a:ext cx="2867025" cy="1400175"/>
          </a:xfrm>
          <a:custGeom>
            <a:avLst/>
            <a:gdLst/>
            <a:ahLst/>
            <a:cxnLst/>
            <a:rect l="l" t="t" r="r" b="b"/>
            <a:pathLst>
              <a:path w="2867025" h="1400175">
                <a:moveTo>
                  <a:pt x="2371852" y="1399686"/>
                </a:moveTo>
                <a:lnTo>
                  <a:pt x="495452" y="1399686"/>
                </a:lnTo>
                <a:lnTo>
                  <a:pt x="268137" y="1293030"/>
                </a:lnTo>
                <a:lnTo>
                  <a:pt x="94225" y="1096234"/>
                </a:lnTo>
                <a:lnTo>
                  <a:pt x="0" y="838972"/>
                </a:lnTo>
                <a:lnTo>
                  <a:pt x="0" y="560714"/>
                </a:lnTo>
                <a:lnTo>
                  <a:pt x="94225" y="303452"/>
                </a:lnTo>
                <a:lnTo>
                  <a:pt x="268137" y="106656"/>
                </a:lnTo>
                <a:lnTo>
                  <a:pt x="495452" y="0"/>
                </a:lnTo>
                <a:lnTo>
                  <a:pt x="2371852" y="0"/>
                </a:lnTo>
                <a:lnTo>
                  <a:pt x="2598887" y="106656"/>
                </a:lnTo>
                <a:lnTo>
                  <a:pt x="2772799" y="303452"/>
                </a:lnTo>
                <a:lnTo>
                  <a:pt x="2867024" y="560714"/>
                </a:lnTo>
                <a:lnTo>
                  <a:pt x="2867024" y="838972"/>
                </a:lnTo>
                <a:lnTo>
                  <a:pt x="2772799" y="1096234"/>
                </a:lnTo>
                <a:lnTo>
                  <a:pt x="2598888" y="1293030"/>
                </a:lnTo>
                <a:lnTo>
                  <a:pt x="2371852" y="13996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8941" y="3314355"/>
            <a:ext cx="1320750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1590" algn="ctr">
              <a:lnSpc>
                <a:spcPct val="100000"/>
              </a:lnSpc>
              <a:spcBef>
                <a:spcPts val="745"/>
              </a:spcBef>
            </a:pPr>
            <a:r>
              <a:rPr sz="3400" spc="5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CAR</a:t>
            </a:r>
            <a:endParaRPr sz="3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車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輛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814799" y="7201864"/>
            <a:ext cx="2489033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75565" algn="ctr">
              <a:lnSpc>
                <a:spcPct val="100000"/>
              </a:lnSpc>
              <a:spcBef>
                <a:spcPts val="745"/>
              </a:spcBef>
            </a:pPr>
            <a:r>
              <a:rPr sz="3400" spc="39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DRIVER</a:t>
            </a:r>
            <a:endParaRPr sz="3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路況追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蹤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3" name="object 3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8" y="318361"/>
                  </a:lnTo>
                  <a:lnTo>
                    <a:pt x="273005" y="403630"/>
                  </a:lnTo>
                  <a:lnTo>
                    <a:pt x="327854" y="489487"/>
                  </a:lnTo>
                  <a:lnTo>
                    <a:pt x="354798" y="532674"/>
                  </a:lnTo>
                  <a:lnTo>
                    <a:pt x="381385" y="576054"/>
                  </a:lnTo>
                  <a:lnTo>
                    <a:pt x="407587" y="619641"/>
                  </a:lnTo>
                  <a:lnTo>
                    <a:pt x="433378" y="663451"/>
                  </a:lnTo>
                  <a:lnTo>
                    <a:pt x="458729" y="707499"/>
                  </a:lnTo>
                  <a:lnTo>
                    <a:pt x="483614" y="751801"/>
                  </a:lnTo>
                  <a:lnTo>
                    <a:pt x="508004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8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79"/>
                  </a:lnTo>
                  <a:lnTo>
                    <a:pt x="820083" y="1604697"/>
                  </a:lnTo>
                  <a:lnTo>
                    <a:pt x="831352" y="1654637"/>
                  </a:lnTo>
                  <a:lnTo>
                    <a:pt x="842066" y="1704855"/>
                  </a:lnTo>
                  <a:lnTo>
                    <a:pt x="862129" y="1805945"/>
                  </a:lnTo>
                  <a:lnTo>
                    <a:pt x="935127" y="2212385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799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3" y="2557324"/>
                  </a:lnTo>
                  <a:lnTo>
                    <a:pt x="1025204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599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7"/>
                  </a:lnTo>
                  <a:lnTo>
                    <a:pt x="1170606" y="2960142"/>
                  </a:lnTo>
                  <a:lnTo>
                    <a:pt x="1194576" y="3000796"/>
                  </a:lnTo>
                  <a:lnTo>
                    <a:pt x="1220082" y="3040464"/>
                  </a:lnTo>
                  <a:lnTo>
                    <a:pt x="1247200" y="3079100"/>
                  </a:lnTo>
                  <a:lnTo>
                    <a:pt x="1275137" y="3115606"/>
                  </a:lnTo>
                  <a:lnTo>
                    <a:pt x="1304609" y="3151095"/>
                  </a:lnTo>
                  <a:lnTo>
                    <a:pt x="1335561" y="3185570"/>
                  </a:lnTo>
                  <a:lnTo>
                    <a:pt x="1367939" y="3219032"/>
                  </a:lnTo>
                  <a:lnTo>
                    <a:pt x="1401687" y="3251485"/>
                  </a:lnTo>
                  <a:lnTo>
                    <a:pt x="1436749" y="3282931"/>
                  </a:lnTo>
                  <a:lnTo>
                    <a:pt x="1473070" y="3313373"/>
                  </a:lnTo>
                  <a:lnTo>
                    <a:pt x="1510595" y="3342814"/>
                  </a:lnTo>
                  <a:lnTo>
                    <a:pt x="1549268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1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4"/>
                  </a:lnTo>
                  <a:lnTo>
                    <a:pt x="2131368" y="3651265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0"/>
                  </a:lnTo>
                  <a:lnTo>
                    <a:pt x="2378721" y="3715335"/>
                  </a:lnTo>
                  <a:lnTo>
                    <a:pt x="2428705" y="3725290"/>
                  </a:lnTo>
                  <a:lnTo>
                    <a:pt x="2478732" y="3734298"/>
                  </a:lnTo>
                  <a:lnTo>
                    <a:pt x="2528744" y="3742361"/>
                  </a:lnTo>
                  <a:lnTo>
                    <a:pt x="2578689" y="3749483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6"/>
                  </a:lnTo>
                  <a:lnTo>
                    <a:pt x="2829934" y="3771172"/>
                  </a:lnTo>
                  <a:lnTo>
                    <a:pt x="2882789" y="3772660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5"/>
                  </a:lnTo>
                  <a:lnTo>
                    <a:pt x="3490242" y="3719217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3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1" y="3655002"/>
                  </a:lnTo>
                  <a:lnTo>
                    <a:pt x="3827518" y="3642639"/>
                  </a:lnTo>
                  <a:lnTo>
                    <a:pt x="3875022" y="3629894"/>
                  </a:lnTo>
                  <a:lnTo>
                    <a:pt x="3922395" y="3616802"/>
                  </a:lnTo>
                  <a:lnTo>
                    <a:pt x="3969650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4"/>
                  </a:lnTo>
                  <a:lnTo>
                    <a:pt x="4251447" y="3518354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4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1" y="608806"/>
                  </a:lnTo>
                  <a:lnTo>
                    <a:pt x="414076" y="652439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3"/>
                  </a:lnTo>
                  <a:lnTo>
                    <a:pt x="540934" y="922244"/>
                  </a:lnTo>
                  <a:lnTo>
                    <a:pt x="559232" y="968751"/>
                  </a:lnTo>
                  <a:lnTo>
                    <a:pt x="576612" y="1015756"/>
                  </a:lnTo>
                  <a:lnTo>
                    <a:pt x="593032" y="1063281"/>
                  </a:lnTo>
                  <a:lnTo>
                    <a:pt x="608453" y="1111349"/>
                  </a:lnTo>
                  <a:lnTo>
                    <a:pt x="622835" y="1159981"/>
                  </a:lnTo>
                  <a:lnTo>
                    <a:pt x="636164" y="1209183"/>
                  </a:lnTo>
                  <a:lnTo>
                    <a:pt x="648533" y="1258899"/>
                  </a:lnTo>
                  <a:lnTo>
                    <a:pt x="660061" y="1309056"/>
                  </a:lnTo>
                  <a:lnTo>
                    <a:pt x="670868" y="1359581"/>
                  </a:lnTo>
                  <a:lnTo>
                    <a:pt x="681072" y="1410403"/>
                  </a:lnTo>
                  <a:lnTo>
                    <a:pt x="745642" y="1768351"/>
                  </a:lnTo>
                  <a:lnTo>
                    <a:pt x="755317" y="1818930"/>
                  </a:lnTo>
                  <a:lnTo>
                    <a:pt x="765461" y="1869152"/>
                  </a:lnTo>
                  <a:lnTo>
                    <a:pt x="776194" y="1918945"/>
                  </a:lnTo>
                  <a:lnTo>
                    <a:pt x="787636" y="1968237"/>
                  </a:lnTo>
                  <a:lnTo>
                    <a:pt x="799905" y="2016953"/>
                  </a:lnTo>
                  <a:lnTo>
                    <a:pt x="813121" y="2065023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0" y="2293132"/>
                  </a:lnTo>
                  <a:lnTo>
                    <a:pt x="918968" y="2335797"/>
                  </a:lnTo>
                  <a:lnTo>
                    <a:pt x="942147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1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1"/>
                  </a:lnTo>
                  <a:lnTo>
                    <a:pt x="1308422" y="2738638"/>
                  </a:lnTo>
                  <a:lnTo>
                    <a:pt x="1350507" y="2763724"/>
                  </a:lnTo>
                  <a:lnTo>
                    <a:pt x="1393714" y="2787574"/>
                  </a:lnTo>
                  <a:lnTo>
                    <a:pt x="1437956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4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8" y="3006818"/>
                  </a:lnTo>
                  <a:lnTo>
                    <a:pt x="2535517" y="3002908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5"/>
                  </a:lnTo>
                  <a:lnTo>
                    <a:pt x="3036554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7" y="2872471"/>
                  </a:lnTo>
                  <a:lnTo>
                    <a:pt x="3230268" y="2858336"/>
                  </a:lnTo>
                  <a:lnTo>
                    <a:pt x="3278370" y="2843904"/>
                  </a:lnTo>
                  <a:lnTo>
                    <a:pt x="3326386" y="2829233"/>
                  </a:lnTo>
                  <a:lnTo>
                    <a:pt x="3374335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7"/>
                  </a:lnTo>
                  <a:lnTo>
                    <a:pt x="210873" y="317198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199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39"/>
                  </a:lnTo>
                  <a:lnTo>
                    <a:pt x="377200" y="627902"/>
                  </a:lnTo>
                  <a:lnTo>
                    <a:pt x="397104" y="674360"/>
                  </a:lnTo>
                  <a:lnTo>
                    <a:pt x="415821" y="721454"/>
                  </a:lnTo>
                  <a:lnTo>
                    <a:pt x="433278" y="769221"/>
                  </a:lnTo>
                  <a:lnTo>
                    <a:pt x="449400" y="817700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0"/>
                  </a:lnTo>
                  <a:lnTo>
                    <a:pt x="509107" y="1060553"/>
                  </a:lnTo>
                  <a:lnTo>
                    <a:pt x="562851" y="1356647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8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5"/>
                  </a:lnTo>
                  <a:lnTo>
                    <a:pt x="717154" y="1803603"/>
                  </a:lnTo>
                  <a:lnTo>
                    <a:pt x="742959" y="1841498"/>
                  </a:lnTo>
                  <a:lnTo>
                    <a:pt x="771475" y="1877604"/>
                  </a:lnTo>
                  <a:lnTo>
                    <a:pt x="802494" y="1912029"/>
                  </a:lnTo>
                  <a:lnTo>
                    <a:pt x="835861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2" y="2059151"/>
                  </a:lnTo>
                  <a:lnTo>
                    <a:pt x="1032496" y="2083619"/>
                  </a:lnTo>
                  <a:lnTo>
                    <a:pt x="1076698" y="2106449"/>
                  </a:lnTo>
                  <a:lnTo>
                    <a:pt x="1122164" y="2127649"/>
                  </a:lnTo>
                  <a:lnTo>
                    <a:pt x="1168739" y="2147224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4"/>
                  </a:lnTo>
                  <a:lnTo>
                    <a:pt x="1363024" y="2209404"/>
                  </a:lnTo>
                  <a:lnTo>
                    <a:pt x="1412818" y="2220950"/>
                  </a:lnTo>
                  <a:lnTo>
                    <a:pt x="1462791" y="2230909"/>
                  </a:lnTo>
                  <a:lnTo>
                    <a:pt x="1512788" y="2239288"/>
                  </a:lnTo>
                  <a:lnTo>
                    <a:pt x="1562654" y="2246093"/>
                  </a:lnTo>
                  <a:lnTo>
                    <a:pt x="1612234" y="2251330"/>
                  </a:lnTo>
                  <a:lnTo>
                    <a:pt x="1661374" y="2255005"/>
                  </a:lnTo>
                  <a:lnTo>
                    <a:pt x="1715156" y="2257271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1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5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7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0" y="109035"/>
                  </a:lnTo>
                  <a:lnTo>
                    <a:pt x="102807" y="152290"/>
                  </a:lnTo>
                  <a:lnTo>
                    <a:pt x="130496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4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2" y="618406"/>
                  </a:lnTo>
                  <a:lnTo>
                    <a:pt x="328014" y="666909"/>
                  </a:lnTo>
                  <a:lnTo>
                    <a:pt x="337702" y="715982"/>
                  </a:lnTo>
                  <a:lnTo>
                    <a:pt x="364106" y="864018"/>
                  </a:lnTo>
                  <a:lnTo>
                    <a:pt x="373444" y="912769"/>
                  </a:lnTo>
                  <a:lnTo>
                    <a:pt x="383760" y="960789"/>
                  </a:lnTo>
                  <a:lnTo>
                    <a:pt x="395481" y="1007819"/>
                  </a:lnTo>
                  <a:lnTo>
                    <a:pt x="409033" y="1053597"/>
                  </a:lnTo>
                  <a:lnTo>
                    <a:pt x="424844" y="1097864"/>
                  </a:lnTo>
                  <a:lnTo>
                    <a:pt x="443340" y="1140360"/>
                  </a:lnTo>
                  <a:lnTo>
                    <a:pt x="464947" y="1180825"/>
                  </a:lnTo>
                  <a:lnTo>
                    <a:pt x="490091" y="1218998"/>
                  </a:lnTo>
                  <a:lnTo>
                    <a:pt x="519244" y="1254664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1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49"/>
                  </a:lnTo>
                  <a:lnTo>
                    <a:pt x="952494" y="1474871"/>
                  </a:lnTo>
                  <a:lnTo>
                    <a:pt x="1002359" y="1483635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79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5" y="1480340"/>
                  </a:lnTo>
                  <a:lnTo>
                    <a:pt x="1401774" y="1471720"/>
                  </a:lnTo>
                  <a:lnTo>
                    <a:pt x="1449497" y="1461644"/>
                  </a:lnTo>
                  <a:lnTo>
                    <a:pt x="1496741" y="1450322"/>
                  </a:lnTo>
                  <a:lnTo>
                    <a:pt x="1543581" y="1437969"/>
                  </a:lnTo>
                  <a:lnTo>
                    <a:pt x="1590091" y="1424795"/>
                  </a:lnTo>
                  <a:lnTo>
                    <a:pt x="1636346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49"/>
                  </a:lnTo>
                  <a:lnTo>
                    <a:pt x="41010" y="60671"/>
                  </a:lnTo>
                  <a:lnTo>
                    <a:pt x="66693" y="101420"/>
                  </a:lnTo>
                  <a:lnTo>
                    <a:pt x="90627" y="143107"/>
                  </a:lnTo>
                  <a:lnTo>
                    <a:pt x="112227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1"/>
                  </a:lnTo>
                  <a:lnTo>
                    <a:pt x="167410" y="374796"/>
                  </a:lnTo>
                  <a:lnTo>
                    <a:pt x="176245" y="424415"/>
                  </a:lnTo>
                  <a:lnTo>
                    <a:pt x="186161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5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7" y="736396"/>
                  </a:lnTo>
                  <a:lnTo>
                    <a:pt x="546964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0"/>
                  </a:lnTo>
                  <a:lnTo>
                    <a:pt x="761083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6" y="6124155"/>
            <a:ext cx="4084320" cy="4163060"/>
            <a:chOff x="1306" y="6124155"/>
            <a:chExt cx="4084320" cy="4163060"/>
          </a:xfrm>
        </p:grpSpPr>
        <p:sp>
          <p:nvSpPr>
            <p:cNvPr id="9" name="object 9"/>
            <p:cNvSpPr/>
            <p:nvPr/>
          </p:nvSpPr>
          <p:spPr>
            <a:xfrm>
              <a:off x="1306" y="6124155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6994614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5"/>
                  </a:moveTo>
                  <a:lnTo>
                    <a:pt x="0" y="3292385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7864987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8735384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9605847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2"/>
                  </a:moveTo>
                  <a:lnTo>
                    <a:pt x="0" y="681152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2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1792590" y="3113828"/>
            <a:ext cx="2867025" cy="1400175"/>
          </a:xfrm>
          <a:custGeom>
            <a:avLst/>
            <a:gdLst/>
            <a:ahLst/>
            <a:cxnLst/>
            <a:rect l="l" t="t" r="r" b="b"/>
            <a:pathLst>
              <a:path w="2867025" h="1400175">
                <a:moveTo>
                  <a:pt x="2371852" y="1399686"/>
                </a:moveTo>
                <a:lnTo>
                  <a:pt x="495452" y="1399686"/>
                </a:lnTo>
                <a:lnTo>
                  <a:pt x="268137" y="1293030"/>
                </a:lnTo>
                <a:lnTo>
                  <a:pt x="94225" y="1096234"/>
                </a:lnTo>
                <a:lnTo>
                  <a:pt x="0" y="838972"/>
                </a:lnTo>
                <a:lnTo>
                  <a:pt x="0" y="560714"/>
                </a:lnTo>
                <a:lnTo>
                  <a:pt x="94225" y="303452"/>
                </a:lnTo>
                <a:lnTo>
                  <a:pt x="268137" y="106656"/>
                </a:lnTo>
                <a:lnTo>
                  <a:pt x="495452" y="0"/>
                </a:lnTo>
                <a:lnTo>
                  <a:pt x="2371852" y="0"/>
                </a:lnTo>
                <a:lnTo>
                  <a:pt x="2598887" y="106656"/>
                </a:lnTo>
                <a:lnTo>
                  <a:pt x="2772799" y="303452"/>
                </a:lnTo>
                <a:lnTo>
                  <a:pt x="2867024" y="560714"/>
                </a:lnTo>
                <a:lnTo>
                  <a:pt x="2867024" y="838972"/>
                </a:lnTo>
                <a:lnTo>
                  <a:pt x="2772799" y="1096234"/>
                </a:lnTo>
                <a:lnTo>
                  <a:pt x="2598888" y="1293030"/>
                </a:lnTo>
                <a:lnTo>
                  <a:pt x="2371852" y="13996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92590" y="7065390"/>
            <a:ext cx="2867025" cy="1400175"/>
          </a:xfrm>
          <a:custGeom>
            <a:avLst/>
            <a:gdLst/>
            <a:ahLst/>
            <a:cxnLst/>
            <a:rect l="l" t="t" r="r" b="b"/>
            <a:pathLst>
              <a:path w="2867025" h="1400175">
                <a:moveTo>
                  <a:pt x="2371852" y="1399686"/>
                </a:moveTo>
                <a:lnTo>
                  <a:pt x="495452" y="1399686"/>
                </a:lnTo>
                <a:lnTo>
                  <a:pt x="268137" y="1293030"/>
                </a:lnTo>
                <a:lnTo>
                  <a:pt x="94225" y="1096234"/>
                </a:lnTo>
                <a:lnTo>
                  <a:pt x="0" y="838972"/>
                </a:lnTo>
                <a:lnTo>
                  <a:pt x="0" y="560714"/>
                </a:lnTo>
                <a:lnTo>
                  <a:pt x="94225" y="303452"/>
                </a:lnTo>
                <a:lnTo>
                  <a:pt x="268137" y="106656"/>
                </a:lnTo>
                <a:lnTo>
                  <a:pt x="495452" y="0"/>
                </a:lnTo>
                <a:lnTo>
                  <a:pt x="2371852" y="0"/>
                </a:lnTo>
                <a:lnTo>
                  <a:pt x="2598887" y="106656"/>
                </a:lnTo>
                <a:lnTo>
                  <a:pt x="2772799" y="303452"/>
                </a:lnTo>
                <a:lnTo>
                  <a:pt x="2867024" y="560714"/>
                </a:lnTo>
                <a:lnTo>
                  <a:pt x="2867024" y="838972"/>
                </a:lnTo>
                <a:lnTo>
                  <a:pt x="2772799" y="1096234"/>
                </a:lnTo>
                <a:lnTo>
                  <a:pt x="2598888" y="1293030"/>
                </a:lnTo>
                <a:lnTo>
                  <a:pt x="2371852" y="13996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5421" y="3113583"/>
            <a:ext cx="11496673" cy="3524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5421" y="7208428"/>
            <a:ext cx="11496673" cy="251459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784193" y="747758"/>
            <a:ext cx="6719614" cy="2008883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  <a:p>
            <a:pPr algn="ctr">
              <a:lnSpc>
                <a:spcPct val="100000"/>
              </a:lnSpc>
              <a:spcBef>
                <a:spcPts val="509"/>
              </a:spcBef>
              <a:tabLst>
                <a:tab pos="1819910" algn="l"/>
              </a:tabLst>
            </a:pPr>
            <a:r>
              <a:rPr sz="3300" spc="-7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在Oracle	</a:t>
            </a:r>
            <a:r>
              <a:rPr sz="3300" spc="24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RDBMS上建立專屬綱目</a:t>
            </a:r>
            <a:endParaRPr sz="3300"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7504" y="3235231"/>
            <a:ext cx="2917196" cy="115736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3200" spc="5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EMPLOYEE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員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工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98500" y="7248348"/>
            <a:ext cx="3455204" cy="103425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2800" spc="43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EXTRA_COST</a:t>
            </a:r>
            <a:endParaRPr sz="28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28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額外成</a:t>
            </a:r>
            <a:r>
              <a:rPr sz="28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本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3" name="object 3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60"/>
                  </a:lnTo>
                  <a:lnTo>
                    <a:pt x="217059" y="318362"/>
                  </a:lnTo>
                  <a:lnTo>
                    <a:pt x="273006" y="403631"/>
                  </a:lnTo>
                  <a:lnTo>
                    <a:pt x="327855" y="489489"/>
                  </a:lnTo>
                  <a:lnTo>
                    <a:pt x="354799" y="532676"/>
                  </a:lnTo>
                  <a:lnTo>
                    <a:pt x="381386" y="576056"/>
                  </a:lnTo>
                  <a:lnTo>
                    <a:pt x="407588" y="619643"/>
                  </a:lnTo>
                  <a:lnTo>
                    <a:pt x="433379" y="663453"/>
                  </a:lnTo>
                  <a:lnTo>
                    <a:pt x="458731" y="707501"/>
                  </a:lnTo>
                  <a:lnTo>
                    <a:pt x="483615" y="751802"/>
                  </a:lnTo>
                  <a:lnTo>
                    <a:pt x="508006" y="796371"/>
                  </a:lnTo>
                  <a:lnTo>
                    <a:pt x="531874" y="841224"/>
                  </a:lnTo>
                  <a:lnTo>
                    <a:pt x="555194" y="886376"/>
                  </a:lnTo>
                  <a:lnTo>
                    <a:pt x="577937" y="931841"/>
                  </a:lnTo>
                  <a:lnTo>
                    <a:pt x="600076" y="977635"/>
                  </a:lnTo>
                  <a:lnTo>
                    <a:pt x="621583" y="1023773"/>
                  </a:lnTo>
                  <a:lnTo>
                    <a:pt x="642432" y="1070270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8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4"/>
                  </a:lnTo>
                  <a:lnTo>
                    <a:pt x="767614" y="1407079"/>
                  </a:lnTo>
                  <a:lnTo>
                    <a:pt x="782203" y="1456995"/>
                  </a:lnTo>
                  <a:lnTo>
                    <a:pt x="795584" y="1505831"/>
                  </a:lnTo>
                  <a:lnTo>
                    <a:pt x="808186" y="1555081"/>
                  </a:lnTo>
                  <a:lnTo>
                    <a:pt x="820084" y="1604698"/>
                  </a:lnTo>
                  <a:lnTo>
                    <a:pt x="831353" y="1654639"/>
                  </a:lnTo>
                  <a:lnTo>
                    <a:pt x="842067" y="1704857"/>
                  </a:lnTo>
                  <a:lnTo>
                    <a:pt x="862130" y="1805946"/>
                  </a:lnTo>
                  <a:lnTo>
                    <a:pt x="935128" y="2212387"/>
                  </a:lnTo>
                  <a:lnTo>
                    <a:pt x="954552" y="2312712"/>
                  </a:lnTo>
                  <a:lnTo>
                    <a:pt x="964851" y="2362434"/>
                  </a:lnTo>
                  <a:lnTo>
                    <a:pt x="975641" y="2411801"/>
                  </a:lnTo>
                  <a:lnTo>
                    <a:pt x="986997" y="2460769"/>
                  </a:lnTo>
                  <a:lnTo>
                    <a:pt x="998993" y="2509292"/>
                  </a:lnTo>
                  <a:lnTo>
                    <a:pt x="1011704" y="2557326"/>
                  </a:lnTo>
                  <a:lnTo>
                    <a:pt x="1025205" y="2604824"/>
                  </a:lnTo>
                  <a:lnTo>
                    <a:pt x="1039571" y="2651743"/>
                  </a:lnTo>
                  <a:lnTo>
                    <a:pt x="1054875" y="2698037"/>
                  </a:lnTo>
                  <a:lnTo>
                    <a:pt x="1071194" y="2743661"/>
                  </a:lnTo>
                  <a:lnTo>
                    <a:pt x="1088601" y="2788569"/>
                  </a:lnTo>
                  <a:lnTo>
                    <a:pt x="1107171" y="2832716"/>
                  </a:lnTo>
                  <a:lnTo>
                    <a:pt x="1126979" y="2876058"/>
                  </a:lnTo>
                  <a:lnTo>
                    <a:pt x="1148099" y="2918549"/>
                  </a:lnTo>
                  <a:lnTo>
                    <a:pt x="1170607" y="2960144"/>
                  </a:lnTo>
                  <a:lnTo>
                    <a:pt x="1194577" y="3000798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8" y="3115608"/>
                  </a:lnTo>
                  <a:lnTo>
                    <a:pt x="1304610" y="3151097"/>
                  </a:lnTo>
                  <a:lnTo>
                    <a:pt x="1335562" y="3185571"/>
                  </a:lnTo>
                  <a:lnTo>
                    <a:pt x="1367940" y="3219034"/>
                  </a:lnTo>
                  <a:lnTo>
                    <a:pt x="1401688" y="3251487"/>
                  </a:lnTo>
                  <a:lnTo>
                    <a:pt x="1436750" y="3282933"/>
                  </a:lnTo>
                  <a:lnTo>
                    <a:pt x="1473071" y="3313375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1" y="3425152"/>
                  </a:lnTo>
                  <a:lnTo>
                    <a:pt x="1671628" y="3450612"/>
                  </a:lnTo>
                  <a:lnTo>
                    <a:pt x="1714342" y="3475083"/>
                  </a:lnTo>
                  <a:lnTo>
                    <a:pt x="1757929" y="3498568"/>
                  </a:lnTo>
                  <a:lnTo>
                    <a:pt x="1802332" y="3521070"/>
                  </a:lnTo>
                  <a:lnTo>
                    <a:pt x="1847496" y="3542591"/>
                  </a:lnTo>
                  <a:lnTo>
                    <a:pt x="1893366" y="3563134"/>
                  </a:lnTo>
                  <a:lnTo>
                    <a:pt x="1939887" y="3582701"/>
                  </a:lnTo>
                  <a:lnTo>
                    <a:pt x="1987003" y="3601296"/>
                  </a:lnTo>
                  <a:lnTo>
                    <a:pt x="2034659" y="3618920"/>
                  </a:lnTo>
                  <a:lnTo>
                    <a:pt x="2082799" y="3635576"/>
                  </a:lnTo>
                  <a:lnTo>
                    <a:pt x="2131369" y="3651267"/>
                  </a:lnTo>
                  <a:lnTo>
                    <a:pt x="2180313" y="3665995"/>
                  </a:lnTo>
                  <a:lnTo>
                    <a:pt x="2229576" y="3679764"/>
                  </a:lnTo>
                  <a:lnTo>
                    <a:pt x="2279102" y="3692575"/>
                  </a:lnTo>
                  <a:lnTo>
                    <a:pt x="2328836" y="3704432"/>
                  </a:lnTo>
                  <a:lnTo>
                    <a:pt x="2378722" y="3715336"/>
                  </a:lnTo>
                  <a:lnTo>
                    <a:pt x="2428707" y="3725291"/>
                  </a:lnTo>
                  <a:lnTo>
                    <a:pt x="2478733" y="3734299"/>
                  </a:lnTo>
                  <a:lnTo>
                    <a:pt x="2528746" y="3742363"/>
                  </a:lnTo>
                  <a:lnTo>
                    <a:pt x="2578690" y="3749485"/>
                  </a:lnTo>
                  <a:lnTo>
                    <a:pt x="2628510" y="3755668"/>
                  </a:lnTo>
                  <a:lnTo>
                    <a:pt x="2678151" y="3760914"/>
                  </a:lnTo>
                  <a:lnTo>
                    <a:pt x="2727558" y="3765227"/>
                  </a:lnTo>
                  <a:lnTo>
                    <a:pt x="2776675" y="3768608"/>
                  </a:lnTo>
                  <a:lnTo>
                    <a:pt x="2829935" y="3771173"/>
                  </a:lnTo>
                  <a:lnTo>
                    <a:pt x="2882790" y="3772662"/>
                  </a:lnTo>
                  <a:lnTo>
                    <a:pt x="2935254" y="3773109"/>
                  </a:lnTo>
                  <a:lnTo>
                    <a:pt x="2987339" y="3772550"/>
                  </a:lnTo>
                  <a:lnTo>
                    <a:pt x="3039059" y="3771018"/>
                  </a:lnTo>
                  <a:lnTo>
                    <a:pt x="3090426" y="3768549"/>
                  </a:lnTo>
                  <a:lnTo>
                    <a:pt x="3141454" y="3765178"/>
                  </a:lnTo>
                  <a:lnTo>
                    <a:pt x="3192156" y="3760938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6" y="3727937"/>
                  </a:lnTo>
                  <a:lnTo>
                    <a:pt x="3490243" y="3719219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5"/>
                  </a:lnTo>
                  <a:lnTo>
                    <a:pt x="3684095" y="3678446"/>
                  </a:lnTo>
                  <a:lnTo>
                    <a:pt x="3732069" y="3666950"/>
                  </a:lnTo>
                  <a:lnTo>
                    <a:pt x="3779872" y="3655004"/>
                  </a:lnTo>
                  <a:lnTo>
                    <a:pt x="3827519" y="3642641"/>
                  </a:lnTo>
                  <a:lnTo>
                    <a:pt x="3875023" y="3629896"/>
                  </a:lnTo>
                  <a:lnTo>
                    <a:pt x="3922396" y="3616804"/>
                  </a:lnTo>
                  <a:lnTo>
                    <a:pt x="3969651" y="3603399"/>
                  </a:lnTo>
                  <a:lnTo>
                    <a:pt x="4016803" y="3589717"/>
                  </a:lnTo>
                  <a:lnTo>
                    <a:pt x="4063862" y="3575792"/>
                  </a:lnTo>
                  <a:lnTo>
                    <a:pt x="4110844" y="3561659"/>
                  </a:lnTo>
                  <a:lnTo>
                    <a:pt x="4157760" y="3547352"/>
                  </a:lnTo>
                  <a:lnTo>
                    <a:pt x="4204624" y="3532906"/>
                  </a:lnTo>
                  <a:lnTo>
                    <a:pt x="4251448" y="3518356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7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4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10" y="437283"/>
                  </a:lnTo>
                  <a:lnTo>
                    <a:pt x="316182" y="479757"/>
                  </a:lnTo>
                  <a:lnTo>
                    <a:pt x="341475" y="522488"/>
                  </a:lnTo>
                  <a:lnTo>
                    <a:pt x="366249" y="565497"/>
                  </a:lnTo>
                  <a:lnTo>
                    <a:pt x="390462" y="608808"/>
                  </a:lnTo>
                  <a:lnTo>
                    <a:pt x="414077" y="652441"/>
                  </a:lnTo>
                  <a:lnTo>
                    <a:pt x="437052" y="696418"/>
                  </a:lnTo>
                  <a:lnTo>
                    <a:pt x="459347" y="740763"/>
                  </a:lnTo>
                  <a:lnTo>
                    <a:pt x="480923" y="785496"/>
                  </a:lnTo>
                  <a:lnTo>
                    <a:pt x="501740" y="830639"/>
                  </a:lnTo>
                  <a:lnTo>
                    <a:pt x="521757" y="876215"/>
                  </a:lnTo>
                  <a:lnTo>
                    <a:pt x="540935" y="922245"/>
                  </a:lnTo>
                  <a:lnTo>
                    <a:pt x="559233" y="968752"/>
                  </a:lnTo>
                  <a:lnTo>
                    <a:pt x="576613" y="1015757"/>
                  </a:lnTo>
                  <a:lnTo>
                    <a:pt x="593033" y="1063283"/>
                  </a:lnTo>
                  <a:lnTo>
                    <a:pt x="608454" y="1111351"/>
                  </a:lnTo>
                  <a:lnTo>
                    <a:pt x="622836" y="1159983"/>
                  </a:lnTo>
                  <a:lnTo>
                    <a:pt x="636165" y="1209185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3"/>
                  </a:lnTo>
                  <a:lnTo>
                    <a:pt x="681073" y="1410404"/>
                  </a:lnTo>
                  <a:lnTo>
                    <a:pt x="745643" y="1768353"/>
                  </a:lnTo>
                  <a:lnTo>
                    <a:pt x="755318" y="1818932"/>
                  </a:lnTo>
                  <a:lnTo>
                    <a:pt x="765462" y="1869154"/>
                  </a:lnTo>
                  <a:lnTo>
                    <a:pt x="776195" y="1918947"/>
                  </a:lnTo>
                  <a:lnTo>
                    <a:pt x="787637" y="1968238"/>
                  </a:lnTo>
                  <a:lnTo>
                    <a:pt x="799906" y="2016955"/>
                  </a:lnTo>
                  <a:lnTo>
                    <a:pt x="813122" y="2065025"/>
                  </a:lnTo>
                  <a:lnTo>
                    <a:pt x="827404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3"/>
                  </a:lnTo>
                  <a:lnTo>
                    <a:pt x="918970" y="2335799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9" y="2528088"/>
                  </a:lnTo>
                  <a:lnTo>
                    <a:pt x="1084284" y="2561939"/>
                  </a:lnTo>
                  <a:lnTo>
                    <a:pt x="1117833" y="2594526"/>
                  </a:lnTo>
                  <a:lnTo>
                    <a:pt x="1153019" y="2625853"/>
                  </a:lnTo>
                  <a:lnTo>
                    <a:pt x="1189758" y="2655923"/>
                  </a:lnTo>
                  <a:lnTo>
                    <a:pt x="1227962" y="2684742"/>
                  </a:lnTo>
                  <a:lnTo>
                    <a:pt x="1267546" y="2712313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6"/>
                  </a:lnTo>
                  <a:lnTo>
                    <a:pt x="1437957" y="2810193"/>
                  </a:lnTo>
                  <a:lnTo>
                    <a:pt x="1483149" y="2831583"/>
                  </a:lnTo>
                  <a:lnTo>
                    <a:pt x="1529204" y="2851748"/>
                  </a:lnTo>
                  <a:lnTo>
                    <a:pt x="1576037" y="2870694"/>
                  </a:lnTo>
                  <a:lnTo>
                    <a:pt x="1623561" y="2888423"/>
                  </a:lnTo>
                  <a:lnTo>
                    <a:pt x="1671690" y="2904939"/>
                  </a:lnTo>
                  <a:lnTo>
                    <a:pt x="1720338" y="2920247"/>
                  </a:lnTo>
                  <a:lnTo>
                    <a:pt x="1769419" y="2934351"/>
                  </a:lnTo>
                  <a:lnTo>
                    <a:pt x="1818848" y="2947255"/>
                  </a:lnTo>
                  <a:lnTo>
                    <a:pt x="1868537" y="2958963"/>
                  </a:lnTo>
                  <a:lnTo>
                    <a:pt x="1918402" y="2969478"/>
                  </a:lnTo>
                  <a:lnTo>
                    <a:pt x="1968355" y="2978804"/>
                  </a:lnTo>
                  <a:lnTo>
                    <a:pt x="2018312" y="2986946"/>
                  </a:lnTo>
                  <a:lnTo>
                    <a:pt x="2068185" y="2993908"/>
                  </a:lnTo>
                  <a:lnTo>
                    <a:pt x="2117889" y="2999694"/>
                  </a:lnTo>
                  <a:lnTo>
                    <a:pt x="2167338" y="3004307"/>
                  </a:lnTo>
                  <a:lnTo>
                    <a:pt x="2216446" y="3007751"/>
                  </a:lnTo>
                  <a:lnTo>
                    <a:pt x="2270857" y="3010239"/>
                  </a:lnTo>
                  <a:lnTo>
                    <a:pt x="2324747" y="3011333"/>
                  </a:lnTo>
                  <a:lnTo>
                    <a:pt x="2378136" y="3011088"/>
                  </a:lnTo>
                  <a:lnTo>
                    <a:pt x="2431046" y="3009565"/>
                  </a:lnTo>
                  <a:lnTo>
                    <a:pt x="2483500" y="3006819"/>
                  </a:lnTo>
                  <a:lnTo>
                    <a:pt x="2535518" y="3002910"/>
                  </a:lnTo>
                  <a:lnTo>
                    <a:pt x="2587123" y="2997894"/>
                  </a:lnTo>
                  <a:lnTo>
                    <a:pt x="2638336" y="2991830"/>
                  </a:lnTo>
                  <a:lnTo>
                    <a:pt x="2689180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9" y="2958248"/>
                  </a:lnTo>
                  <a:lnTo>
                    <a:pt x="2889290" y="2947810"/>
                  </a:lnTo>
                  <a:lnTo>
                    <a:pt x="2938611" y="2936670"/>
                  </a:lnTo>
                  <a:lnTo>
                    <a:pt x="2987692" y="2924887"/>
                  </a:lnTo>
                  <a:lnTo>
                    <a:pt x="3036555" y="2912517"/>
                  </a:lnTo>
                  <a:lnTo>
                    <a:pt x="3085223" y="2899620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2" y="2843906"/>
                  </a:lnTo>
                  <a:lnTo>
                    <a:pt x="3326387" y="2829235"/>
                  </a:lnTo>
                  <a:lnTo>
                    <a:pt x="3374336" y="2814383"/>
                  </a:lnTo>
                  <a:lnTo>
                    <a:pt x="3401675" y="280583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4" y="2108564"/>
                  </a:moveTo>
                  <a:lnTo>
                    <a:pt x="2534844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7" y="189672"/>
                  </a:lnTo>
                  <a:lnTo>
                    <a:pt x="156899" y="231923"/>
                  </a:lnTo>
                  <a:lnTo>
                    <a:pt x="184146" y="274419"/>
                  </a:lnTo>
                  <a:lnTo>
                    <a:pt x="210874" y="317200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10" y="491948"/>
                  </a:lnTo>
                  <a:lnTo>
                    <a:pt x="334129" y="536735"/>
                  </a:lnTo>
                  <a:lnTo>
                    <a:pt x="356184" y="582041"/>
                  </a:lnTo>
                  <a:lnTo>
                    <a:pt x="377201" y="627903"/>
                  </a:lnTo>
                  <a:lnTo>
                    <a:pt x="397105" y="674362"/>
                  </a:lnTo>
                  <a:lnTo>
                    <a:pt x="415823" y="721455"/>
                  </a:lnTo>
                  <a:lnTo>
                    <a:pt x="433279" y="769222"/>
                  </a:lnTo>
                  <a:lnTo>
                    <a:pt x="449401" y="817702"/>
                  </a:lnTo>
                  <a:lnTo>
                    <a:pt x="464113" y="866933"/>
                  </a:lnTo>
                  <a:lnTo>
                    <a:pt x="476905" y="914536"/>
                  </a:lnTo>
                  <a:lnTo>
                    <a:pt x="488541" y="962750"/>
                  </a:lnTo>
                  <a:lnTo>
                    <a:pt x="499212" y="1011462"/>
                  </a:lnTo>
                  <a:lnTo>
                    <a:pt x="509108" y="1060555"/>
                  </a:lnTo>
                  <a:lnTo>
                    <a:pt x="562852" y="1356649"/>
                  </a:lnTo>
                  <a:lnTo>
                    <a:pt x="572645" y="1405175"/>
                  </a:lnTo>
                  <a:lnTo>
                    <a:pt x="583184" y="1453159"/>
                  </a:lnTo>
                  <a:lnTo>
                    <a:pt x="594659" y="1500483"/>
                  </a:lnTo>
                  <a:lnTo>
                    <a:pt x="607259" y="1547034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4"/>
                  </a:lnTo>
                  <a:lnTo>
                    <a:pt x="672724" y="1723181"/>
                  </a:lnTo>
                  <a:lnTo>
                    <a:pt x="693806" y="1764127"/>
                  </a:lnTo>
                  <a:lnTo>
                    <a:pt x="717155" y="1803605"/>
                  </a:lnTo>
                  <a:lnTo>
                    <a:pt x="742961" y="1841500"/>
                  </a:lnTo>
                  <a:lnTo>
                    <a:pt x="771476" y="1877606"/>
                  </a:lnTo>
                  <a:lnTo>
                    <a:pt x="802495" y="1912031"/>
                  </a:lnTo>
                  <a:lnTo>
                    <a:pt x="835862" y="1944780"/>
                  </a:lnTo>
                  <a:lnTo>
                    <a:pt x="871423" y="1975861"/>
                  </a:lnTo>
                  <a:lnTo>
                    <a:pt x="909021" y="2005279"/>
                  </a:lnTo>
                  <a:lnTo>
                    <a:pt x="948503" y="2033040"/>
                  </a:lnTo>
                  <a:lnTo>
                    <a:pt x="989713" y="2059152"/>
                  </a:lnTo>
                  <a:lnTo>
                    <a:pt x="1032497" y="2083620"/>
                  </a:lnTo>
                  <a:lnTo>
                    <a:pt x="1076699" y="2106451"/>
                  </a:lnTo>
                  <a:lnTo>
                    <a:pt x="1122165" y="2127651"/>
                  </a:lnTo>
                  <a:lnTo>
                    <a:pt x="1168740" y="2147226"/>
                  </a:lnTo>
                  <a:lnTo>
                    <a:pt x="1216268" y="2165183"/>
                  </a:lnTo>
                  <a:lnTo>
                    <a:pt x="1264595" y="2181527"/>
                  </a:lnTo>
                  <a:lnTo>
                    <a:pt x="1313566" y="2196266"/>
                  </a:lnTo>
                  <a:lnTo>
                    <a:pt x="1363026" y="2209405"/>
                  </a:lnTo>
                  <a:lnTo>
                    <a:pt x="1412819" y="2220952"/>
                  </a:lnTo>
                  <a:lnTo>
                    <a:pt x="1462792" y="2230911"/>
                  </a:lnTo>
                  <a:lnTo>
                    <a:pt x="1512789" y="2239290"/>
                  </a:lnTo>
                  <a:lnTo>
                    <a:pt x="1562655" y="2246094"/>
                  </a:lnTo>
                  <a:lnTo>
                    <a:pt x="1612235" y="2251331"/>
                  </a:lnTo>
                  <a:lnTo>
                    <a:pt x="1661375" y="2255006"/>
                  </a:lnTo>
                  <a:lnTo>
                    <a:pt x="1715157" y="2257273"/>
                  </a:lnTo>
                  <a:lnTo>
                    <a:pt x="1768251" y="2257739"/>
                  </a:lnTo>
                  <a:lnTo>
                    <a:pt x="1820696" y="2256506"/>
                  </a:lnTo>
                  <a:lnTo>
                    <a:pt x="1872530" y="2253673"/>
                  </a:lnTo>
                  <a:lnTo>
                    <a:pt x="1923792" y="2249340"/>
                  </a:lnTo>
                  <a:lnTo>
                    <a:pt x="1974522" y="2243606"/>
                  </a:lnTo>
                  <a:lnTo>
                    <a:pt x="2024758" y="2236573"/>
                  </a:lnTo>
                  <a:lnTo>
                    <a:pt x="2074540" y="2228340"/>
                  </a:lnTo>
                  <a:lnTo>
                    <a:pt x="2123907" y="2219006"/>
                  </a:lnTo>
                  <a:lnTo>
                    <a:pt x="2172896" y="2208673"/>
                  </a:lnTo>
                  <a:lnTo>
                    <a:pt x="2221549" y="2197440"/>
                  </a:lnTo>
                  <a:lnTo>
                    <a:pt x="2269903" y="2185406"/>
                  </a:lnTo>
                  <a:lnTo>
                    <a:pt x="2317997" y="2172673"/>
                  </a:lnTo>
                  <a:lnTo>
                    <a:pt x="2365871" y="2159339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8"/>
                  </a:lnTo>
                  <a:lnTo>
                    <a:pt x="2534844" y="2108564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5" y="1403755"/>
                  </a:moveTo>
                  <a:lnTo>
                    <a:pt x="1659945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8" y="152292"/>
                  </a:lnTo>
                  <a:lnTo>
                    <a:pt x="130498" y="195948"/>
                  </a:lnTo>
                  <a:lnTo>
                    <a:pt x="157292" y="240096"/>
                  </a:lnTo>
                  <a:lnTo>
                    <a:pt x="183013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9" y="423476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2" y="570734"/>
                  </a:lnTo>
                  <a:lnTo>
                    <a:pt x="317173" y="618408"/>
                  </a:lnTo>
                  <a:lnTo>
                    <a:pt x="328015" y="666911"/>
                  </a:lnTo>
                  <a:lnTo>
                    <a:pt x="337703" y="715984"/>
                  </a:lnTo>
                  <a:lnTo>
                    <a:pt x="364107" y="864020"/>
                  </a:lnTo>
                  <a:lnTo>
                    <a:pt x="373445" y="912771"/>
                  </a:lnTo>
                  <a:lnTo>
                    <a:pt x="383761" y="960791"/>
                  </a:lnTo>
                  <a:lnTo>
                    <a:pt x="395482" y="1007820"/>
                  </a:lnTo>
                  <a:lnTo>
                    <a:pt x="409034" y="1053599"/>
                  </a:lnTo>
                  <a:lnTo>
                    <a:pt x="424845" y="1097866"/>
                  </a:lnTo>
                  <a:lnTo>
                    <a:pt x="443341" y="1140362"/>
                  </a:lnTo>
                  <a:lnTo>
                    <a:pt x="464948" y="1180826"/>
                  </a:lnTo>
                  <a:lnTo>
                    <a:pt x="490092" y="1219000"/>
                  </a:lnTo>
                  <a:lnTo>
                    <a:pt x="519245" y="1254666"/>
                  </a:lnTo>
                  <a:lnTo>
                    <a:pt x="552016" y="1287798"/>
                  </a:lnTo>
                  <a:lnTo>
                    <a:pt x="588056" y="1318414"/>
                  </a:lnTo>
                  <a:lnTo>
                    <a:pt x="627021" y="1346531"/>
                  </a:lnTo>
                  <a:lnTo>
                    <a:pt x="668562" y="1372167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6" y="1450254"/>
                  </a:lnTo>
                  <a:lnTo>
                    <a:pt x="902777" y="1463751"/>
                  </a:lnTo>
                  <a:lnTo>
                    <a:pt x="952495" y="1474872"/>
                  </a:lnTo>
                  <a:lnTo>
                    <a:pt x="1002360" y="1483637"/>
                  </a:lnTo>
                  <a:lnTo>
                    <a:pt x="1052028" y="1490062"/>
                  </a:lnTo>
                  <a:lnTo>
                    <a:pt x="1101151" y="1494166"/>
                  </a:lnTo>
                  <a:lnTo>
                    <a:pt x="1153331" y="1496011"/>
                  </a:lnTo>
                  <a:lnTo>
                    <a:pt x="1204580" y="1495340"/>
                  </a:lnTo>
                  <a:lnTo>
                    <a:pt x="1254974" y="1492363"/>
                  </a:lnTo>
                  <a:lnTo>
                    <a:pt x="1304588" y="1487293"/>
                  </a:lnTo>
                  <a:lnTo>
                    <a:pt x="1353496" y="1480341"/>
                  </a:lnTo>
                  <a:lnTo>
                    <a:pt x="1401775" y="1471722"/>
                  </a:lnTo>
                  <a:lnTo>
                    <a:pt x="1449498" y="1461645"/>
                  </a:lnTo>
                  <a:lnTo>
                    <a:pt x="1496742" y="1450324"/>
                  </a:lnTo>
                  <a:lnTo>
                    <a:pt x="1543582" y="1437971"/>
                  </a:lnTo>
                  <a:lnTo>
                    <a:pt x="1590092" y="1424797"/>
                  </a:lnTo>
                  <a:lnTo>
                    <a:pt x="1636348" y="1411015"/>
                  </a:lnTo>
                  <a:lnTo>
                    <a:pt x="1659945" y="1403755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8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2" y="20551"/>
                  </a:lnTo>
                  <a:lnTo>
                    <a:pt x="41011" y="60673"/>
                  </a:lnTo>
                  <a:lnTo>
                    <a:pt x="66694" y="101421"/>
                  </a:lnTo>
                  <a:lnTo>
                    <a:pt x="90628" y="143109"/>
                  </a:lnTo>
                  <a:lnTo>
                    <a:pt x="112228" y="186049"/>
                  </a:lnTo>
                  <a:lnTo>
                    <a:pt x="130913" y="230556"/>
                  </a:lnTo>
                  <a:lnTo>
                    <a:pt x="146099" y="276941"/>
                  </a:lnTo>
                  <a:lnTo>
                    <a:pt x="157936" y="325293"/>
                  </a:lnTo>
                  <a:lnTo>
                    <a:pt x="167411" y="374798"/>
                  </a:lnTo>
                  <a:lnTo>
                    <a:pt x="176246" y="424417"/>
                  </a:lnTo>
                  <a:lnTo>
                    <a:pt x="186162" y="473110"/>
                  </a:lnTo>
                  <a:lnTo>
                    <a:pt x="198881" y="519840"/>
                  </a:lnTo>
                  <a:lnTo>
                    <a:pt x="216122" y="563566"/>
                  </a:lnTo>
                  <a:lnTo>
                    <a:pt x="239608" y="603249"/>
                  </a:lnTo>
                  <a:lnTo>
                    <a:pt x="270587" y="637729"/>
                  </a:lnTo>
                  <a:lnTo>
                    <a:pt x="308222" y="667256"/>
                  </a:lnTo>
                  <a:lnTo>
                    <a:pt x="351106" y="691858"/>
                  </a:lnTo>
                  <a:lnTo>
                    <a:pt x="397831" y="711563"/>
                  </a:lnTo>
                  <a:lnTo>
                    <a:pt x="446988" y="726400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8" y="736972"/>
                  </a:lnTo>
                  <a:lnTo>
                    <a:pt x="709791" y="727852"/>
                  </a:lnTo>
                  <a:lnTo>
                    <a:pt x="761084" y="715544"/>
                  </a:lnTo>
                  <a:lnTo>
                    <a:pt x="793185" y="706338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6" y="6124154"/>
            <a:ext cx="4084320" cy="4163060"/>
            <a:chOff x="1306" y="6124154"/>
            <a:chExt cx="4084320" cy="4163060"/>
          </a:xfrm>
        </p:grpSpPr>
        <p:sp>
          <p:nvSpPr>
            <p:cNvPr id="9" name="object 9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6994612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7"/>
                  </a:moveTo>
                  <a:lnTo>
                    <a:pt x="0" y="3292387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7864985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4"/>
                  </a:moveTo>
                  <a:lnTo>
                    <a:pt x="0" y="2422014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8735382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7"/>
                  </a:moveTo>
                  <a:lnTo>
                    <a:pt x="0" y="1551617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2442552" y="3077198"/>
            <a:ext cx="2800350" cy="1362075"/>
          </a:xfrm>
          <a:custGeom>
            <a:avLst/>
            <a:gdLst/>
            <a:ahLst/>
            <a:cxnLst/>
            <a:rect l="l" t="t" r="r" b="b"/>
            <a:pathLst>
              <a:path w="2800350" h="1362075">
                <a:moveTo>
                  <a:pt x="2316692" y="1361572"/>
                </a:moveTo>
                <a:lnTo>
                  <a:pt x="483930" y="1361572"/>
                </a:lnTo>
                <a:lnTo>
                  <a:pt x="261901" y="1257820"/>
                </a:lnTo>
                <a:lnTo>
                  <a:pt x="92034" y="1066383"/>
                </a:lnTo>
                <a:lnTo>
                  <a:pt x="0" y="816126"/>
                </a:lnTo>
                <a:lnTo>
                  <a:pt x="0" y="545445"/>
                </a:lnTo>
                <a:lnTo>
                  <a:pt x="92034" y="295188"/>
                </a:lnTo>
                <a:lnTo>
                  <a:pt x="261901" y="103751"/>
                </a:lnTo>
                <a:lnTo>
                  <a:pt x="483930" y="0"/>
                </a:lnTo>
                <a:lnTo>
                  <a:pt x="2316692" y="0"/>
                </a:lnTo>
                <a:lnTo>
                  <a:pt x="2538448" y="103751"/>
                </a:lnTo>
                <a:lnTo>
                  <a:pt x="2708315" y="295188"/>
                </a:lnTo>
                <a:lnTo>
                  <a:pt x="2800349" y="545446"/>
                </a:lnTo>
                <a:lnTo>
                  <a:pt x="2800349" y="816126"/>
                </a:lnTo>
                <a:lnTo>
                  <a:pt x="2708315" y="1066383"/>
                </a:lnTo>
                <a:lnTo>
                  <a:pt x="2538448" y="1257820"/>
                </a:lnTo>
                <a:lnTo>
                  <a:pt x="2316692" y="1361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318" y="3076947"/>
            <a:ext cx="9944098" cy="2381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3184" y="5754906"/>
            <a:ext cx="8658224" cy="435292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641632" y="747760"/>
            <a:ext cx="7004736" cy="2008883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  <a:p>
            <a:pPr algn="ctr">
              <a:lnSpc>
                <a:spcPct val="100000"/>
              </a:lnSpc>
              <a:spcBef>
                <a:spcPts val="509"/>
              </a:spcBef>
              <a:tabLst>
                <a:tab pos="1819910" algn="l"/>
              </a:tabLst>
            </a:pPr>
            <a:r>
              <a:rPr sz="3300" spc="-7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在Oracle	</a:t>
            </a:r>
            <a:r>
              <a:rPr sz="3300" spc="24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RDBMS上建立專屬綱目</a:t>
            </a:r>
            <a:endParaRPr sz="3300"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28152" y="3161099"/>
            <a:ext cx="2463952" cy="118814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745"/>
              </a:spcBef>
            </a:pPr>
            <a:r>
              <a:rPr sz="3300" spc="12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M</a:t>
            </a:r>
            <a:r>
              <a:rPr sz="3300" spc="36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300" spc="12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M</a:t>
            </a:r>
            <a:r>
              <a:rPr sz="3300" spc="37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B</a:t>
            </a:r>
            <a:r>
              <a:rPr sz="3300" spc="36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300" spc="6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endParaRPr sz="33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65405" algn="ctr">
              <a:lnSpc>
                <a:spcPct val="100000"/>
              </a:lnSpc>
              <a:spcBef>
                <a:spcPts val="645"/>
              </a:spcBef>
            </a:pPr>
            <a:r>
              <a:rPr sz="3300" spc="1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契約客</a:t>
            </a:r>
            <a:r>
              <a:rPr sz="3300" spc="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戶</a:t>
            </a:r>
            <a:endParaRPr sz="33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44249" y="5755276"/>
            <a:ext cx="3990975" cy="1951989"/>
          </a:xfrm>
          <a:custGeom>
            <a:avLst/>
            <a:gdLst/>
            <a:ahLst/>
            <a:cxnLst/>
            <a:rect l="l" t="t" r="r" b="b"/>
            <a:pathLst>
              <a:path w="3990975" h="1951990">
                <a:moveTo>
                  <a:pt x="3301681" y="1951885"/>
                </a:moveTo>
                <a:lnTo>
                  <a:pt x="689682" y="1951885"/>
                </a:lnTo>
                <a:lnTo>
                  <a:pt x="373253" y="1803151"/>
                </a:lnTo>
                <a:lnTo>
                  <a:pt x="131164" y="1528716"/>
                </a:lnTo>
                <a:lnTo>
                  <a:pt x="0" y="1169959"/>
                </a:lnTo>
                <a:lnTo>
                  <a:pt x="0" y="781925"/>
                </a:lnTo>
                <a:lnTo>
                  <a:pt x="131164" y="423168"/>
                </a:lnTo>
                <a:lnTo>
                  <a:pt x="373253" y="148733"/>
                </a:lnTo>
                <a:lnTo>
                  <a:pt x="689682" y="0"/>
                </a:lnTo>
                <a:lnTo>
                  <a:pt x="3301681" y="0"/>
                </a:lnTo>
                <a:lnTo>
                  <a:pt x="3617720" y="148733"/>
                </a:lnTo>
                <a:lnTo>
                  <a:pt x="3859810" y="423168"/>
                </a:lnTo>
                <a:lnTo>
                  <a:pt x="3990974" y="781925"/>
                </a:lnTo>
                <a:lnTo>
                  <a:pt x="3990974" y="1169959"/>
                </a:lnTo>
                <a:lnTo>
                  <a:pt x="3859810" y="1528716"/>
                </a:lnTo>
                <a:lnTo>
                  <a:pt x="3617721" y="1803151"/>
                </a:lnTo>
                <a:lnTo>
                  <a:pt x="3301681" y="1951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65611" y="5827074"/>
            <a:ext cx="3989033" cy="182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99"/>
              </a:lnSpc>
              <a:spcBef>
                <a:spcPts val="100"/>
              </a:spcBef>
            </a:pPr>
            <a:r>
              <a:rPr sz="3400" spc="5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O</a:t>
            </a:r>
            <a:r>
              <a:rPr sz="3400" spc="6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r>
              <a:rPr sz="3400" spc="6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</a:t>
            </a:r>
            <a:r>
              <a:rPr sz="3400" spc="37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400" spc="6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r>
              <a:rPr sz="3400" spc="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_</a:t>
            </a:r>
            <a:r>
              <a:rPr sz="3400" spc="-5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I</a:t>
            </a:r>
            <a:r>
              <a:rPr sz="3400" spc="7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N</a:t>
            </a:r>
            <a:r>
              <a:rPr sz="3400" spc="34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F</a:t>
            </a:r>
            <a:r>
              <a:rPr sz="3400" spc="54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O  </a:t>
            </a:r>
            <a:r>
              <a:rPr sz="3400" spc="55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RMATION</a:t>
            </a:r>
            <a:endParaRPr sz="3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訂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單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5843" y="832522"/>
            <a:ext cx="865632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背景</a:t>
            </a:r>
            <a:r>
              <a:rPr lang="en-US" altLang="zh-TW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-</a:t>
            </a: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物流管理流</a:t>
            </a:r>
            <a:r>
              <a:rPr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程</a:t>
            </a:r>
            <a:endParaRPr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06" y="6124157"/>
            <a:ext cx="4084320" cy="4163060"/>
            <a:chOff x="1306" y="6124157"/>
            <a:chExt cx="4084320" cy="4163060"/>
          </a:xfrm>
        </p:grpSpPr>
        <p:sp>
          <p:nvSpPr>
            <p:cNvPr id="4" name="object 4"/>
            <p:cNvSpPr/>
            <p:nvPr/>
          </p:nvSpPr>
          <p:spPr>
            <a:xfrm>
              <a:off x="1306" y="6124157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2"/>
                  </a:moveTo>
                  <a:lnTo>
                    <a:pt x="0" y="4162842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2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6994615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3"/>
                  </a:moveTo>
                  <a:lnTo>
                    <a:pt x="0" y="3292383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7864988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0"/>
                  </a:moveTo>
                  <a:lnTo>
                    <a:pt x="0" y="2422010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8735385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3"/>
                  </a:moveTo>
                  <a:lnTo>
                    <a:pt x="0" y="1551613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9605848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1"/>
                  </a:moveTo>
                  <a:lnTo>
                    <a:pt x="0" y="681151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1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4011419" y="2"/>
            <a:ext cx="4276725" cy="3773170"/>
            <a:chOff x="14011419" y="2"/>
            <a:chExt cx="4276725" cy="3773170"/>
          </a:xfrm>
        </p:grpSpPr>
        <p:sp>
          <p:nvSpPr>
            <p:cNvPr id="10" name="object 10"/>
            <p:cNvSpPr/>
            <p:nvPr/>
          </p:nvSpPr>
          <p:spPr>
            <a:xfrm>
              <a:off x="14011419" y="2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9" y="532675"/>
                  </a:lnTo>
                  <a:lnTo>
                    <a:pt x="381386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2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7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4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2" y="2312712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7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6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7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0" y="3425152"/>
                  </a:lnTo>
                  <a:lnTo>
                    <a:pt x="1671628" y="3450611"/>
                  </a:lnTo>
                  <a:lnTo>
                    <a:pt x="1714342" y="3475083"/>
                  </a:lnTo>
                  <a:lnTo>
                    <a:pt x="1757928" y="3498568"/>
                  </a:lnTo>
                  <a:lnTo>
                    <a:pt x="1802331" y="3521070"/>
                  </a:lnTo>
                  <a:lnTo>
                    <a:pt x="1847495" y="3542591"/>
                  </a:lnTo>
                  <a:lnTo>
                    <a:pt x="1893366" y="3563134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6"/>
                  </a:lnTo>
                  <a:lnTo>
                    <a:pt x="2428706" y="3725291"/>
                  </a:lnTo>
                  <a:lnTo>
                    <a:pt x="2478732" y="3734299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4"/>
                  </a:lnTo>
                  <a:lnTo>
                    <a:pt x="2727558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4" y="3773109"/>
                  </a:lnTo>
                  <a:lnTo>
                    <a:pt x="2987339" y="3772549"/>
                  </a:lnTo>
                  <a:lnTo>
                    <a:pt x="3039059" y="3771017"/>
                  </a:lnTo>
                  <a:lnTo>
                    <a:pt x="3090426" y="3768549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3" y="3629895"/>
                  </a:lnTo>
                  <a:lnTo>
                    <a:pt x="3922396" y="3616803"/>
                  </a:lnTo>
                  <a:lnTo>
                    <a:pt x="3969651" y="3603399"/>
                  </a:lnTo>
                  <a:lnTo>
                    <a:pt x="4016802" y="3589717"/>
                  </a:lnTo>
                  <a:lnTo>
                    <a:pt x="4063862" y="3575792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886324" y="2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3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7" y="876214"/>
                  </a:lnTo>
                  <a:lnTo>
                    <a:pt x="540934" y="922245"/>
                  </a:lnTo>
                  <a:lnTo>
                    <a:pt x="559233" y="968752"/>
                  </a:lnTo>
                  <a:lnTo>
                    <a:pt x="576612" y="1015757"/>
                  </a:lnTo>
                  <a:lnTo>
                    <a:pt x="593033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4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2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2"/>
                  </a:lnTo>
                  <a:lnTo>
                    <a:pt x="1267545" y="2712312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9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5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4"/>
                  </a:lnTo>
                  <a:lnTo>
                    <a:pt x="2018311" y="2986946"/>
                  </a:lnTo>
                  <a:lnTo>
                    <a:pt x="2068185" y="2993908"/>
                  </a:lnTo>
                  <a:lnTo>
                    <a:pt x="2117889" y="2999693"/>
                  </a:lnTo>
                  <a:lnTo>
                    <a:pt x="2167338" y="3004306"/>
                  </a:lnTo>
                  <a:lnTo>
                    <a:pt x="2216445" y="3007751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9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70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53155" y="2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09" y="491947"/>
                  </a:lnTo>
                  <a:lnTo>
                    <a:pt x="334129" y="536735"/>
                  </a:lnTo>
                  <a:lnTo>
                    <a:pt x="356184" y="582040"/>
                  </a:lnTo>
                  <a:lnTo>
                    <a:pt x="377201" y="627903"/>
                  </a:lnTo>
                  <a:lnTo>
                    <a:pt x="397105" y="674361"/>
                  </a:lnTo>
                  <a:lnTo>
                    <a:pt x="415822" y="721455"/>
                  </a:lnTo>
                  <a:lnTo>
                    <a:pt x="433279" y="769222"/>
                  </a:lnTo>
                  <a:lnTo>
                    <a:pt x="449400" y="817701"/>
                  </a:lnTo>
                  <a:lnTo>
                    <a:pt x="464112" y="866933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4" y="1723181"/>
                  </a:lnTo>
                  <a:lnTo>
                    <a:pt x="693806" y="1764126"/>
                  </a:lnTo>
                  <a:lnTo>
                    <a:pt x="717155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20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8" y="2165182"/>
                  </a:lnTo>
                  <a:lnTo>
                    <a:pt x="1264595" y="2181527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9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6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6"/>
                  </a:lnTo>
                  <a:lnTo>
                    <a:pt x="1872529" y="2253672"/>
                  </a:lnTo>
                  <a:lnTo>
                    <a:pt x="1923792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6"/>
                  </a:lnTo>
                  <a:lnTo>
                    <a:pt x="2317997" y="2172672"/>
                  </a:lnTo>
                  <a:lnTo>
                    <a:pt x="2365871" y="2159338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628055" y="2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6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5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20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8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2"/>
                  </a:lnTo>
                  <a:lnTo>
                    <a:pt x="1101151" y="1494165"/>
                  </a:lnTo>
                  <a:lnTo>
                    <a:pt x="1153331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8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494814" y="2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1" y="60672"/>
                  </a:lnTo>
                  <a:lnTo>
                    <a:pt x="66694" y="101421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6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9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3"/>
                  </a:lnTo>
                  <a:lnTo>
                    <a:pt x="446987" y="726399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7" y="736972"/>
                  </a:lnTo>
                  <a:lnTo>
                    <a:pt x="709791" y="727851"/>
                  </a:lnTo>
                  <a:lnTo>
                    <a:pt x="761084" y="715544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9874" y="2521257"/>
            <a:ext cx="16091535" cy="5083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  <a:buSzPct val="96875"/>
              <a:buAutoNum type="arabicPeriod"/>
              <a:tabLst>
                <a:tab pos="342900" algn="l"/>
              </a:tabLst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代收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店</a:t>
            </a:r>
            <a:r>
              <a:rPr lang="zh-TW" altLang="en-US" sz="3200" spc="-9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利用聯盟之便利商店的力量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，讓顧客在最便利、最近的距離，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將貨物寄送到代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收店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轉配送到收件人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通常以便利商店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200" spc="25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7</a:t>
            </a:r>
            <a:r>
              <a:rPr lang="en-US" altLang="zh-TW" sz="3200" spc="25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r>
              <a:rPr sz="3200" spc="25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11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、全家、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萊爾富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最為人熟知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342265" indent="-330200">
              <a:lnSpc>
                <a:spcPct val="100000"/>
              </a:lnSpc>
              <a:spcBef>
                <a:spcPts val="5"/>
              </a:spcBef>
              <a:buSzPct val="96875"/>
              <a:buAutoNum type="arabicPeriod" startAt="2"/>
              <a:tabLst>
                <a:tab pos="342900" algn="l"/>
              </a:tabLst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發貨營業所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集貨中心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小型直營據點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，負責以地區為單位做一個集貨配、送的工作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SimSun"/>
              <a:buAutoNum type="arabicPeriod" startAt="2"/>
            </a:pPr>
            <a:endParaRPr sz="345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224790">
              <a:lnSpc>
                <a:spcPct val="115199"/>
              </a:lnSpc>
              <a:buSzPct val="96875"/>
              <a:buAutoNum type="arabicPeriod" startAt="2"/>
              <a:tabLst>
                <a:tab pos="342900" algn="l"/>
              </a:tabLst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發貨轉運中心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集散基地</a:t>
            </a:r>
            <a:r>
              <a:rPr lang="en-US" altLang="zh-TW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將由全國各地的貨物集中到集散中心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，將來自各地的貨物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分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送到各所屬的集中中心去，進行各據點之間的路線運送，根據貨物寄往目的地進行分類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工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作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</p:txBody>
      </p:sp>
      <p:sp>
        <p:nvSpPr>
          <p:cNvPr id="16" name="object 16"/>
          <p:cNvSpPr/>
          <p:nvPr/>
        </p:nvSpPr>
        <p:spPr>
          <a:xfrm>
            <a:off x="16076753" y="7631759"/>
            <a:ext cx="1519555" cy="2381250"/>
          </a:xfrm>
          <a:custGeom>
            <a:avLst/>
            <a:gdLst/>
            <a:ahLst/>
            <a:cxnLst/>
            <a:rect l="l" t="t" r="r" b="b"/>
            <a:pathLst>
              <a:path w="1519555" h="2381250">
                <a:moveTo>
                  <a:pt x="427596" y="881354"/>
                </a:moveTo>
                <a:lnTo>
                  <a:pt x="425056" y="868311"/>
                </a:lnTo>
                <a:lnTo>
                  <a:pt x="417410" y="856830"/>
                </a:lnTo>
                <a:lnTo>
                  <a:pt x="405892" y="849210"/>
                </a:lnTo>
                <a:lnTo>
                  <a:pt x="392811" y="846670"/>
                </a:lnTo>
                <a:lnTo>
                  <a:pt x="379717" y="849210"/>
                </a:lnTo>
                <a:lnTo>
                  <a:pt x="368211" y="856830"/>
                </a:lnTo>
                <a:lnTo>
                  <a:pt x="251015" y="973670"/>
                </a:lnTo>
                <a:lnTo>
                  <a:pt x="210820" y="933589"/>
                </a:lnTo>
                <a:lnTo>
                  <a:pt x="173126" y="925969"/>
                </a:lnTo>
                <a:lnTo>
                  <a:pt x="151422" y="958113"/>
                </a:lnTo>
                <a:lnTo>
                  <a:pt x="153974" y="971169"/>
                </a:lnTo>
                <a:lnTo>
                  <a:pt x="226402" y="1047242"/>
                </a:lnTo>
                <a:lnTo>
                  <a:pt x="250977" y="1057414"/>
                </a:lnTo>
                <a:lnTo>
                  <a:pt x="257619" y="1056767"/>
                </a:lnTo>
                <a:lnTo>
                  <a:pt x="417410" y="905891"/>
                </a:lnTo>
                <a:lnTo>
                  <a:pt x="425056" y="894410"/>
                </a:lnTo>
                <a:lnTo>
                  <a:pt x="427596" y="881354"/>
                </a:lnTo>
                <a:close/>
              </a:path>
              <a:path w="1519555" h="2381250">
                <a:moveTo>
                  <a:pt x="433158" y="1102842"/>
                </a:moveTo>
                <a:lnTo>
                  <a:pt x="430618" y="1089787"/>
                </a:lnTo>
                <a:lnTo>
                  <a:pt x="422973" y="1078306"/>
                </a:lnTo>
                <a:lnTo>
                  <a:pt x="411467" y="1070686"/>
                </a:lnTo>
                <a:lnTo>
                  <a:pt x="398373" y="1068146"/>
                </a:lnTo>
                <a:lnTo>
                  <a:pt x="385279" y="1070686"/>
                </a:lnTo>
                <a:lnTo>
                  <a:pt x="373773" y="1078306"/>
                </a:lnTo>
                <a:lnTo>
                  <a:pt x="256590" y="1195158"/>
                </a:lnTo>
                <a:lnTo>
                  <a:pt x="216382" y="1155065"/>
                </a:lnTo>
                <a:lnTo>
                  <a:pt x="178689" y="1147445"/>
                </a:lnTo>
                <a:lnTo>
                  <a:pt x="156984" y="1179588"/>
                </a:lnTo>
                <a:lnTo>
                  <a:pt x="159537" y="1192644"/>
                </a:lnTo>
                <a:lnTo>
                  <a:pt x="231965" y="1268717"/>
                </a:lnTo>
                <a:lnTo>
                  <a:pt x="256540" y="1278890"/>
                </a:lnTo>
                <a:lnTo>
                  <a:pt x="263359" y="1278216"/>
                </a:lnTo>
                <a:lnTo>
                  <a:pt x="422973" y="1127366"/>
                </a:lnTo>
                <a:lnTo>
                  <a:pt x="430618" y="1115898"/>
                </a:lnTo>
                <a:lnTo>
                  <a:pt x="433158" y="1102842"/>
                </a:lnTo>
                <a:close/>
              </a:path>
              <a:path w="1519555" h="2381250">
                <a:moveTo>
                  <a:pt x="1272857" y="240157"/>
                </a:moveTo>
                <a:lnTo>
                  <a:pt x="1265732" y="205105"/>
                </a:lnTo>
                <a:lnTo>
                  <a:pt x="1246327" y="176441"/>
                </a:lnTo>
                <a:lnTo>
                  <a:pt x="1217587" y="157086"/>
                </a:lnTo>
                <a:lnTo>
                  <a:pt x="1182420" y="149987"/>
                </a:lnTo>
                <a:lnTo>
                  <a:pt x="940155" y="149987"/>
                </a:lnTo>
                <a:lnTo>
                  <a:pt x="938225" y="135636"/>
                </a:lnTo>
                <a:lnTo>
                  <a:pt x="919530" y="91541"/>
                </a:lnTo>
                <a:lnTo>
                  <a:pt x="890536" y="54152"/>
                </a:lnTo>
                <a:lnTo>
                  <a:pt x="868248" y="36982"/>
                </a:lnTo>
                <a:lnTo>
                  <a:pt x="868248" y="149987"/>
                </a:lnTo>
                <a:lnTo>
                  <a:pt x="651014" y="149987"/>
                </a:lnTo>
                <a:lnTo>
                  <a:pt x="653084" y="139827"/>
                </a:lnTo>
                <a:lnTo>
                  <a:pt x="677900" y="103174"/>
                </a:lnTo>
                <a:lnTo>
                  <a:pt x="714667" y="78435"/>
                </a:lnTo>
                <a:lnTo>
                  <a:pt x="759637" y="69354"/>
                </a:lnTo>
                <a:lnTo>
                  <a:pt x="804608" y="78435"/>
                </a:lnTo>
                <a:lnTo>
                  <a:pt x="841375" y="103174"/>
                </a:lnTo>
                <a:lnTo>
                  <a:pt x="866190" y="139827"/>
                </a:lnTo>
                <a:lnTo>
                  <a:pt x="868248" y="149987"/>
                </a:lnTo>
                <a:lnTo>
                  <a:pt x="868248" y="36982"/>
                </a:lnTo>
                <a:lnTo>
                  <a:pt x="853033" y="25247"/>
                </a:lnTo>
                <a:lnTo>
                  <a:pt x="808786" y="6604"/>
                </a:lnTo>
                <a:lnTo>
                  <a:pt x="759599" y="0"/>
                </a:lnTo>
                <a:lnTo>
                  <a:pt x="710425" y="6604"/>
                </a:lnTo>
                <a:lnTo>
                  <a:pt x="666191" y="25247"/>
                </a:lnTo>
                <a:lnTo>
                  <a:pt x="628700" y="54152"/>
                </a:lnTo>
                <a:lnTo>
                  <a:pt x="599719" y="91541"/>
                </a:lnTo>
                <a:lnTo>
                  <a:pt x="581037" y="135636"/>
                </a:lnTo>
                <a:lnTo>
                  <a:pt x="579094" y="149987"/>
                </a:lnTo>
                <a:lnTo>
                  <a:pt x="345109" y="149987"/>
                </a:lnTo>
                <a:lnTo>
                  <a:pt x="309956" y="157086"/>
                </a:lnTo>
                <a:lnTo>
                  <a:pt x="281203" y="176441"/>
                </a:lnTo>
                <a:lnTo>
                  <a:pt x="261797" y="205105"/>
                </a:lnTo>
                <a:lnTo>
                  <a:pt x="254685" y="240157"/>
                </a:lnTo>
                <a:lnTo>
                  <a:pt x="254685" y="317792"/>
                </a:lnTo>
                <a:lnTo>
                  <a:pt x="324243" y="317792"/>
                </a:lnTo>
                <a:lnTo>
                  <a:pt x="324243" y="240157"/>
                </a:lnTo>
                <a:lnTo>
                  <a:pt x="325907" y="232143"/>
                </a:lnTo>
                <a:lnTo>
                  <a:pt x="330428" y="225526"/>
                </a:lnTo>
                <a:lnTo>
                  <a:pt x="337083" y="221018"/>
                </a:lnTo>
                <a:lnTo>
                  <a:pt x="345109" y="219354"/>
                </a:lnTo>
                <a:lnTo>
                  <a:pt x="1182420" y="219354"/>
                </a:lnTo>
                <a:lnTo>
                  <a:pt x="1190459" y="221018"/>
                </a:lnTo>
                <a:lnTo>
                  <a:pt x="1197102" y="225526"/>
                </a:lnTo>
                <a:lnTo>
                  <a:pt x="1201623" y="232143"/>
                </a:lnTo>
                <a:lnTo>
                  <a:pt x="1203286" y="240157"/>
                </a:lnTo>
                <a:lnTo>
                  <a:pt x="1203286" y="317792"/>
                </a:lnTo>
                <a:lnTo>
                  <a:pt x="1272857" y="317792"/>
                </a:lnTo>
                <a:lnTo>
                  <a:pt x="1272857" y="240157"/>
                </a:lnTo>
                <a:close/>
              </a:path>
              <a:path w="1519555" h="2381250">
                <a:moveTo>
                  <a:pt x="1306652" y="1838096"/>
                </a:moveTo>
                <a:lnTo>
                  <a:pt x="1303921" y="1824596"/>
                </a:lnTo>
                <a:lnTo>
                  <a:pt x="1296466" y="1813572"/>
                </a:lnTo>
                <a:lnTo>
                  <a:pt x="1285417" y="1806143"/>
                </a:lnTo>
                <a:lnTo>
                  <a:pt x="1271879" y="1803412"/>
                </a:lnTo>
                <a:lnTo>
                  <a:pt x="609155" y="1803412"/>
                </a:lnTo>
                <a:lnTo>
                  <a:pt x="595630" y="1806143"/>
                </a:lnTo>
                <a:lnTo>
                  <a:pt x="584568" y="1813572"/>
                </a:lnTo>
                <a:lnTo>
                  <a:pt x="577113" y="1824596"/>
                </a:lnTo>
                <a:lnTo>
                  <a:pt x="574382" y="1838096"/>
                </a:lnTo>
                <a:lnTo>
                  <a:pt x="577113" y="1851583"/>
                </a:lnTo>
                <a:lnTo>
                  <a:pt x="584568" y="1862607"/>
                </a:lnTo>
                <a:lnTo>
                  <a:pt x="595630" y="1870049"/>
                </a:lnTo>
                <a:lnTo>
                  <a:pt x="609155" y="1872767"/>
                </a:lnTo>
                <a:lnTo>
                  <a:pt x="1271879" y="1872767"/>
                </a:lnTo>
                <a:lnTo>
                  <a:pt x="1285430" y="1870049"/>
                </a:lnTo>
                <a:lnTo>
                  <a:pt x="1296479" y="1862607"/>
                </a:lnTo>
                <a:lnTo>
                  <a:pt x="1303934" y="1851583"/>
                </a:lnTo>
                <a:lnTo>
                  <a:pt x="1306652" y="1838096"/>
                </a:lnTo>
                <a:close/>
              </a:path>
              <a:path w="1519555" h="2381250">
                <a:moveTo>
                  <a:pt x="1306652" y="1616570"/>
                </a:moveTo>
                <a:lnTo>
                  <a:pt x="1303921" y="1603070"/>
                </a:lnTo>
                <a:lnTo>
                  <a:pt x="1296466" y="1592046"/>
                </a:lnTo>
                <a:lnTo>
                  <a:pt x="1285417" y="1584617"/>
                </a:lnTo>
                <a:lnTo>
                  <a:pt x="1271879" y="1581886"/>
                </a:lnTo>
                <a:lnTo>
                  <a:pt x="609155" y="1581886"/>
                </a:lnTo>
                <a:lnTo>
                  <a:pt x="595630" y="1584617"/>
                </a:lnTo>
                <a:lnTo>
                  <a:pt x="584568" y="1592046"/>
                </a:lnTo>
                <a:lnTo>
                  <a:pt x="577113" y="1603070"/>
                </a:lnTo>
                <a:lnTo>
                  <a:pt x="574382" y="1616570"/>
                </a:lnTo>
                <a:lnTo>
                  <a:pt x="577113" y="1630057"/>
                </a:lnTo>
                <a:lnTo>
                  <a:pt x="584568" y="1641081"/>
                </a:lnTo>
                <a:lnTo>
                  <a:pt x="595630" y="1648523"/>
                </a:lnTo>
                <a:lnTo>
                  <a:pt x="609155" y="1651241"/>
                </a:lnTo>
                <a:lnTo>
                  <a:pt x="1271879" y="1651241"/>
                </a:lnTo>
                <a:lnTo>
                  <a:pt x="1285430" y="1648523"/>
                </a:lnTo>
                <a:lnTo>
                  <a:pt x="1296479" y="1641081"/>
                </a:lnTo>
                <a:lnTo>
                  <a:pt x="1303934" y="1630057"/>
                </a:lnTo>
                <a:lnTo>
                  <a:pt x="1306652" y="1616570"/>
                </a:lnTo>
                <a:close/>
              </a:path>
              <a:path w="1519555" h="2381250">
                <a:moveTo>
                  <a:pt x="1306652" y="1395044"/>
                </a:moveTo>
                <a:lnTo>
                  <a:pt x="1303921" y="1381544"/>
                </a:lnTo>
                <a:lnTo>
                  <a:pt x="1296466" y="1370520"/>
                </a:lnTo>
                <a:lnTo>
                  <a:pt x="1285417" y="1363091"/>
                </a:lnTo>
                <a:lnTo>
                  <a:pt x="1271879" y="1360360"/>
                </a:lnTo>
                <a:lnTo>
                  <a:pt x="609155" y="1360360"/>
                </a:lnTo>
                <a:lnTo>
                  <a:pt x="595630" y="1363091"/>
                </a:lnTo>
                <a:lnTo>
                  <a:pt x="584568" y="1370520"/>
                </a:lnTo>
                <a:lnTo>
                  <a:pt x="577113" y="1381544"/>
                </a:lnTo>
                <a:lnTo>
                  <a:pt x="574382" y="1395044"/>
                </a:lnTo>
                <a:lnTo>
                  <a:pt x="577113" y="1408531"/>
                </a:lnTo>
                <a:lnTo>
                  <a:pt x="584568" y="1419555"/>
                </a:lnTo>
                <a:lnTo>
                  <a:pt x="595630" y="1426997"/>
                </a:lnTo>
                <a:lnTo>
                  <a:pt x="609155" y="1429715"/>
                </a:lnTo>
                <a:lnTo>
                  <a:pt x="1271879" y="1429715"/>
                </a:lnTo>
                <a:lnTo>
                  <a:pt x="1285430" y="1426997"/>
                </a:lnTo>
                <a:lnTo>
                  <a:pt x="1296479" y="1419555"/>
                </a:lnTo>
                <a:lnTo>
                  <a:pt x="1303934" y="1408531"/>
                </a:lnTo>
                <a:lnTo>
                  <a:pt x="1306652" y="1395044"/>
                </a:lnTo>
                <a:close/>
              </a:path>
              <a:path w="1519555" h="2381250">
                <a:moveTo>
                  <a:pt x="1306652" y="1173556"/>
                </a:moveTo>
                <a:lnTo>
                  <a:pt x="1303921" y="1160068"/>
                </a:lnTo>
                <a:lnTo>
                  <a:pt x="1296466" y="1149045"/>
                </a:lnTo>
                <a:lnTo>
                  <a:pt x="1285417" y="1141603"/>
                </a:lnTo>
                <a:lnTo>
                  <a:pt x="1271879" y="1138885"/>
                </a:lnTo>
                <a:lnTo>
                  <a:pt x="609155" y="1138885"/>
                </a:lnTo>
                <a:lnTo>
                  <a:pt x="595630" y="1141603"/>
                </a:lnTo>
                <a:lnTo>
                  <a:pt x="584568" y="1149045"/>
                </a:lnTo>
                <a:lnTo>
                  <a:pt x="577113" y="1160068"/>
                </a:lnTo>
                <a:lnTo>
                  <a:pt x="574382" y="1173556"/>
                </a:lnTo>
                <a:lnTo>
                  <a:pt x="577113" y="1187056"/>
                </a:lnTo>
                <a:lnTo>
                  <a:pt x="584568" y="1198079"/>
                </a:lnTo>
                <a:lnTo>
                  <a:pt x="595630" y="1205509"/>
                </a:lnTo>
                <a:lnTo>
                  <a:pt x="609155" y="1208239"/>
                </a:lnTo>
                <a:lnTo>
                  <a:pt x="1271879" y="1208239"/>
                </a:lnTo>
                <a:lnTo>
                  <a:pt x="1285430" y="1205509"/>
                </a:lnTo>
                <a:lnTo>
                  <a:pt x="1296479" y="1198079"/>
                </a:lnTo>
                <a:lnTo>
                  <a:pt x="1303934" y="1187056"/>
                </a:lnTo>
                <a:lnTo>
                  <a:pt x="1306652" y="1173556"/>
                </a:lnTo>
                <a:close/>
              </a:path>
              <a:path w="1519555" h="2381250">
                <a:moveTo>
                  <a:pt x="1306652" y="952030"/>
                </a:moveTo>
                <a:lnTo>
                  <a:pt x="1303921" y="938542"/>
                </a:lnTo>
                <a:lnTo>
                  <a:pt x="1296466" y="927519"/>
                </a:lnTo>
                <a:lnTo>
                  <a:pt x="1285417" y="920089"/>
                </a:lnTo>
                <a:lnTo>
                  <a:pt x="1271879" y="917359"/>
                </a:lnTo>
                <a:lnTo>
                  <a:pt x="609155" y="917359"/>
                </a:lnTo>
                <a:lnTo>
                  <a:pt x="595630" y="920089"/>
                </a:lnTo>
                <a:lnTo>
                  <a:pt x="584568" y="927519"/>
                </a:lnTo>
                <a:lnTo>
                  <a:pt x="577113" y="938542"/>
                </a:lnTo>
                <a:lnTo>
                  <a:pt x="574382" y="952030"/>
                </a:lnTo>
                <a:lnTo>
                  <a:pt x="577113" y="965530"/>
                </a:lnTo>
                <a:lnTo>
                  <a:pt x="584568" y="976553"/>
                </a:lnTo>
                <a:lnTo>
                  <a:pt x="595630" y="983983"/>
                </a:lnTo>
                <a:lnTo>
                  <a:pt x="609155" y="986713"/>
                </a:lnTo>
                <a:lnTo>
                  <a:pt x="1271879" y="986713"/>
                </a:lnTo>
                <a:lnTo>
                  <a:pt x="1285430" y="983983"/>
                </a:lnTo>
                <a:lnTo>
                  <a:pt x="1296479" y="976553"/>
                </a:lnTo>
                <a:lnTo>
                  <a:pt x="1303934" y="965530"/>
                </a:lnTo>
                <a:lnTo>
                  <a:pt x="1306652" y="952030"/>
                </a:lnTo>
                <a:close/>
              </a:path>
              <a:path w="1519555" h="2381250">
                <a:moveTo>
                  <a:pt x="1519237" y="408000"/>
                </a:moveTo>
                <a:lnTo>
                  <a:pt x="1512112" y="372922"/>
                </a:lnTo>
                <a:lnTo>
                  <a:pt x="1492707" y="344258"/>
                </a:lnTo>
                <a:lnTo>
                  <a:pt x="1463967" y="324929"/>
                </a:lnTo>
                <a:lnTo>
                  <a:pt x="1449666" y="322059"/>
                </a:lnTo>
                <a:lnTo>
                  <a:pt x="1449666" y="408000"/>
                </a:lnTo>
                <a:lnTo>
                  <a:pt x="1449666" y="2291080"/>
                </a:lnTo>
                <a:lnTo>
                  <a:pt x="1448003" y="2299093"/>
                </a:lnTo>
                <a:lnTo>
                  <a:pt x="1443482" y="2305723"/>
                </a:lnTo>
                <a:lnTo>
                  <a:pt x="1436839" y="2310231"/>
                </a:lnTo>
                <a:lnTo>
                  <a:pt x="1428800" y="2311895"/>
                </a:lnTo>
                <a:lnTo>
                  <a:pt x="90436" y="2311895"/>
                </a:lnTo>
                <a:lnTo>
                  <a:pt x="82397" y="2310231"/>
                </a:lnTo>
                <a:lnTo>
                  <a:pt x="75755" y="2305723"/>
                </a:lnTo>
                <a:lnTo>
                  <a:pt x="71234" y="2299093"/>
                </a:lnTo>
                <a:lnTo>
                  <a:pt x="69557" y="2291080"/>
                </a:lnTo>
                <a:lnTo>
                  <a:pt x="69557" y="408000"/>
                </a:lnTo>
                <a:lnTo>
                  <a:pt x="71234" y="399986"/>
                </a:lnTo>
                <a:lnTo>
                  <a:pt x="75755" y="393369"/>
                </a:lnTo>
                <a:lnTo>
                  <a:pt x="82397" y="388861"/>
                </a:lnTo>
                <a:lnTo>
                  <a:pt x="90436" y="387197"/>
                </a:lnTo>
                <a:lnTo>
                  <a:pt x="254685" y="387197"/>
                </a:lnTo>
                <a:lnTo>
                  <a:pt x="254685" y="486791"/>
                </a:lnTo>
                <a:lnTo>
                  <a:pt x="261797" y="521843"/>
                </a:lnTo>
                <a:lnTo>
                  <a:pt x="281203" y="550506"/>
                </a:lnTo>
                <a:lnTo>
                  <a:pt x="309956" y="569861"/>
                </a:lnTo>
                <a:lnTo>
                  <a:pt x="345109" y="576948"/>
                </a:lnTo>
                <a:lnTo>
                  <a:pt x="1182420" y="576948"/>
                </a:lnTo>
                <a:lnTo>
                  <a:pt x="1217587" y="569861"/>
                </a:lnTo>
                <a:lnTo>
                  <a:pt x="1246327" y="550506"/>
                </a:lnTo>
                <a:lnTo>
                  <a:pt x="1265732" y="521843"/>
                </a:lnTo>
                <a:lnTo>
                  <a:pt x="1272857" y="486791"/>
                </a:lnTo>
                <a:lnTo>
                  <a:pt x="1272857" y="387197"/>
                </a:lnTo>
                <a:lnTo>
                  <a:pt x="1428800" y="387197"/>
                </a:lnTo>
                <a:lnTo>
                  <a:pt x="1436839" y="388861"/>
                </a:lnTo>
                <a:lnTo>
                  <a:pt x="1443482" y="393369"/>
                </a:lnTo>
                <a:lnTo>
                  <a:pt x="1448003" y="399986"/>
                </a:lnTo>
                <a:lnTo>
                  <a:pt x="1449666" y="408000"/>
                </a:lnTo>
                <a:lnTo>
                  <a:pt x="1449666" y="322059"/>
                </a:lnTo>
                <a:lnTo>
                  <a:pt x="1428800" y="317842"/>
                </a:lnTo>
                <a:lnTo>
                  <a:pt x="1272895" y="317842"/>
                </a:lnTo>
                <a:lnTo>
                  <a:pt x="1203337" y="317842"/>
                </a:lnTo>
                <a:lnTo>
                  <a:pt x="1203337" y="387197"/>
                </a:lnTo>
                <a:lnTo>
                  <a:pt x="1203286" y="486791"/>
                </a:lnTo>
                <a:lnTo>
                  <a:pt x="1182471" y="507593"/>
                </a:lnTo>
                <a:lnTo>
                  <a:pt x="345109" y="507593"/>
                </a:lnTo>
                <a:lnTo>
                  <a:pt x="337083" y="505929"/>
                </a:lnTo>
                <a:lnTo>
                  <a:pt x="330428" y="501421"/>
                </a:lnTo>
                <a:lnTo>
                  <a:pt x="325907" y="494804"/>
                </a:lnTo>
                <a:lnTo>
                  <a:pt x="324243" y="486791"/>
                </a:lnTo>
                <a:lnTo>
                  <a:pt x="324243" y="387197"/>
                </a:lnTo>
                <a:lnTo>
                  <a:pt x="324243" y="317842"/>
                </a:lnTo>
                <a:lnTo>
                  <a:pt x="254685" y="317842"/>
                </a:lnTo>
                <a:lnTo>
                  <a:pt x="90436" y="317842"/>
                </a:lnTo>
                <a:lnTo>
                  <a:pt x="55270" y="324929"/>
                </a:lnTo>
                <a:lnTo>
                  <a:pt x="26517" y="344258"/>
                </a:lnTo>
                <a:lnTo>
                  <a:pt x="7124" y="372922"/>
                </a:lnTo>
                <a:lnTo>
                  <a:pt x="0" y="408000"/>
                </a:lnTo>
                <a:lnTo>
                  <a:pt x="0" y="2291080"/>
                </a:lnTo>
                <a:lnTo>
                  <a:pt x="7124" y="2326144"/>
                </a:lnTo>
                <a:lnTo>
                  <a:pt x="26517" y="2354808"/>
                </a:lnTo>
                <a:lnTo>
                  <a:pt x="55270" y="2374150"/>
                </a:lnTo>
                <a:lnTo>
                  <a:pt x="90436" y="2381250"/>
                </a:lnTo>
                <a:lnTo>
                  <a:pt x="1428800" y="2381250"/>
                </a:lnTo>
                <a:lnTo>
                  <a:pt x="1463967" y="2374150"/>
                </a:lnTo>
                <a:lnTo>
                  <a:pt x="1492707" y="2354808"/>
                </a:lnTo>
                <a:lnTo>
                  <a:pt x="1512112" y="2326144"/>
                </a:lnTo>
                <a:lnTo>
                  <a:pt x="1519237" y="2291080"/>
                </a:lnTo>
                <a:lnTo>
                  <a:pt x="1519237" y="408000"/>
                </a:lnTo>
                <a:close/>
              </a:path>
            </a:pathLst>
          </a:custGeom>
          <a:solidFill>
            <a:srgbClr val="4F583C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6449" y="8088951"/>
            <a:ext cx="5696961" cy="192404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1419" y="2"/>
            <a:ext cx="4276725" cy="3773170"/>
            <a:chOff x="14011419" y="2"/>
            <a:chExt cx="4276725" cy="3773170"/>
          </a:xfrm>
        </p:grpSpPr>
        <p:sp>
          <p:nvSpPr>
            <p:cNvPr id="3" name="object 3"/>
            <p:cNvSpPr/>
            <p:nvPr/>
          </p:nvSpPr>
          <p:spPr>
            <a:xfrm>
              <a:off x="14011419" y="2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9" y="532675"/>
                  </a:lnTo>
                  <a:lnTo>
                    <a:pt x="381386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2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7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4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2" y="2312712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7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6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7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0" y="3425152"/>
                  </a:lnTo>
                  <a:lnTo>
                    <a:pt x="1671628" y="3450611"/>
                  </a:lnTo>
                  <a:lnTo>
                    <a:pt x="1714342" y="3475083"/>
                  </a:lnTo>
                  <a:lnTo>
                    <a:pt x="1757928" y="3498568"/>
                  </a:lnTo>
                  <a:lnTo>
                    <a:pt x="1802331" y="3521070"/>
                  </a:lnTo>
                  <a:lnTo>
                    <a:pt x="1847495" y="3542591"/>
                  </a:lnTo>
                  <a:lnTo>
                    <a:pt x="1893366" y="3563134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6"/>
                  </a:lnTo>
                  <a:lnTo>
                    <a:pt x="2428706" y="3725291"/>
                  </a:lnTo>
                  <a:lnTo>
                    <a:pt x="2478732" y="3734299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4"/>
                  </a:lnTo>
                  <a:lnTo>
                    <a:pt x="2727558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4" y="3773109"/>
                  </a:lnTo>
                  <a:lnTo>
                    <a:pt x="2987339" y="3772549"/>
                  </a:lnTo>
                  <a:lnTo>
                    <a:pt x="3039059" y="3771017"/>
                  </a:lnTo>
                  <a:lnTo>
                    <a:pt x="3090426" y="3768549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3" y="3629895"/>
                  </a:lnTo>
                  <a:lnTo>
                    <a:pt x="3922396" y="3616803"/>
                  </a:lnTo>
                  <a:lnTo>
                    <a:pt x="3969651" y="3603399"/>
                  </a:lnTo>
                  <a:lnTo>
                    <a:pt x="4016802" y="3589717"/>
                  </a:lnTo>
                  <a:lnTo>
                    <a:pt x="4063862" y="3575792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2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3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7" y="876214"/>
                  </a:lnTo>
                  <a:lnTo>
                    <a:pt x="540934" y="922245"/>
                  </a:lnTo>
                  <a:lnTo>
                    <a:pt x="559233" y="968752"/>
                  </a:lnTo>
                  <a:lnTo>
                    <a:pt x="576612" y="1015757"/>
                  </a:lnTo>
                  <a:lnTo>
                    <a:pt x="593033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4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2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2"/>
                  </a:lnTo>
                  <a:lnTo>
                    <a:pt x="1267545" y="2712312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9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5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4"/>
                  </a:lnTo>
                  <a:lnTo>
                    <a:pt x="2018311" y="2986946"/>
                  </a:lnTo>
                  <a:lnTo>
                    <a:pt x="2068185" y="2993908"/>
                  </a:lnTo>
                  <a:lnTo>
                    <a:pt x="2117889" y="2999693"/>
                  </a:lnTo>
                  <a:lnTo>
                    <a:pt x="2167338" y="3004306"/>
                  </a:lnTo>
                  <a:lnTo>
                    <a:pt x="2216445" y="3007751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9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70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2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09" y="491947"/>
                  </a:lnTo>
                  <a:lnTo>
                    <a:pt x="334129" y="536735"/>
                  </a:lnTo>
                  <a:lnTo>
                    <a:pt x="356184" y="582040"/>
                  </a:lnTo>
                  <a:lnTo>
                    <a:pt x="377201" y="627903"/>
                  </a:lnTo>
                  <a:lnTo>
                    <a:pt x="397105" y="674361"/>
                  </a:lnTo>
                  <a:lnTo>
                    <a:pt x="415822" y="721455"/>
                  </a:lnTo>
                  <a:lnTo>
                    <a:pt x="433279" y="769222"/>
                  </a:lnTo>
                  <a:lnTo>
                    <a:pt x="449400" y="817701"/>
                  </a:lnTo>
                  <a:lnTo>
                    <a:pt x="464112" y="866933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4" y="1723181"/>
                  </a:lnTo>
                  <a:lnTo>
                    <a:pt x="693806" y="1764126"/>
                  </a:lnTo>
                  <a:lnTo>
                    <a:pt x="717155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20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8" y="2165182"/>
                  </a:lnTo>
                  <a:lnTo>
                    <a:pt x="1264595" y="2181527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9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6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6"/>
                  </a:lnTo>
                  <a:lnTo>
                    <a:pt x="1872529" y="2253672"/>
                  </a:lnTo>
                  <a:lnTo>
                    <a:pt x="1923792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6"/>
                  </a:lnTo>
                  <a:lnTo>
                    <a:pt x="2317997" y="2172672"/>
                  </a:lnTo>
                  <a:lnTo>
                    <a:pt x="2365871" y="2159338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2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6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5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20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8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2"/>
                  </a:lnTo>
                  <a:lnTo>
                    <a:pt x="1101151" y="1494165"/>
                  </a:lnTo>
                  <a:lnTo>
                    <a:pt x="1153331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8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4" y="2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1" y="60672"/>
                  </a:lnTo>
                  <a:lnTo>
                    <a:pt x="66694" y="101421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6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9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3"/>
                  </a:lnTo>
                  <a:lnTo>
                    <a:pt x="446987" y="726399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7" y="736972"/>
                  </a:lnTo>
                  <a:lnTo>
                    <a:pt x="709791" y="727851"/>
                  </a:lnTo>
                  <a:lnTo>
                    <a:pt x="761084" y="715544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6" y="6124157"/>
            <a:ext cx="4084320" cy="4163060"/>
            <a:chOff x="1306" y="6124157"/>
            <a:chExt cx="4084320" cy="4163060"/>
          </a:xfrm>
        </p:grpSpPr>
        <p:sp>
          <p:nvSpPr>
            <p:cNvPr id="9" name="object 9"/>
            <p:cNvSpPr/>
            <p:nvPr/>
          </p:nvSpPr>
          <p:spPr>
            <a:xfrm>
              <a:off x="1306" y="6124157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2"/>
                  </a:moveTo>
                  <a:lnTo>
                    <a:pt x="0" y="4162842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2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6994615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3"/>
                  </a:moveTo>
                  <a:lnTo>
                    <a:pt x="0" y="3292383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7864988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0"/>
                  </a:moveTo>
                  <a:lnTo>
                    <a:pt x="0" y="2422010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0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8735385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3"/>
                  </a:moveTo>
                  <a:lnTo>
                    <a:pt x="0" y="1551613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9605848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1"/>
                  </a:moveTo>
                  <a:lnTo>
                    <a:pt x="0" y="681151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1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1389205" y="3297004"/>
            <a:ext cx="2867025" cy="1400175"/>
          </a:xfrm>
          <a:custGeom>
            <a:avLst/>
            <a:gdLst/>
            <a:ahLst/>
            <a:cxnLst/>
            <a:rect l="l" t="t" r="r" b="b"/>
            <a:pathLst>
              <a:path w="2867025" h="1400175">
                <a:moveTo>
                  <a:pt x="2371852" y="1399686"/>
                </a:moveTo>
                <a:lnTo>
                  <a:pt x="495452" y="1399686"/>
                </a:lnTo>
                <a:lnTo>
                  <a:pt x="268137" y="1293030"/>
                </a:lnTo>
                <a:lnTo>
                  <a:pt x="94225" y="1096234"/>
                </a:lnTo>
                <a:lnTo>
                  <a:pt x="0" y="838972"/>
                </a:lnTo>
                <a:lnTo>
                  <a:pt x="0" y="560714"/>
                </a:lnTo>
                <a:lnTo>
                  <a:pt x="94225" y="303452"/>
                </a:lnTo>
                <a:lnTo>
                  <a:pt x="268137" y="106656"/>
                </a:lnTo>
                <a:lnTo>
                  <a:pt x="495452" y="0"/>
                </a:lnTo>
                <a:lnTo>
                  <a:pt x="2371852" y="0"/>
                </a:lnTo>
                <a:lnTo>
                  <a:pt x="2598887" y="106656"/>
                </a:lnTo>
                <a:lnTo>
                  <a:pt x="2772799" y="303452"/>
                </a:lnTo>
                <a:lnTo>
                  <a:pt x="2867024" y="560714"/>
                </a:lnTo>
                <a:lnTo>
                  <a:pt x="2867024" y="838972"/>
                </a:lnTo>
                <a:lnTo>
                  <a:pt x="2772799" y="1096234"/>
                </a:lnTo>
                <a:lnTo>
                  <a:pt x="2598888" y="1293030"/>
                </a:lnTo>
                <a:lnTo>
                  <a:pt x="2371852" y="13996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89205" y="7248566"/>
            <a:ext cx="2867025" cy="1400175"/>
          </a:xfrm>
          <a:custGeom>
            <a:avLst/>
            <a:gdLst/>
            <a:ahLst/>
            <a:cxnLst/>
            <a:rect l="l" t="t" r="r" b="b"/>
            <a:pathLst>
              <a:path w="2867025" h="1400175">
                <a:moveTo>
                  <a:pt x="2371852" y="1399686"/>
                </a:moveTo>
                <a:lnTo>
                  <a:pt x="495452" y="1399686"/>
                </a:lnTo>
                <a:lnTo>
                  <a:pt x="268137" y="1293030"/>
                </a:lnTo>
                <a:lnTo>
                  <a:pt x="94225" y="1096234"/>
                </a:lnTo>
                <a:lnTo>
                  <a:pt x="0" y="838972"/>
                </a:lnTo>
                <a:lnTo>
                  <a:pt x="0" y="560714"/>
                </a:lnTo>
                <a:lnTo>
                  <a:pt x="94225" y="303452"/>
                </a:lnTo>
                <a:lnTo>
                  <a:pt x="268137" y="106656"/>
                </a:lnTo>
                <a:lnTo>
                  <a:pt x="495452" y="0"/>
                </a:lnTo>
                <a:lnTo>
                  <a:pt x="2371852" y="0"/>
                </a:lnTo>
                <a:lnTo>
                  <a:pt x="2598887" y="106656"/>
                </a:lnTo>
                <a:lnTo>
                  <a:pt x="2772799" y="303452"/>
                </a:lnTo>
                <a:lnTo>
                  <a:pt x="2867024" y="560714"/>
                </a:lnTo>
                <a:lnTo>
                  <a:pt x="2867024" y="838972"/>
                </a:lnTo>
                <a:lnTo>
                  <a:pt x="2772799" y="1096234"/>
                </a:lnTo>
                <a:lnTo>
                  <a:pt x="2598888" y="1293030"/>
                </a:lnTo>
                <a:lnTo>
                  <a:pt x="2371852" y="13996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6760" y="3296760"/>
            <a:ext cx="12230099" cy="26765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6760" y="6850612"/>
            <a:ext cx="12334874" cy="270509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611806" y="747763"/>
            <a:ext cx="7064388" cy="2008883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  <a:p>
            <a:pPr algn="ctr">
              <a:lnSpc>
                <a:spcPct val="100000"/>
              </a:lnSpc>
              <a:spcBef>
                <a:spcPts val="509"/>
              </a:spcBef>
              <a:tabLst>
                <a:tab pos="1819910" algn="l"/>
              </a:tabLst>
            </a:pPr>
            <a:r>
              <a:rPr sz="3300" spc="-7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在Oracle	</a:t>
            </a:r>
            <a:r>
              <a:rPr sz="3300" spc="24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RDBMS上建立專屬綱目</a:t>
            </a:r>
            <a:endParaRPr sz="3300"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40632" y="3387629"/>
            <a:ext cx="2964169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3400" spc="34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RECEIVER</a:t>
            </a:r>
            <a:endParaRPr sz="3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收件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者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80802" y="7255526"/>
            <a:ext cx="2283827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745"/>
              </a:spcBef>
            </a:pPr>
            <a:r>
              <a:rPr sz="3400" spc="15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S</a:t>
            </a:r>
            <a:r>
              <a:rPr sz="3400" spc="37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400" spc="7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N</a:t>
            </a:r>
            <a:r>
              <a:rPr sz="3400" spc="6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</a:t>
            </a:r>
            <a:r>
              <a:rPr sz="3400" spc="37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400" spc="6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endParaRPr sz="34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200660" algn="ctr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寄件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者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3" name="object 3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9" y="318361"/>
                  </a:lnTo>
                  <a:lnTo>
                    <a:pt x="273006" y="403630"/>
                  </a:lnTo>
                  <a:lnTo>
                    <a:pt x="327854" y="489488"/>
                  </a:lnTo>
                  <a:lnTo>
                    <a:pt x="354798" y="532675"/>
                  </a:lnTo>
                  <a:lnTo>
                    <a:pt x="381385" y="576054"/>
                  </a:lnTo>
                  <a:lnTo>
                    <a:pt x="407588" y="619642"/>
                  </a:lnTo>
                  <a:lnTo>
                    <a:pt x="433378" y="663452"/>
                  </a:lnTo>
                  <a:lnTo>
                    <a:pt x="458730" y="707500"/>
                  </a:lnTo>
                  <a:lnTo>
                    <a:pt x="483614" y="751801"/>
                  </a:lnTo>
                  <a:lnTo>
                    <a:pt x="508005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9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80"/>
                  </a:lnTo>
                  <a:lnTo>
                    <a:pt x="820084" y="1604697"/>
                  </a:lnTo>
                  <a:lnTo>
                    <a:pt x="831352" y="1654637"/>
                  </a:lnTo>
                  <a:lnTo>
                    <a:pt x="842066" y="1704856"/>
                  </a:lnTo>
                  <a:lnTo>
                    <a:pt x="862129" y="1805945"/>
                  </a:lnTo>
                  <a:lnTo>
                    <a:pt x="935127" y="2212386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800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4" y="2557324"/>
                  </a:lnTo>
                  <a:lnTo>
                    <a:pt x="1025205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600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8"/>
                  </a:lnTo>
                  <a:lnTo>
                    <a:pt x="1170606" y="2960143"/>
                  </a:lnTo>
                  <a:lnTo>
                    <a:pt x="1194576" y="3000797"/>
                  </a:lnTo>
                  <a:lnTo>
                    <a:pt x="1220083" y="3040464"/>
                  </a:lnTo>
                  <a:lnTo>
                    <a:pt x="1247200" y="3079100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0"/>
                  </a:lnTo>
                  <a:lnTo>
                    <a:pt x="1367939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5" y="3342814"/>
                  </a:lnTo>
                  <a:lnTo>
                    <a:pt x="1549269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2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5"/>
                  </a:lnTo>
                  <a:lnTo>
                    <a:pt x="2131368" y="3651266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1"/>
                  </a:lnTo>
                  <a:lnTo>
                    <a:pt x="2378722" y="3715335"/>
                  </a:lnTo>
                  <a:lnTo>
                    <a:pt x="2428706" y="3725290"/>
                  </a:lnTo>
                  <a:lnTo>
                    <a:pt x="2478732" y="3734298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89" y="3772661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4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2" y="3629895"/>
                  </a:lnTo>
                  <a:lnTo>
                    <a:pt x="3922395" y="3616803"/>
                  </a:lnTo>
                  <a:lnTo>
                    <a:pt x="3969651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5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4"/>
                  </a:lnTo>
                  <a:lnTo>
                    <a:pt x="540934" y="922244"/>
                  </a:lnTo>
                  <a:lnTo>
                    <a:pt x="559233" y="968751"/>
                  </a:lnTo>
                  <a:lnTo>
                    <a:pt x="576612" y="1015756"/>
                  </a:lnTo>
                  <a:lnTo>
                    <a:pt x="593032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3" y="1258899"/>
                  </a:lnTo>
                  <a:lnTo>
                    <a:pt x="660062" y="1309056"/>
                  </a:lnTo>
                  <a:lnTo>
                    <a:pt x="670868" y="1359581"/>
                  </a:lnTo>
                  <a:lnTo>
                    <a:pt x="681073" y="1410403"/>
                  </a:lnTo>
                  <a:lnTo>
                    <a:pt x="745643" y="1768351"/>
                  </a:lnTo>
                  <a:lnTo>
                    <a:pt x="755317" y="1818930"/>
                  </a:lnTo>
                  <a:lnTo>
                    <a:pt x="765461" y="1869153"/>
                  </a:lnTo>
                  <a:lnTo>
                    <a:pt x="776194" y="1918946"/>
                  </a:lnTo>
                  <a:lnTo>
                    <a:pt x="787636" y="1968237"/>
                  </a:lnTo>
                  <a:lnTo>
                    <a:pt x="799905" y="2016954"/>
                  </a:lnTo>
                  <a:lnTo>
                    <a:pt x="813121" y="2065024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1" y="2293132"/>
                  </a:lnTo>
                  <a:lnTo>
                    <a:pt x="918969" y="2335797"/>
                  </a:lnTo>
                  <a:lnTo>
                    <a:pt x="942148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2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2"/>
                  </a:lnTo>
                  <a:lnTo>
                    <a:pt x="1308422" y="2738638"/>
                  </a:lnTo>
                  <a:lnTo>
                    <a:pt x="1350508" y="2763724"/>
                  </a:lnTo>
                  <a:lnTo>
                    <a:pt x="1393714" y="2787574"/>
                  </a:lnTo>
                  <a:lnTo>
                    <a:pt x="1437957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5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9" y="3006818"/>
                  </a:lnTo>
                  <a:lnTo>
                    <a:pt x="2535517" y="3002909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6"/>
                  </a:lnTo>
                  <a:lnTo>
                    <a:pt x="3036555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8" y="2872471"/>
                  </a:lnTo>
                  <a:lnTo>
                    <a:pt x="3230269" y="2858336"/>
                  </a:lnTo>
                  <a:lnTo>
                    <a:pt x="3278371" y="2843904"/>
                  </a:lnTo>
                  <a:lnTo>
                    <a:pt x="3326386" y="2829234"/>
                  </a:lnTo>
                  <a:lnTo>
                    <a:pt x="3374336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200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40"/>
                  </a:lnTo>
                  <a:lnTo>
                    <a:pt x="377200" y="627902"/>
                  </a:lnTo>
                  <a:lnTo>
                    <a:pt x="397104" y="674361"/>
                  </a:lnTo>
                  <a:lnTo>
                    <a:pt x="415822" y="721454"/>
                  </a:lnTo>
                  <a:lnTo>
                    <a:pt x="433278" y="769221"/>
                  </a:lnTo>
                  <a:lnTo>
                    <a:pt x="449400" y="817701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1"/>
                  </a:lnTo>
                  <a:lnTo>
                    <a:pt x="509107" y="1060554"/>
                  </a:lnTo>
                  <a:lnTo>
                    <a:pt x="562851" y="1356648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9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6"/>
                  </a:lnTo>
                  <a:lnTo>
                    <a:pt x="717154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29"/>
                  </a:lnTo>
                  <a:lnTo>
                    <a:pt x="835862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3" y="2059151"/>
                  </a:lnTo>
                  <a:lnTo>
                    <a:pt x="1032496" y="2083619"/>
                  </a:lnTo>
                  <a:lnTo>
                    <a:pt x="1076699" y="2106450"/>
                  </a:lnTo>
                  <a:lnTo>
                    <a:pt x="1122164" y="2127650"/>
                  </a:lnTo>
                  <a:lnTo>
                    <a:pt x="1168739" y="2147225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5"/>
                  </a:lnTo>
                  <a:lnTo>
                    <a:pt x="1363025" y="2209404"/>
                  </a:lnTo>
                  <a:lnTo>
                    <a:pt x="1412818" y="2220950"/>
                  </a:lnTo>
                  <a:lnTo>
                    <a:pt x="1462791" y="2230910"/>
                  </a:lnTo>
                  <a:lnTo>
                    <a:pt x="1512788" y="2239289"/>
                  </a:lnTo>
                  <a:lnTo>
                    <a:pt x="1562654" y="2246093"/>
                  </a:lnTo>
                  <a:lnTo>
                    <a:pt x="1612235" y="2251330"/>
                  </a:lnTo>
                  <a:lnTo>
                    <a:pt x="1661374" y="2255005"/>
                  </a:lnTo>
                  <a:lnTo>
                    <a:pt x="1715157" y="2257272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2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6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8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1" y="109035"/>
                  </a:lnTo>
                  <a:lnTo>
                    <a:pt x="102807" y="152291"/>
                  </a:lnTo>
                  <a:lnTo>
                    <a:pt x="130497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5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3" y="618406"/>
                  </a:lnTo>
                  <a:lnTo>
                    <a:pt x="328014" y="666910"/>
                  </a:lnTo>
                  <a:lnTo>
                    <a:pt x="337702" y="715982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19"/>
                  </a:lnTo>
                  <a:lnTo>
                    <a:pt x="409034" y="1053597"/>
                  </a:lnTo>
                  <a:lnTo>
                    <a:pt x="424845" y="1097865"/>
                  </a:lnTo>
                  <a:lnTo>
                    <a:pt x="443340" y="1140361"/>
                  </a:lnTo>
                  <a:lnTo>
                    <a:pt x="464947" y="1180825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2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50"/>
                  </a:lnTo>
                  <a:lnTo>
                    <a:pt x="952494" y="1474871"/>
                  </a:lnTo>
                  <a:lnTo>
                    <a:pt x="1002360" y="1483636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80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6" y="1480340"/>
                  </a:lnTo>
                  <a:lnTo>
                    <a:pt x="1401774" y="1471720"/>
                  </a:lnTo>
                  <a:lnTo>
                    <a:pt x="1449498" y="1461644"/>
                  </a:lnTo>
                  <a:lnTo>
                    <a:pt x="1496741" y="1450323"/>
                  </a:lnTo>
                  <a:lnTo>
                    <a:pt x="1543581" y="1437969"/>
                  </a:lnTo>
                  <a:lnTo>
                    <a:pt x="1590091" y="1424796"/>
                  </a:lnTo>
                  <a:lnTo>
                    <a:pt x="1636347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0" y="60672"/>
                  </a:lnTo>
                  <a:lnTo>
                    <a:pt x="66693" y="101420"/>
                  </a:lnTo>
                  <a:lnTo>
                    <a:pt x="90627" y="143108"/>
                  </a:lnTo>
                  <a:lnTo>
                    <a:pt x="112228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2"/>
                  </a:lnTo>
                  <a:lnTo>
                    <a:pt x="167410" y="374797"/>
                  </a:lnTo>
                  <a:lnTo>
                    <a:pt x="176246" y="424415"/>
                  </a:lnTo>
                  <a:lnTo>
                    <a:pt x="186162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6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8" y="736396"/>
                  </a:lnTo>
                  <a:lnTo>
                    <a:pt x="546965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1"/>
                  </a:lnTo>
                  <a:lnTo>
                    <a:pt x="761084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6" y="6124154"/>
            <a:ext cx="4084320" cy="4163060"/>
            <a:chOff x="1306" y="6124154"/>
            <a:chExt cx="4084320" cy="4163060"/>
          </a:xfrm>
        </p:grpSpPr>
        <p:sp>
          <p:nvSpPr>
            <p:cNvPr id="9" name="object 9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6994613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6"/>
                  </a:moveTo>
                  <a:lnTo>
                    <a:pt x="0" y="3292386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3"/>
                  </a:moveTo>
                  <a:lnTo>
                    <a:pt x="0" y="2422013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3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6"/>
                  </a:moveTo>
                  <a:lnTo>
                    <a:pt x="0" y="1551616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13050332" y="7207410"/>
            <a:ext cx="3124200" cy="1524000"/>
          </a:xfrm>
          <a:custGeom>
            <a:avLst/>
            <a:gdLst/>
            <a:ahLst/>
            <a:cxnLst/>
            <a:rect l="l" t="t" r="r" b="b"/>
            <a:pathLst>
              <a:path w="3124200" h="1524000">
                <a:moveTo>
                  <a:pt x="2584609" y="1523467"/>
                </a:moveTo>
                <a:lnTo>
                  <a:pt x="539894" y="1523467"/>
                </a:lnTo>
                <a:lnTo>
                  <a:pt x="292189" y="1407378"/>
                </a:lnTo>
                <a:lnTo>
                  <a:pt x="102677" y="1193179"/>
                </a:lnTo>
                <a:lnTo>
                  <a:pt x="0" y="913166"/>
                </a:lnTo>
                <a:lnTo>
                  <a:pt x="0" y="610300"/>
                </a:lnTo>
                <a:lnTo>
                  <a:pt x="102677" y="330287"/>
                </a:lnTo>
                <a:lnTo>
                  <a:pt x="292189" y="116088"/>
                </a:lnTo>
                <a:lnTo>
                  <a:pt x="539894" y="0"/>
                </a:lnTo>
                <a:lnTo>
                  <a:pt x="2584609" y="0"/>
                </a:lnTo>
                <a:lnTo>
                  <a:pt x="2832010" y="116088"/>
                </a:lnTo>
                <a:lnTo>
                  <a:pt x="3021522" y="330287"/>
                </a:lnTo>
                <a:lnTo>
                  <a:pt x="3124199" y="610301"/>
                </a:lnTo>
                <a:lnTo>
                  <a:pt x="3124199" y="913166"/>
                </a:lnTo>
                <a:lnTo>
                  <a:pt x="3021522" y="1193179"/>
                </a:lnTo>
                <a:lnTo>
                  <a:pt x="2832010" y="1407378"/>
                </a:lnTo>
                <a:lnTo>
                  <a:pt x="2584609" y="1523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8408" y="4134957"/>
            <a:ext cx="13554074" cy="271462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573706" y="747758"/>
            <a:ext cx="7140588" cy="2008883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  <a:p>
            <a:pPr algn="ctr">
              <a:lnSpc>
                <a:spcPct val="100000"/>
              </a:lnSpc>
              <a:spcBef>
                <a:spcPts val="509"/>
              </a:spcBef>
              <a:tabLst>
                <a:tab pos="1819910" algn="l"/>
              </a:tabLst>
            </a:pPr>
            <a:r>
              <a:rPr sz="3300" spc="-7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在Oracle	</a:t>
            </a:r>
            <a:r>
              <a:rPr sz="3300" spc="24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RDBMS上建立專屬綱目</a:t>
            </a:r>
            <a:endParaRPr sz="3300"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921293" y="7452281"/>
            <a:ext cx="3382277" cy="103425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2800" spc="6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WAREHOUSE</a:t>
            </a:r>
            <a:endParaRPr sz="28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28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倉</a:t>
            </a:r>
            <a:r>
              <a:rPr sz="28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儲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CC8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4" name="object 4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4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3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8" y="532675"/>
                  </a:lnTo>
                  <a:lnTo>
                    <a:pt x="381385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1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3" y="1117140"/>
                  </a:lnTo>
                  <a:lnTo>
                    <a:pt x="682042" y="1164401"/>
                  </a:lnTo>
                  <a:lnTo>
                    <a:pt x="700749" y="1212067"/>
                  </a:lnTo>
                  <a:lnTo>
                    <a:pt x="718687" y="1260152"/>
                  </a:lnTo>
                  <a:lnTo>
                    <a:pt x="735828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3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1" y="2312711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6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6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5" y="3342814"/>
                  </a:lnTo>
                  <a:lnTo>
                    <a:pt x="1549269" y="3371256"/>
                  </a:lnTo>
                  <a:lnTo>
                    <a:pt x="1589036" y="3398700"/>
                  </a:lnTo>
                  <a:lnTo>
                    <a:pt x="1629840" y="3425151"/>
                  </a:lnTo>
                  <a:lnTo>
                    <a:pt x="1671628" y="3450611"/>
                  </a:lnTo>
                  <a:lnTo>
                    <a:pt x="1714342" y="3475082"/>
                  </a:lnTo>
                  <a:lnTo>
                    <a:pt x="1757928" y="3498568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5"/>
                  </a:lnTo>
                  <a:lnTo>
                    <a:pt x="2428706" y="3725290"/>
                  </a:lnTo>
                  <a:lnTo>
                    <a:pt x="2478732" y="3734298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3"/>
                  </a:lnTo>
                  <a:lnTo>
                    <a:pt x="2727557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3" y="3773108"/>
                  </a:lnTo>
                  <a:lnTo>
                    <a:pt x="2987339" y="3772549"/>
                  </a:lnTo>
                  <a:lnTo>
                    <a:pt x="3039058" y="3771017"/>
                  </a:lnTo>
                  <a:lnTo>
                    <a:pt x="3090426" y="3768548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3"/>
                  </a:lnTo>
                  <a:lnTo>
                    <a:pt x="3342433" y="3743358"/>
                  </a:lnTo>
                  <a:lnTo>
                    <a:pt x="3391959" y="3735994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5"/>
                  </a:lnTo>
                  <a:lnTo>
                    <a:pt x="3587587" y="3699942"/>
                  </a:lnTo>
                  <a:lnTo>
                    <a:pt x="3635938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2" y="3629895"/>
                  </a:lnTo>
                  <a:lnTo>
                    <a:pt x="3922395" y="3616803"/>
                  </a:lnTo>
                  <a:lnTo>
                    <a:pt x="3969651" y="3603399"/>
                  </a:lnTo>
                  <a:lnTo>
                    <a:pt x="4016802" y="3589716"/>
                  </a:lnTo>
                  <a:lnTo>
                    <a:pt x="4063862" y="3575791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3"/>
                  </a:lnTo>
                  <a:lnTo>
                    <a:pt x="183322" y="269516"/>
                  </a:lnTo>
                  <a:lnTo>
                    <a:pt x="210613" y="311182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6" y="876214"/>
                  </a:lnTo>
                  <a:lnTo>
                    <a:pt x="540934" y="922245"/>
                  </a:lnTo>
                  <a:lnTo>
                    <a:pt x="559233" y="968751"/>
                  </a:lnTo>
                  <a:lnTo>
                    <a:pt x="576612" y="1015757"/>
                  </a:lnTo>
                  <a:lnTo>
                    <a:pt x="593032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3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1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3"/>
                  </a:lnTo>
                  <a:lnTo>
                    <a:pt x="859640" y="2204628"/>
                  </a:lnTo>
                  <a:lnTo>
                    <a:pt x="877834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2"/>
                  </a:lnTo>
                  <a:lnTo>
                    <a:pt x="994325" y="2456576"/>
                  </a:lnTo>
                  <a:lnTo>
                    <a:pt x="1022443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1"/>
                  </a:lnTo>
                  <a:lnTo>
                    <a:pt x="1267545" y="2712312"/>
                  </a:lnTo>
                  <a:lnTo>
                    <a:pt x="1308423" y="2738638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8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4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3"/>
                  </a:lnTo>
                  <a:lnTo>
                    <a:pt x="2018311" y="2986946"/>
                  </a:lnTo>
                  <a:lnTo>
                    <a:pt x="2068185" y="2993907"/>
                  </a:lnTo>
                  <a:lnTo>
                    <a:pt x="2117889" y="2999693"/>
                  </a:lnTo>
                  <a:lnTo>
                    <a:pt x="2167337" y="3004306"/>
                  </a:lnTo>
                  <a:lnTo>
                    <a:pt x="2216445" y="3007750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8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5"/>
                  </a:lnTo>
                  <a:lnTo>
                    <a:pt x="2739675" y="2976788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69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6" y="2886252"/>
                  </a:lnTo>
                  <a:lnTo>
                    <a:pt x="3182058" y="2872471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1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0"/>
                  </a:lnTo>
                  <a:lnTo>
                    <a:pt x="287200" y="447638"/>
                  </a:lnTo>
                  <a:lnTo>
                    <a:pt x="311109" y="491947"/>
                  </a:lnTo>
                  <a:lnTo>
                    <a:pt x="334129" y="536734"/>
                  </a:lnTo>
                  <a:lnTo>
                    <a:pt x="356184" y="582040"/>
                  </a:lnTo>
                  <a:lnTo>
                    <a:pt x="377200" y="627903"/>
                  </a:lnTo>
                  <a:lnTo>
                    <a:pt x="397105" y="674361"/>
                  </a:lnTo>
                  <a:lnTo>
                    <a:pt x="415822" y="721454"/>
                  </a:lnTo>
                  <a:lnTo>
                    <a:pt x="433279" y="769221"/>
                  </a:lnTo>
                  <a:lnTo>
                    <a:pt x="449400" y="817701"/>
                  </a:lnTo>
                  <a:lnTo>
                    <a:pt x="464112" y="866932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3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3" y="1723181"/>
                  </a:lnTo>
                  <a:lnTo>
                    <a:pt x="693806" y="1764126"/>
                  </a:lnTo>
                  <a:lnTo>
                    <a:pt x="717154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19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7" y="2165182"/>
                  </a:lnTo>
                  <a:lnTo>
                    <a:pt x="1264594" y="2181526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8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5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5"/>
                  </a:lnTo>
                  <a:lnTo>
                    <a:pt x="1872529" y="2253672"/>
                  </a:lnTo>
                  <a:lnTo>
                    <a:pt x="1923791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5"/>
                  </a:lnTo>
                  <a:lnTo>
                    <a:pt x="2317997" y="2172672"/>
                  </a:lnTo>
                  <a:lnTo>
                    <a:pt x="2365870" y="2159338"/>
                  </a:lnTo>
                  <a:lnTo>
                    <a:pt x="2413563" y="2145504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7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5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0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4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19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7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1"/>
                  </a:lnTo>
                  <a:lnTo>
                    <a:pt x="1101150" y="1494165"/>
                  </a:lnTo>
                  <a:lnTo>
                    <a:pt x="1153330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7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0" y="60672"/>
                  </a:lnTo>
                  <a:lnTo>
                    <a:pt x="66694" y="101420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5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8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8" y="736396"/>
                  </a:lnTo>
                  <a:lnTo>
                    <a:pt x="546965" y="741582"/>
                  </a:lnTo>
                  <a:lnTo>
                    <a:pt x="603137" y="741888"/>
                  </a:lnTo>
                  <a:lnTo>
                    <a:pt x="657277" y="736972"/>
                  </a:lnTo>
                  <a:lnTo>
                    <a:pt x="709790" y="727851"/>
                  </a:lnTo>
                  <a:lnTo>
                    <a:pt x="761084" y="715543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306" y="620050"/>
            <a:ext cx="17837785" cy="9667240"/>
            <a:chOff x="1306" y="620050"/>
            <a:chExt cx="17837785" cy="9667240"/>
          </a:xfrm>
        </p:grpSpPr>
        <p:sp>
          <p:nvSpPr>
            <p:cNvPr id="10" name="object 10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6994613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6"/>
                  </a:moveTo>
                  <a:lnTo>
                    <a:pt x="0" y="3292386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306" y="9605846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3"/>
                  </a:moveTo>
                  <a:lnTo>
                    <a:pt x="0" y="681153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389" y="3274868"/>
              <a:ext cx="11182349" cy="62864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1991" y="4218435"/>
              <a:ext cx="7686673" cy="40766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23294" y="620345"/>
              <a:ext cx="4341495" cy="3025140"/>
            </a:xfrm>
            <a:custGeom>
              <a:avLst/>
              <a:gdLst/>
              <a:ahLst/>
              <a:cxnLst/>
              <a:rect l="l" t="t" r="r" b="b"/>
              <a:pathLst>
                <a:path w="4341495" h="3025140">
                  <a:moveTo>
                    <a:pt x="4333110" y="1719269"/>
                  </a:moveTo>
                  <a:lnTo>
                    <a:pt x="4338862" y="1759116"/>
                  </a:lnTo>
                  <a:lnTo>
                    <a:pt x="4341426" y="1799982"/>
                  </a:lnTo>
                  <a:lnTo>
                    <a:pt x="4340649" y="1841954"/>
                  </a:lnTo>
                  <a:lnTo>
                    <a:pt x="4336379" y="1885123"/>
                  </a:lnTo>
                  <a:lnTo>
                    <a:pt x="4328465" y="1929577"/>
                  </a:lnTo>
                  <a:lnTo>
                    <a:pt x="4316753" y="1975404"/>
                  </a:lnTo>
                  <a:lnTo>
                    <a:pt x="4301093" y="2022695"/>
                  </a:lnTo>
                  <a:lnTo>
                    <a:pt x="4281333" y="2071537"/>
                  </a:lnTo>
                  <a:lnTo>
                    <a:pt x="4259730" y="2109755"/>
                  </a:lnTo>
                  <a:lnTo>
                    <a:pt x="4221227" y="2161372"/>
                  </a:lnTo>
                  <a:lnTo>
                    <a:pt x="4195576" y="2190799"/>
                  </a:lnTo>
                  <a:lnTo>
                    <a:pt x="4165625" y="2221888"/>
                  </a:lnTo>
                  <a:lnTo>
                    <a:pt x="4131350" y="2254079"/>
                  </a:lnTo>
                  <a:lnTo>
                    <a:pt x="4092726" y="2286808"/>
                  </a:lnTo>
                  <a:lnTo>
                    <a:pt x="4049728" y="2319513"/>
                  </a:lnTo>
                  <a:lnTo>
                    <a:pt x="4002332" y="2351632"/>
                  </a:lnTo>
                  <a:lnTo>
                    <a:pt x="3950512" y="2382603"/>
                  </a:lnTo>
                  <a:lnTo>
                    <a:pt x="3894244" y="2411863"/>
                  </a:lnTo>
                  <a:lnTo>
                    <a:pt x="3833504" y="2438851"/>
                  </a:lnTo>
                  <a:lnTo>
                    <a:pt x="3768265" y="2463004"/>
                  </a:lnTo>
                  <a:lnTo>
                    <a:pt x="3698505" y="2483760"/>
                  </a:lnTo>
                  <a:lnTo>
                    <a:pt x="3550427" y="2522737"/>
                  </a:lnTo>
                  <a:lnTo>
                    <a:pt x="3422779" y="2555935"/>
                  </a:lnTo>
                  <a:lnTo>
                    <a:pt x="3360196" y="2571897"/>
                  </a:lnTo>
                  <a:lnTo>
                    <a:pt x="3302847" y="2586188"/>
                  </a:lnTo>
                  <a:lnTo>
                    <a:pt x="3254041" y="2597875"/>
                  </a:lnTo>
                  <a:lnTo>
                    <a:pt x="3195278" y="2609699"/>
                  </a:lnTo>
                  <a:lnTo>
                    <a:pt x="3138531" y="2615779"/>
                  </a:lnTo>
                  <a:lnTo>
                    <a:pt x="3083722" y="2623976"/>
                  </a:lnTo>
                  <a:lnTo>
                    <a:pt x="3030735" y="2634120"/>
                  </a:lnTo>
                  <a:lnTo>
                    <a:pt x="2979455" y="2646041"/>
                  </a:lnTo>
                  <a:lnTo>
                    <a:pt x="2929763" y="2659570"/>
                  </a:lnTo>
                  <a:lnTo>
                    <a:pt x="2881546" y="2674536"/>
                  </a:lnTo>
                  <a:lnTo>
                    <a:pt x="2834686" y="2690770"/>
                  </a:lnTo>
                  <a:lnTo>
                    <a:pt x="2789068" y="2708102"/>
                  </a:lnTo>
                  <a:lnTo>
                    <a:pt x="2744575" y="2726363"/>
                  </a:lnTo>
                  <a:lnTo>
                    <a:pt x="2701092" y="2745382"/>
                  </a:lnTo>
                  <a:lnTo>
                    <a:pt x="2658502" y="2764990"/>
                  </a:lnTo>
                  <a:lnTo>
                    <a:pt x="2616688" y="2785017"/>
                  </a:lnTo>
                  <a:lnTo>
                    <a:pt x="2575536" y="2805293"/>
                  </a:lnTo>
                  <a:lnTo>
                    <a:pt x="2454884" y="2865919"/>
                  </a:lnTo>
                  <a:lnTo>
                    <a:pt x="2415214" y="2885495"/>
                  </a:lnTo>
                  <a:lnTo>
                    <a:pt x="2375625" y="2904470"/>
                  </a:lnTo>
                  <a:lnTo>
                    <a:pt x="2336000" y="2922676"/>
                  </a:lnTo>
                  <a:lnTo>
                    <a:pt x="2296223" y="2939943"/>
                  </a:lnTo>
                  <a:lnTo>
                    <a:pt x="2256178" y="2956101"/>
                  </a:lnTo>
                  <a:lnTo>
                    <a:pt x="2215749" y="2970980"/>
                  </a:lnTo>
                  <a:lnTo>
                    <a:pt x="2174820" y="2984411"/>
                  </a:lnTo>
                  <a:lnTo>
                    <a:pt x="2133275" y="2996223"/>
                  </a:lnTo>
                  <a:lnTo>
                    <a:pt x="2090998" y="3006247"/>
                  </a:lnTo>
                  <a:lnTo>
                    <a:pt x="2047871" y="3014313"/>
                  </a:lnTo>
                  <a:lnTo>
                    <a:pt x="2003781" y="3020252"/>
                  </a:lnTo>
                  <a:lnTo>
                    <a:pt x="1958609" y="3023893"/>
                  </a:lnTo>
                  <a:lnTo>
                    <a:pt x="1912241" y="3025066"/>
                  </a:lnTo>
                  <a:lnTo>
                    <a:pt x="1864559" y="3023603"/>
                  </a:lnTo>
                  <a:lnTo>
                    <a:pt x="1813502" y="3020470"/>
                  </a:lnTo>
                  <a:lnTo>
                    <a:pt x="1762555" y="3016966"/>
                  </a:lnTo>
                  <a:lnTo>
                    <a:pt x="1711739" y="3012931"/>
                  </a:lnTo>
                  <a:lnTo>
                    <a:pt x="1661076" y="3008206"/>
                  </a:lnTo>
                  <a:lnTo>
                    <a:pt x="1610589" y="3002631"/>
                  </a:lnTo>
                  <a:lnTo>
                    <a:pt x="1560298" y="2996047"/>
                  </a:lnTo>
                  <a:lnTo>
                    <a:pt x="1510227" y="2988294"/>
                  </a:lnTo>
                  <a:lnTo>
                    <a:pt x="1460396" y="2979214"/>
                  </a:lnTo>
                  <a:lnTo>
                    <a:pt x="1410828" y="2968647"/>
                  </a:lnTo>
                  <a:lnTo>
                    <a:pt x="1361544" y="2956434"/>
                  </a:lnTo>
                  <a:lnTo>
                    <a:pt x="1312567" y="2942415"/>
                  </a:lnTo>
                  <a:lnTo>
                    <a:pt x="1263918" y="2926431"/>
                  </a:lnTo>
                  <a:lnTo>
                    <a:pt x="1215619" y="2908323"/>
                  </a:lnTo>
                  <a:lnTo>
                    <a:pt x="1169808" y="2889693"/>
                  </a:lnTo>
                  <a:lnTo>
                    <a:pt x="1124700" y="2870653"/>
                  </a:lnTo>
                  <a:lnTo>
                    <a:pt x="1080243" y="2851135"/>
                  </a:lnTo>
                  <a:lnTo>
                    <a:pt x="1036386" y="2831069"/>
                  </a:lnTo>
                  <a:lnTo>
                    <a:pt x="993077" y="2810386"/>
                  </a:lnTo>
                  <a:lnTo>
                    <a:pt x="950264" y="2789016"/>
                  </a:lnTo>
                  <a:lnTo>
                    <a:pt x="907896" y="2766891"/>
                  </a:lnTo>
                  <a:lnTo>
                    <a:pt x="865919" y="2743942"/>
                  </a:lnTo>
                  <a:lnTo>
                    <a:pt x="824283" y="2720099"/>
                  </a:lnTo>
                  <a:lnTo>
                    <a:pt x="782936" y="2695293"/>
                  </a:lnTo>
                  <a:lnTo>
                    <a:pt x="741826" y="2669456"/>
                  </a:lnTo>
                  <a:lnTo>
                    <a:pt x="700900" y="2642517"/>
                  </a:lnTo>
                  <a:lnTo>
                    <a:pt x="660109" y="2614409"/>
                  </a:lnTo>
                  <a:lnTo>
                    <a:pt x="619398" y="2585061"/>
                  </a:lnTo>
                  <a:lnTo>
                    <a:pt x="578718" y="2554405"/>
                  </a:lnTo>
                  <a:lnTo>
                    <a:pt x="538015" y="2522371"/>
                  </a:lnTo>
                  <a:lnTo>
                    <a:pt x="497239" y="2488891"/>
                  </a:lnTo>
                  <a:lnTo>
                    <a:pt x="456336" y="2453896"/>
                  </a:lnTo>
                  <a:lnTo>
                    <a:pt x="415256" y="2417315"/>
                  </a:lnTo>
                  <a:lnTo>
                    <a:pt x="373947" y="2379080"/>
                  </a:lnTo>
                  <a:lnTo>
                    <a:pt x="332357" y="2339123"/>
                  </a:lnTo>
                  <a:lnTo>
                    <a:pt x="290434" y="2297373"/>
                  </a:lnTo>
                  <a:lnTo>
                    <a:pt x="260908" y="2264193"/>
                  </a:lnTo>
                  <a:lnTo>
                    <a:pt x="225109" y="2217215"/>
                  </a:lnTo>
                  <a:lnTo>
                    <a:pt x="185447" y="2157512"/>
                  </a:lnTo>
                  <a:lnTo>
                    <a:pt x="164921" y="2123223"/>
                  </a:lnTo>
                  <a:lnTo>
                    <a:pt x="144333" y="2086155"/>
                  </a:lnTo>
                  <a:lnTo>
                    <a:pt x="123985" y="2046441"/>
                  </a:lnTo>
                  <a:lnTo>
                    <a:pt x="104178" y="2004217"/>
                  </a:lnTo>
                  <a:lnTo>
                    <a:pt x="85214" y="1959615"/>
                  </a:lnTo>
                  <a:lnTo>
                    <a:pt x="67394" y="1912770"/>
                  </a:lnTo>
                  <a:lnTo>
                    <a:pt x="51019" y="1863817"/>
                  </a:lnTo>
                  <a:lnTo>
                    <a:pt x="36391" y="1812888"/>
                  </a:lnTo>
                  <a:lnTo>
                    <a:pt x="23811" y="1760118"/>
                  </a:lnTo>
                  <a:lnTo>
                    <a:pt x="13580" y="1705642"/>
                  </a:lnTo>
                  <a:lnTo>
                    <a:pt x="6001" y="1649592"/>
                  </a:lnTo>
                  <a:lnTo>
                    <a:pt x="1373" y="1592104"/>
                  </a:lnTo>
                  <a:lnTo>
                    <a:pt x="0" y="1533311"/>
                  </a:lnTo>
                  <a:lnTo>
                    <a:pt x="2181" y="1473348"/>
                  </a:lnTo>
                  <a:lnTo>
                    <a:pt x="8219" y="1412348"/>
                  </a:lnTo>
                  <a:lnTo>
                    <a:pt x="18414" y="1350445"/>
                  </a:lnTo>
                  <a:lnTo>
                    <a:pt x="33069" y="1287774"/>
                  </a:lnTo>
                  <a:lnTo>
                    <a:pt x="43760" y="1250927"/>
                  </a:lnTo>
                  <a:lnTo>
                    <a:pt x="56151" y="1213368"/>
                  </a:lnTo>
                  <a:lnTo>
                    <a:pt x="70208" y="1175180"/>
                  </a:lnTo>
                  <a:lnTo>
                    <a:pt x="85893" y="1136445"/>
                  </a:lnTo>
                  <a:lnTo>
                    <a:pt x="103173" y="1097243"/>
                  </a:lnTo>
                  <a:lnTo>
                    <a:pt x="122011" y="1057657"/>
                  </a:lnTo>
                  <a:lnTo>
                    <a:pt x="142371" y="1017768"/>
                  </a:lnTo>
                  <a:lnTo>
                    <a:pt x="164220" y="977658"/>
                  </a:lnTo>
                  <a:lnTo>
                    <a:pt x="187520" y="937410"/>
                  </a:lnTo>
                  <a:lnTo>
                    <a:pt x="212237" y="897103"/>
                  </a:lnTo>
                  <a:lnTo>
                    <a:pt x="238334" y="856821"/>
                  </a:lnTo>
                  <a:lnTo>
                    <a:pt x="265777" y="816646"/>
                  </a:lnTo>
                  <a:lnTo>
                    <a:pt x="294531" y="776657"/>
                  </a:lnTo>
                  <a:lnTo>
                    <a:pt x="324558" y="736939"/>
                  </a:lnTo>
                  <a:lnTo>
                    <a:pt x="355825" y="697571"/>
                  </a:lnTo>
                  <a:lnTo>
                    <a:pt x="388295" y="658636"/>
                  </a:lnTo>
                  <a:lnTo>
                    <a:pt x="421934" y="620216"/>
                  </a:lnTo>
                  <a:lnTo>
                    <a:pt x="456704" y="582393"/>
                  </a:lnTo>
                  <a:lnTo>
                    <a:pt x="492572" y="545247"/>
                  </a:lnTo>
                  <a:lnTo>
                    <a:pt x="529502" y="508862"/>
                  </a:lnTo>
                  <a:lnTo>
                    <a:pt x="567458" y="473317"/>
                  </a:lnTo>
                  <a:lnTo>
                    <a:pt x="606404" y="438696"/>
                  </a:lnTo>
                  <a:lnTo>
                    <a:pt x="646306" y="405080"/>
                  </a:lnTo>
                  <a:lnTo>
                    <a:pt x="687127" y="372551"/>
                  </a:lnTo>
                  <a:lnTo>
                    <a:pt x="728832" y="341190"/>
                  </a:lnTo>
                  <a:lnTo>
                    <a:pt x="771386" y="311080"/>
                  </a:lnTo>
                  <a:lnTo>
                    <a:pt x="814753" y="282301"/>
                  </a:lnTo>
                  <a:lnTo>
                    <a:pt x="858898" y="254935"/>
                  </a:lnTo>
                  <a:lnTo>
                    <a:pt x="903786" y="229066"/>
                  </a:lnTo>
                  <a:lnTo>
                    <a:pt x="949379" y="204773"/>
                  </a:lnTo>
                  <a:lnTo>
                    <a:pt x="995645" y="182139"/>
                  </a:lnTo>
                  <a:lnTo>
                    <a:pt x="1042546" y="161245"/>
                  </a:lnTo>
                  <a:lnTo>
                    <a:pt x="1090047" y="142174"/>
                  </a:lnTo>
                  <a:lnTo>
                    <a:pt x="1138113" y="125006"/>
                  </a:lnTo>
                  <a:lnTo>
                    <a:pt x="1186708" y="109824"/>
                  </a:lnTo>
                  <a:lnTo>
                    <a:pt x="1270083" y="87391"/>
                  </a:lnTo>
                  <a:lnTo>
                    <a:pt x="1304233" y="77529"/>
                  </a:lnTo>
                  <a:lnTo>
                    <a:pt x="1338698" y="68971"/>
                  </a:lnTo>
                  <a:lnTo>
                    <a:pt x="1373930" y="63565"/>
                  </a:lnTo>
                  <a:lnTo>
                    <a:pt x="1382321" y="69893"/>
                  </a:lnTo>
                  <a:lnTo>
                    <a:pt x="1389794" y="71096"/>
                  </a:lnTo>
                  <a:lnTo>
                    <a:pt x="1396369" y="67276"/>
                  </a:lnTo>
                  <a:lnTo>
                    <a:pt x="1402066" y="58533"/>
                  </a:lnTo>
                  <a:lnTo>
                    <a:pt x="1727127" y="11301"/>
                  </a:lnTo>
                  <a:lnTo>
                    <a:pt x="1734954" y="18093"/>
                  </a:lnTo>
                  <a:lnTo>
                    <a:pt x="1742318" y="19962"/>
                  </a:lnTo>
                  <a:lnTo>
                    <a:pt x="1749209" y="16824"/>
                  </a:lnTo>
                  <a:lnTo>
                    <a:pt x="1755620" y="8597"/>
                  </a:lnTo>
                  <a:lnTo>
                    <a:pt x="1817828" y="3966"/>
                  </a:lnTo>
                  <a:lnTo>
                    <a:pt x="1878922" y="1115"/>
                  </a:lnTo>
                  <a:lnTo>
                    <a:pt x="1938917" y="0"/>
                  </a:lnTo>
                  <a:lnTo>
                    <a:pt x="1997830" y="570"/>
                  </a:lnTo>
                  <a:lnTo>
                    <a:pt x="2055675" y="2779"/>
                  </a:lnTo>
                  <a:lnTo>
                    <a:pt x="2112469" y="6580"/>
                  </a:lnTo>
                  <a:lnTo>
                    <a:pt x="2168227" y="11924"/>
                  </a:lnTo>
                  <a:lnTo>
                    <a:pt x="2222965" y="18763"/>
                  </a:lnTo>
                  <a:lnTo>
                    <a:pt x="2276699" y="27051"/>
                  </a:lnTo>
                  <a:lnTo>
                    <a:pt x="2329444" y="36740"/>
                  </a:lnTo>
                  <a:lnTo>
                    <a:pt x="2381216" y="47782"/>
                  </a:lnTo>
                  <a:lnTo>
                    <a:pt x="2432031" y="60129"/>
                  </a:lnTo>
                  <a:lnTo>
                    <a:pt x="2481904" y="73733"/>
                  </a:lnTo>
                  <a:lnTo>
                    <a:pt x="2530851" y="88548"/>
                  </a:lnTo>
                  <a:lnTo>
                    <a:pt x="2578889" y="104525"/>
                  </a:lnTo>
                  <a:lnTo>
                    <a:pt x="2626031" y="121617"/>
                  </a:lnTo>
                  <a:lnTo>
                    <a:pt x="2672295" y="139775"/>
                  </a:lnTo>
                  <a:lnTo>
                    <a:pt x="2717696" y="158954"/>
                  </a:lnTo>
                  <a:lnTo>
                    <a:pt x="2762249" y="179104"/>
                  </a:lnTo>
                  <a:lnTo>
                    <a:pt x="2805970" y="200178"/>
                  </a:lnTo>
                  <a:lnTo>
                    <a:pt x="2848876" y="222129"/>
                  </a:lnTo>
                  <a:lnTo>
                    <a:pt x="2890980" y="244909"/>
                  </a:lnTo>
                  <a:lnTo>
                    <a:pt x="2932301" y="268470"/>
                  </a:lnTo>
                  <a:lnTo>
                    <a:pt x="2972852" y="292764"/>
                  </a:lnTo>
                  <a:lnTo>
                    <a:pt x="3012650" y="317745"/>
                  </a:lnTo>
                  <a:lnTo>
                    <a:pt x="3051710" y="343364"/>
                  </a:lnTo>
                  <a:lnTo>
                    <a:pt x="3090049" y="369573"/>
                  </a:lnTo>
                  <a:lnTo>
                    <a:pt x="3127681" y="396326"/>
                  </a:lnTo>
                  <a:lnTo>
                    <a:pt x="3164622" y="423574"/>
                  </a:lnTo>
                  <a:lnTo>
                    <a:pt x="3200889" y="451270"/>
                  </a:lnTo>
                  <a:lnTo>
                    <a:pt x="3236497" y="479366"/>
                  </a:lnTo>
                  <a:lnTo>
                    <a:pt x="3271461" y="507814"/>
                  </a:lnTo>
                  <a:lnTo>
                    <a:pt x="3305797" y="536567"/>
                  </a:lnTo>
                  <a:lnTo>
                    <a:pt x="3339521" y="565577"/>
                  </a:lnTo>
                  <a:lnTo>
                    <a:pt x="3372649" y="594797"/>
                  </a:lnTo>
                  <a:lnTo>
                    <a:pt x="3405196" y="624179"/>
                  </a:lnTo>
                  <a:lnTo>
                    <a:pt x="3437178" y="653675"/>
                  </a:lnTo>
                  <a:lnTo>
                    <a:pt x="3468611" y="683238"/>
                  </a:lnTo>
                  <a:lnTo>
                    <a:pt x="3499510" y="712820"/>
                  </a:lnTo>
                  <a:lnTo>
                    <a:pt x="3529891" y="742373"/>
                  </a:lnTo>
                  <a:lnTo>
                    <a:pt x="3559769" y="771849"/>
                  </a:lnTo>
                  <a:lnTo>
                    <a:pt x="3589162" y="801202"/>
                  </a:lnTo>
                  <a:lnTo>
                    <a:pt x="3646549" y="859345"/>
                  </a:lnTo>
                  <a:lnTo>
                    <a:pt x="3782600" y="999199"/>
                  </a:lnTo>
                  <a:lnTo>
                    <a:pt x="3820197" y="1037357"/>
                  </a:lnTo>
                  <a:lnTo>
                    <a:pt x="3857645" y="1074755"/>
                  </a:lnTo>
                  <a:lnTo>
                    <a:pt x="3967582" y="1183276"/>
                  </a:lnTo>
                  <a:lnTo>
                    <a:pt x="4002919" y="1218522"/>
                  </a:lnTo>
                  <a:lnTo>
                    <a:pt x="4037348" y="1253452"/>
                  </a:lnTo>
                  <a:lnTo>
                    <a:pt x="4070716" y="1288155"/>
                  </a:lnTo>
                  <a:lnTo>
                    <a:pt x="4102872" y="1322720"/>
                  </a:lnTo>
                  <a:lnTo>
                    <a:pt x="4133665" y="1357236"/>
                  </a:lnTo>
                  <a:lnTo>
                    <a:pt x="4162941" y="1391792"/>
                  </a:lnTo>
                  <a:lnTo>
                    <a:pt x="4190548" y="1426477"/>
                  </a:lnTo>
                  <a:lnTo>
                    <a:pt x="4216336" y="1461380"/>
                  </a:lnTo>
                  <a:lnTo>
                    <a:pt x="4240151" y="1496589"/>
                  </a:lnTo>
                  <a:lnTo>
                    <a:pt x="4261842" y="1532195"/>
                  </a:lnTo>
                  <a:lnTo>
                    <a:pt x="4281257" y="1568285"/>
                  </a:lnTo>
                  <a:lnTo>
                    <a:pt x="4298243" y="1604948"/>
                  </a:lnTo>
                  <a:lnTo>
                    <a:pt x="4312648" y="1642274"/>
                  </a:lnTo>
                  <a:lnTo>
                    <a:pt x="4324322" y="1680352"/>
                  </a:lnTo>
                  <a:lnTo>
                    <a:pt x="4333110" y="1719269"/>
                  </a:lnTo>
                  <a:close/>
                </a:path>
              </a:pathLst>
            </a:custGeom>
            <a:solidFill>
              <a:srgbClr val="E4B99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297214" y="620051"/>
              <a:ext cx="382270" cy="71755"/>
            </a:xfrm>
            <a:custGeom>
              <a:avLst/>
              <a:gdLst/>
              <a:ahLst/>
              <a:cxnLst/>
              <a:rect l="l" t="t" r="r" b="b"/>
              <a:pathLst>
                <a:path w="382269" h="71754">
                  <a:moveTo>
                    <a:pt x="28143" y="58839"/>
                  </a:moveTo>
                  <a:lnTo>
                    <a:pt x="19761" y="52616"/>
                  </a:lnTo>
                  <a:lnTo>
                    <a:pt x="12293" y="51422"/>
                  </a:lnTo>
                  <a:lnTo>
                    <a:pt x="5715" y="55194"/>
                  </a:lnTo>
                  <a:lnTo>
                    <a:pt x="0" y="63868"/>
                  </a:lnTo>
                  <a:lnTo>
                    <a:pt x="8394" y="70192"/>
                  </a:lnTo>
                  <a:lnTo>
                    <a:pt x="15862" y="71399"/>
                  </a:lnTo>
                  <a:lnTo>
                    <a:pt x="22440" y="67576"/>
                  </a:lnTo>
                  <a:lnTo>
                    <a:pt x="28143" y="58839"/>
                  </a:lnTo>
                  <a:close/>
                </a:path>
                <a:path w="382269" h="71754">
                  <a:moveTo>
                    <a:pt x="381685" y="8902"/>
                  </a:moveTo>
                  <a:lnTo>
                    <a:pt x="373849" y="1968"/>
                  </a:lnTo>
                  <a:lnTo>
                    <a:pt x="366471" y="0"/>
                  </a:lnTo>
                  <a:lnTo>
                    <a:pt x="359587" y="3175"/>
                  </a:lnTo>
                  <a:lnTo>
                    <a:pt x="353199" y="11595"/>
                  </a:lnTo>
                  <a:lnTo>
                    <a:pt x="361022" y="18389"/>
                  </a:lnTo>
                  <a:lnTo>
                    <a:pt x="368388" y="20269"/>
                  </a:lnTo>
                  <a:lnTo>
                    <a:pt x="375285" y="17132"/>
                  </a:lnTo>
                  <a:lnTo>
                    <a:pt x="381685" y="8902"/>
                  </a:lnTo>
                  <a:close/>
                </a:path>
              </a:pathLst>
            </a:custGeom>
            <a:solidFill>
              <a:srgbClr val="F5DDD0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86883" y="729862"/>
              <a:ext cx="4528185" cy="3223260"/>
            </a:xfrm>
            <a:custGeom>
              <a:avLst/>
              <a:gdLst/>
              <a:ahLst/>
              <a:cxnLst/>
              <a:rect l="l" t="t" r="r" b="b"/>
              <a:pathLst>
                <a:path w="4528185" h="3223260">
                  <a:moveTo>
                    <a:pt x="4485422" y="1115772"/>
                  </a:moveTo>
                  <a:lnTo>
                    <a:pt x="4527776" y="1407029"/>
                  </a:lnTo>
                  <a:lnTo>
                    <a:pt x="4508929" y="1453932"/>
                  </a:lnTo>
                  <a:lnTo>
                    <a:pt x="4501960" y="1494257"/>
                  </a:lnTo>
                  <a:lnTo>
                    <a:pt x="4481555" y="1530445"/>
                  </a:lnTo>
                  <a:lnTo>
                    <a:pt x="4447538" y="1561280"/>
                  </a:lnTo>
                  <a:lnTo>
                    <a:pt x="4413350" y="1590938"/>
                  </a:lnTo>
                  <a:lnTo>
                    <a:pt x="4378915" y="1618892"/>
                  </a:lnTo>
                  <a:lnTo>
                    <a:pt x="4331692" y="1647167"/>
                  </a:lnTo>
                  <a:lnTo>
                    <a:pt x="4296847" y="1672305"/>
                  </a:lnTo>
                  <a:lnTo>
                    <a:pt x="4261840" y="1696331"/>
                  </a:lnTo>
                  <a:lnTo>
                    <a:pt x="4214132" y="1721271"/>
                  </a:lnTo>
                  <a:lnTo>
                    <a:pt x="4178888" y="1743666"/>
                  </a:lnTo>
                  <a:lnTo>
                    <a:pt x="4143569" y="1765541"/>
                  </a:lnTo>
                  <a:lnTo>
                    <a:pt x="4095634" y="1788922"/>
                  </a:lnTo>
                  <a:lnTo>
                    <a:pt x="4060250" y="1810351"/>
                  </a:lnTo>
                  <a:lnTo>
                    <a:pt x="3964406" y="1857280"/>
                  </a:lnTo>
                  <a:lnTo>
                    <a:pt x="3929139" y="1879520"/>
                  </a:lnTo>
                  <a:lnTo>
                    <a:pt x="3881401" y="1904252"/>
                  </a:lnTo>
                  <a:lnTo>
                    <a:pt x="3833789" y="1929847"/>
                  </a:lnTo>
                  <a:lnTo>
                    <a:pt x="3786331" y="1956502"/>
                  </a:lnTo>
                  <a:lnTo>
                    <a:pt x="3739055" y="1984415"/>
                  </a:lnTo>
                  <a:lnTo>
                    <a:pt x="3691992" y="2013782"/>
                  </a:lnTo>
                  <a:lnTo>
                    <a:pt x="3645168" y="2044802"/>
                  </a:lnTo>
                  <a:lnTo>
                    <a:pt x="3598614" y="2077671"/>
                  </a:lnTo>
                  <a:lnTo>
                    <a:pt x="3539789" y="2114415"/>
                  </a:lnTo>
                  <a:lnTo>
                    <a:pt x="3493555" y="2149487"/>
                  </a:lnTo>
                  <a:lnTo>
                    <a:pt x="3308726" y="2290516"/>
                  </a:lnTo>
                  <a:lnTo>
                    <a:pt x="3275087" y="2323950"/>
                  </a:lnTo>
                  <a:lnTo>
                    <a:pt x="3228870" y="2359140"/>
                  </a:lnTo>
                  <a:lnTo>
                    <a:pt x="3195205" y="2392396"/>
                  </a:lnTo>
                  <a:lnTo>
                    <a:pt x="3148952" y="2427337"/>
                  </a:lnTo>
                  <a:lnTo>
                    <a:pt x="3115240" y="2460270"/>
                  </a:lnTo>
                  <a:lnTo>
                    <a:pt x="3081497" y="2492987"/>
                  </a:lnTo>
                  <a:lnTo>
                    <a:pt x="3047718" y="2525452"/>
                  </a:lnTo>
                  <a:lnTo>
                    <a:pt x="3001328" y="2559456"/>
                  </a:lnTo>
                  <a:lnTo>
                    <a:pt x="2967459" y="2591308"/>
                  </a:lnTo>
                  <a:lnTo>
                    <a:pt x="2899559" y="2653892"/>
                  </a:lnTo>
                  <a:lnTo>
                    <a:pt x="2878084" y="2682724"/>
                  </a:lnTo>
                  <a:lnTo>
                    <a:pt x="2843974" y="2712914"/>
                  </a:lnTo>
                  <a:lnTo>
                    <a:pt x="2809790" y="2742598"/>
                  </a:lnTo>
                  <a:lnTo>
                    <a:pt x="2775527" y="2771739"/>
                  </a:lnTo>
                  <a:lnTo>
                    <a:pt x="2741179" y="2800302"/>
                  </a:lnTo>
                  <a:lnTo>
                    <a:pt x="2706743" y="2828250"/>
                  </a:lnTo>
                  <a:lnTo>
                    <a:pt x="2684779" y="2853719"/>
                  </a:lnTo>
                  <a:lnTo>
                    <a:pt x="2650148" y="2880328"/>
                  </a:lnTo>
                  <a:lnTo>
                    <a:pt x="2615411" y="2906213"/>
                  </a:lnTo>
                  <a:lnTo>
                    <a:pt x="2580564" y="2931338"/>
                  </a:lnTo>
                  <a:lnTo>
                    <a:pt x="2545602" y="2955667"/>
                  </a:lnTo>
                  <a:lnTo>
                    <a:pt x="2510518" y="2979163"/>
                  </a:lnTo>
                  <a:lnTo>
                    <a:pt x="2475307" y="3001791"/>
                  </a:lnTo>
                  <a:lnTo>
                    <a:pt x="2439965" y="3023513"/>
                  </a:lnTo>
                  <a:lnTo>
                    <a:pt x="2404486" y="3044294"/>
                  </a:lnTo>
                  <a:lnTo>
                    <a:pt x="2368865" y="3064096"/>
                  </a:lnTo>
                  <a:lnTo>
                    <a:pt x="2333097" y="3082885"/>
                  </a:lnTo>
                  <a:lnTo>
                    <a:pt x="2297176" y="3100624"/>
                  </a:lnTo>
                  <a:lnTo>
                    <a:pt x="2248529" y="3119104"/>
                  </a:lnTo>
                  <a:lnTo>
                    <a:pt x="2212286" y="3134633"/>
                  </a:lnTo>
                  <a:lnTo>
                    <a:pt x="2163307" y="3150831"/>
                  </a:lnTo>
                  <a:lnTo>
                    <a:pt x="2126723" y="3164005"/>
                  </a:lnTo>
                  <a:lnTo>
                    <a:pt x="2077391" y="3177776"/>
                  </a:lnTo>
                  <a:lnTo>
                    <a:pt x="2027875" y="3190279"/>
                  </a:lnTo>
                  <a:lnTo>
                    <a:pt x="1978169" y="3201477"/>
                  </a:lnTo>
                  <a:lnTo>
                    <a:pt x="1928268" y="3211335"/>
                  </a:lnTo>
                  <a:lnTo>
                    <a:pt x="1878167" y="3219816"/>
                  </a:lnTo>
                  <a:lnTo>
                    <a:pt x="1852831" y="3222093"/>
                  </a:lnTo>
                  <a:lnTo>
                    <a:pt x="1839983" y="3221992"/>
                  </a:lnTo>
                  <a:lnTo>
                    <a:pt x="1814438" y="3222832"/>
                  </a:lnTo>
                  <a:lnTo>
                    <a:pt x="1801325" y="3220910"/>
                  </a:lnTo>
                  <a:lnTo>
                    <a:pt x="1775501" y="3219836"/>
                  </a:lnTo>
                  <a:lnTo>
                    <a:pt x="1749529" y="3217736"/>
                  </a:lnTo>
                  <a:lnTo>
                    <a:pt x="1723400" y="3214563"/>
                  </a:lnTo>
                  <a:lnTo>
                    <a:pt x="1697109" y="3210271"/>
                  </a:lnTo>
                  <a:lnTo>
                    <a:pt x="1658080" y="3206642"/>
                  </a:lnTo>
                  <a:lnTo>
                    <a:pt x="1631443" y="3199974"/>
                  </a:lnTo>
                  <a:lnTo>
                    <a:pt x="1592056" y="3193876"/>
                  </a:lnTo>
                  <a:lnTo>
                    <a:pt x="1565047" y="3184646"/>
                  </a:lnTo>
                  <a:lnTo>
                    <a:pt x="1525273" y="3175894"/>
                  </a:lnTo>
                  <a:lnTo>
                    <a:pt x="1485297" y="3165745"/>
                  </a:lnTo>
                  <a:lnTo>
                    <a:pt x="1445110" y="3154154"/>
                  </a:lnTo>
                  <a:lnTo>
                    <a:pt x="1404707" y="3141074"/>
                  </a:lnTo>
                  <a:lnTo>
                    <a:pt x="1364081" y="3126458"/>
                  </a:lnTo>
                  <a:lnTo>
                    <a:pt x="1323225" y="3110261"/>
                  </a:lnTo>
                  <a:lnTo>
                    <a:pt x="1282132" y="3092436"/>
                  </a:lnTo>
                  <a:lnTo>
                    <a:pt x="1228228" y="3074765"/>
                  </a:lnTo>
                  <a:lnTo>
                    <a:pt x="1186642" y="3053546"/>
                  </a:lnTo>
                  <a:lnTo>
                    <a:pt x="1132231" y="3032388"/>
                  </a:lnTo>
                  <a:lnTo>
                    <a:pt x="1090124" y="3007590"/>
                  </a:lnTo>
                  <a:lnTo>
                    <a:pt x="1035179" y="2982760"/>
                  </a:lnTo>
                  <a:lnTo>
                    <a:pt x="979957" y="2956025"/>
                  </a:lnTo>
                  <a:lnTo>
                    <a:pt x="937019" y="2925511"/>
                  </a:lnTo>
                  <a:lnTo>
                    <a:pt x="881222" y="2894826"/>
                  </a:lnTo>
                  <a:lnTo>
                    <a:pt x="825129" y="2862097"/>
                  </a:lnTo>
                  <a:lnTo>
                    <a:pt x="781299" y="2825451"/>
                  </a:lnTo>
                  <a:lnTo>
                    <a:pt x="724590" y="2788495"/>
                  </a:lnTo>
                  <a:lnTo>
                    <a:pt x="667565" y="2749356"/>
                  </a:lnTo>
                  <a:lnTo>
                    <a:pt x="610215" y="2707988"/>
                  </a:lnTo>
                  <a:lnTo>
                    <a:pt x="565102" y="2662517"/>
                  </a:lnTo>
                  <a:lnTo>
                    <a:pt x="507083" y="2616552"/>
                  </a:lnTo>
                  <a:lnTo>
                    <a:pt x="448720" y="2568218"/>
                  </a:lnTo>
                  <a:lnTo>
                    <a:pt x="390006" y="2517471"/>
                  </a:lnTo>
                  <a:lnTo>
                    <a:pt x="343502" y="2462435"/>
                  </a:lnTo>
                  <a:lnTo>
                    <a:pt x="284066" y="2406720"/>
                  </a:lnTo>
                  <a:lnTo>
                    <a:pt x="224258" y="2348452"/>
                  </a:lnTo>
                  <a:lnTo>
                    <a:pt x="176641" y="2285757"/>
                  </a:lnTo>
                  <a:lnTo>
                    <a:pt x="82559" y="2168304"/>
                  </a:lnTo>
                  <a:lnTo>
                    <a:pt x="25889" y="2043358"/>
                  </a:lnTo>
                  <a:lnTo>
                    <a:pt x="0" y="1865324"/>
                  </a:lnTo>
                  <a:lnTo>
                    <a:pt x="17726" y="1722467"/>
                  </a:lnTo>
                  <a:lnTo>
                    <a:pt x="36079" y="1672172"/>
                  </a:lnTo>
                  <a:lnTo>
                    <a:pt x="41863" y="1623695"/>
                  </a:lnTo>
                  <a:lnTo>
                    <a:pt x="51030" y="1598475"/>
                  </a:lnTo>
                  <a:lnTo>
                    <a:pt x="113702" y="2029455"/>
                  </a:lnTo>
                  <a:lnTo>
                    <a:pt x="170952" y="2158388"/>
                  </a:lnTo>
                  <a:lnTo>
                    <a:pt x="233833" y="2237787"/>
                  </a:lnTo>
                  <a:lnTo>
                    <a:pt x="252525" y="2278078"/>
                  </a:lnTo>
                  <a:lnTo>
                    <a:pt x="296210" y="2313725"/>
                  </a:lnTo>
                  <a:lnTo>
                    <a:pt x="327165" y="2350089"/>
                  </a:lnTo>
                  <a:lnTo>
                    <a:pt x="357941" y="2385221"/>
                  </a:lnTo>
                  <a:lnTo>
                    <a:pt x="401088" y="2417171"/>
                  </a:lnTo>
                  <a:lnTo>
                    <a:pt x="431452" y="2449470"/>
                  </a:lnTo>
                  <a:lnTo>
                    <a:pt x="489619" y="2496455"/>
                  </a:lnTo>
                  <a:lnTo>
                    <a:pt x="547481" y="2541344"/>
                  </a:lnTo>
                  <a:lnTo>
                    <a:pt x="605042" y="2584167"/>
                  </a:lnTo>
                  <a:lnTo>
                    <a:pt x="662308" y="2624957"/>
                  </a:lnTo>
                  <a:lnTo>
                    <a:pt x="719283" y="2663743"/>
                  </a:lnTo>
                  <a:lnTo>
                    <a:pt x="763403" y="2702383"/>
                  </a:lnTo>
                  <a:lnTo>
                    <a:pt x="819808" y="2737254"/>
                  </a:lnTo>
                  <a:lnTo>
                    <a:pt x="875935" y="2770213"/>
                  </a:lnTo>
                  <a:lnTo>
                    <a:pt x="919221" y="2803120"/>
                  </a:lnTo>
                  <a:lnTo>
                    <a:pt x="974806" y="2832348"/>
                  </a:lnTo>
                  <a:lnTo>
                    <a:pt x="1017558" y="2861585"/>
                  </a:lnTo>
                  <a:lnTo>
                    <a:pt x="1072618" y="2887206"/>
                  </a:lnTo>
                  <a:lnTo>
                    <a:pt x="1114855" y="2912896"/>
                  </a:lnTo>
                  <a:lnTo>
                    <a:pt x="1169408" y="2935031"/>
                  </a:lnTo>
                  <a:lnTo>
                    <a:pt x="1211146" y="2957298"/>
                  </a:lnTo>
                  <a:lnTo>
                    <a:pt x="1252643" y="2977899"/>
                  </a:lnTo>
                  <a:lnTo>
                    <a:pt x="1293902" y="2996865"/>
                  </a:lnTo>
                  <a:lnTo>
                    <a:pt x="1334927" y="3014226"/>
                  </a:lnTo>
                  <a:lnTo>
                    <a:pt x="1388292" y="3028187"/>
                  </a:lnTo>
                  <a:lnTo>
                    <a:pt x="1428864" y="3042432"/>
                  </a:lnTo>
                  <a:lnTo>
                    <a:pt x="1469216" y="3055164"/>
                  </a:lnTo>
                  <a:lnTo>
                    <a:pt x="1509353" y="3066416"/>
                  </a:lnTo>
                  <a:lnTo>
                    <a:pt x="1549279" y="3076216"/>
                  </a:lnTo>
                  <a:lnTo>
                    <a:pt x="1588998" y="3084597"/>
                  </a:lnTo>
                  <a:lnTo>
                    <a:pt x="1628516" y="3091588"/>
                  </a:lnTo>
                  <a:lnTo>
                    <a:pt x="1667835" y="3097220"/>
                  </a:lnTo>
                  <a:lnTo>
                    <a:pt x="1694394" y="3103353"/>
                  </a:lnTo>
                  <a:lnTo>
                    <a:pt x="1733332" y="3106360"/>
                  </a:lnTo>
                  <a:lnTo>
                    <a:pt x="1772086" y="3108101"/>
                  </a:lnTo>
                  <a:lnTo>
                    <a:pt x="1810661" y="3108606"/>
                  </a:lnTo>
                  <a:lnTo>
                    <a:pt x="1836492" y="3109734"/>
                  </a:lnTo>
                  <a:lnTo>
                    <a:pt x="1874720" y="3107859"/>
                  </a:lnTo>
                  <a:lnTo>
                    <a:pt x="1912782" y="3104841"/>
                  </a:lnTo>
                  <a:lnTo>
                    <a:pt x="1975857" y="3097325"/>
                  </a:lnTo>
                  <a:lnTo>
                    <a:pt x="2013446" y="3091060"/>
                  </a:lnTo>
                  <a:lnTo>
                    <a:pt x="2075617" y="3077327"/>
                  </a:lnTo>
                  <a:lnTo>
                    <a:pt x="2100207" y="3069919"/>
                  </a:lnTo>
                  <a:lnTo>
                    <a:pt x="2137230" y="3059756"/>
                  </a:lnTo>
                  <a:lnTo>
                    <a:pt x="2161554" y="3050522"/>
                  </a:lnTo>
                  <a:lnTo>
                    <a:pt x="2185752" y="3040421"/>
                  </a:lnTo>
                  <a:lnTo>
                    <a:pt x="2222397" y="3027655"/>
                  </a:lnTo>
                  <a:lnTo>
                    <a:pt x="2246356" y="3015912"/>
                  </a:lnTo>
                  <a:lnTo>
                    <a:pt x="2282771" y="3001566"/>
                  </a:lnTo>
                  <a:lnTo>
                    <a:pt x="2306509" y="2988303"/>
                  </a:lnTo>
                  <a:lnTo>
                    <a:pt x="2330144" y="2974326"/>
                  </a:lnTo>
                  <a:lnTo>
                    <a:pt x="2353679" y="2959666"/>
                  </a:lnTo>
                  <a:lnTo>
                    <a:pt x="2389688" y="2942527"/>
                  </a:lnTo>
                  <a:lnTo>
                    <a:pt x="2413038" y="2926593"/>
                  </a:lnTo>
                  <a:lnTo>
                    <a:pt x="2436302" y="2910069"/>
                  </a:lnTo>
                  <a:lnTo>
                    <a:pt x="2459485" y="2892985"/>
                  </a:lnTo>
                  <a:lnTo>
                    <a:pt x="2495158" y="2873543"/>
                  </a:lnTo>
                  <a:lnTo>
                    <a:pt x="2541157" y="2836851"/>
                  </a:lnTo>
                  <a:lnTo>
                    <a:pt x="2586901" y="2798409"/>
                  </a:lnTo>
                  <a:lnTo>
                    <a:pt x="2609689" y="2778609"/>
                  </a:lnTo>
                  <a:lnTo>
                    <a:pt x="2644994" y="2756636"/>
                  </a:lnTo>
                  <a:lnTo>
                    <a:pt x="2690337" y="2715433"/>
                  </a:lnTo>
                  <a:lnTo>
                    <a:pt x="2735532" y="2673218"/>
                  </a:lnTo>
                  <a:lnTo>
                    <a:pt x="2780617" y="2630237"/>
                  </a:lnTo>
                  <a:lnTo>
                    <a:pt x="2825625" y="2586735"/>
                  </a:lnTo>
                  <a:lnTo>
                    <a:pt x="2860680" y="2563038"/>
                  </a:lnTo>
                  <a:lnTo>
                    <a:pt x="2950617" y="2475488"/>
                  </a:lnTo>
                  <a:lnTo>
                    <a:pt x="2995642" y="2432099"/>
                  </a:lnTo>
                  <a:lnTo>
                    <a:pt x="3040751" y="2389296"/>
                  </a:lnTo>
                  <a:lnTo>
                    <a:pt x="3085982" y="2347323"/>
                  </a:lnTo>
                  <a:lnTo>
                    <a:pt x="3143937" y="2304599"/>
                  </a:lnTo>
                  <a:lnTo>
                    <a:pt x="3166701" y="2284631"/>
                  </a:lnTo>
                  <a:lnTo>
                    <a:pt x="3212390" y="2245810"/>
                  </a:lnTo>
                  <a:lnTo>
                    <a:pt x="3258324" y="2208680"/>
                  </a:lnTo>
                  <a:lnTo>
                    <a:pt x="3304541" y="2173486"/>
                  </a:lnTo>
                  <a:lnTo>
                    <a:pt x="3340334" y="2154864"/>
                  </a:lnTo>
                  <a:lnTo>
                    <a:pt x="3363643" y="2138646"/>
                  </a:lnTo>
                  <a:lnTo>
                    <a:pt x="3387040" y="2123036"/>
                  </a:lnTo>
                  <a:lnTo>
                    <a:pt x="3410529" y="2108062"/>
                  </a:lnTo>
                  <a:lnTo>
                    <a:pt x="3446684" y="2091930"/>
                  </a:lnTo>
                  <a:lnTo>
                    <a:pt x="3481739" y="2068231"/>
                  </a:lnTo>
                  <a:lnTo>
                    <a:pt x="3529351" y="2042635"/>
                  </a:lnTo>
                  <a:lnTo>
                    <a:pt x="3739487" y="1899128"/>
                  </a:lnTo>
                  <a:lnTo>
                    <a:pt x="3787069" y="1873327"/>
                  </a:lnTo>
                  <a:lnTo>
                    <a:pt x="3822085" y="1849363"/>
                  </a:lnTo>
                  <a:lnTo>
                    <a:pt x="3964860" y="1772155"/>
                  </a:lnTo>
                  <a:lnTo>
                    <a:pt x="4025033" y="1744679"/>
                  </a:lnTo>
                  <a:lnTo>
                    <a:pt x="4061089" y="1727869"/>
                  </a:lnTo>
                  <a:lnTo>
                    <a:pt x="4109339" y="1706660"/>
                  </a:lnTo>
                  <a:lnTo>
                    <a:pt x="4157229" y="1682973"/>
                  </a:lnTo>
                  <a:lnTo>
                    <a:pt x="4204772" y="1656900"/>
                  </a:lnTo>
                  <a:lnTo>
                    <a:pt x="4251981" y="1628533"/>
                  </a:lnTo>
                  <a:lnTo>
                    <a:pt x="4298870" y="1597965"/>
                  </a:lnTo>
                  <a:lnTo>
                    <a:pt x="4332885" y="1567114"/>
                  </a:lnTo>
                  <a:lnTo>
                    <a:pt x="4379174" y="1532419"/>
                  </a:lnTo>
                  <a:lnTo>
                    <a:pt x="4412615" y="1497627"/>
                  </a:lnTo>
                  <a:lnTo>
                    <a:pt x="4445790" y="1461002"/>
                  </a:lnTo>
                  <a:lnTo>
                    <a:pt x="4466144" y="1424465"/>
                  </a:lnTo>
                  <a:lnTo>
                    <a:pt x="4478827" y="1335180"/>
                  </a:lnTo>
                  <a:lnTo>
                    <a:pt x="4471192" y="1282679"/>
                  </a:lnTo>
                  <a:lnTo>
                    <a:pt x="4476109" y="1228234"/>
                  </a:lnTo>
                  <a:lnTo>
                    <a:pt x="4454105" y="1076923"/>
                  </a:lnTo>
                  <a:lnTo>
                    <a:pt x="4485422" y="1115772"/>
                  </a:lnTo>
                  <a:close/>
                </a:path>
                <a:path w="4528185" h="3223260">
                  <a:moveTo>
                    <a:pt x="4454105" y="1076923"/>
                  </a:moveTo>
                  <a:lnTo>
                    <a:pt x="4476109" y="1228234"/>
                  </a:lnTo>
                  <a:lnTo>
                    <a:pt x="4456059" y="1178612"/>
                  </a:lnTo>
                  <a:lnTo>
                    <a:pt x="4423743" y="1132888"/>
                  </a:lnTo>
                  <a:lnTo>
                    <a:pt x="4404324" y="1087606"/>
                  </a:lnTo>
                  <a:lnTo>
                    <a:pt x="4372648" y="1046283"/>
                  </a:lnTo>
                  <a:lnTo>
                    <a:pt x="4341261" y="1006952"/>
                  </a:lnTo>
                  <a:lnTo>
                    <a:pt x="4310144" y="969475"/>
                  </a:lnTo>
                  <a:lnTo>
                    <a:pt x="4266709" y="935540"/>
                  </a:lnTo>
                  <a:lnTo>
                    <a:pt x="4236070" y="901353"/>
                  </a:lnTo>
                  <a:lnTo>
                    <a:pt x="4205640" y="868602"/>
                  </a:lnTo>
                  <a:lnTo>
                    <a:pt x="4162832" y="838976"/>
                  </a:lnTo>
                  <a:lnTo>
                    <a:pt x="4120191" y="810508"/>
                  </a:lnTo>
                  <a:lnTo>
                    <a:pt x="4090267" y="781232"/>
                  </a:lnTo>
                  <a:lnTo>
                    <a:pt x="4047902" y="754664"/>
                  </a:lnTo>
                  <a:lnTo>
                    <a:pt x="4005646" y="728837"/>
                  </a:lnTo>
                  <a:lnTo>
                    <a:pt x="3963319" y="702525"/>
                  </a:lnTo>
                  <a:lnTo>
                    <a:pt x="3921096" y="676930"/>
                  </a:lnTo>
                  <a:lnTo>
                    <a:pt x="3891542" y="650198"/>
                  </a:lnTo>
                  <a:lnTo>
                    <a:pt x="3849516" y="625961"/>
                  </a:lnTo>
                  <a:lnTo>
                    <a:pt x="3807584" y="602365"/>
                  </a:lnTo>
                  <a:lnTo>
                    <a:pt x="3765742" y="579385"/>
                  </a:lnTo>
                  <a:lnTo>
                    <a:pt x="3723986" y="556998"/>
                  </a:lnTo>
                  <a:lnTo>
                    <a:pt x="3682312" y="535177"/>
                  </a:lnTo>
                  <a:lnTo>
                    <a:pt x="3640717" y="513899"/>
                  </a:lnTo>
                  <a:lnTo>
                    <a:pt x="3599197" y="493138"/>
                  </a:lnTo>
                  <a:lnTo>
                    <a:pt x="3570317" y="471042"/>
                  </a:lnTo>
                  <a:lnTo>
                    <a:pt x="3528937" y="451240"/>
                  </a:lnTo>
                  <a:lnTo>
                    <a:pt x="3487621" y="431882"/>
                  </a:lnTo>
                  <a:lnTo>
                    <a:pt x="3446366" y="412941"/>
                  </a:lnTo>
                  <a:lnTo>
                    <a:pt x="3392600" y="396221"/>
                  </a:lnTo>
                  <a:lnTo>
                    <a:pt x="3351456" y="378041"/>
                  </a:lnTo>
                  <a:lnTo>
                    <a:pt x="3310361" y="360205"/>
                  </a:lnTo>
                  <a:lnTo>
                    <a:pt x="3269313" y="342687"/>
                  </a:lnTo>
                  <a:lnTo>
                    <a:pt x="3228307" y="325462"/>
                  </a:lnTo>
                  <a:lnTo>
                    <a:pt x="3174773" y="310334"/>
                  </a:lnTo>
                  <a:lnTo>
                    <a:pt x="3133842" y="293622"/>
                  </a:lnTo>
                  <a:lnTo>
                    <a:pt x="3080375" y="278956"/>
                  </a:lnTo>
                  <a:lnTo>
                    <a:pt x="3039504" y="262657"/>
                  </a:lnTo>
                  <a:lnTo>
                    <a:pt x="2986090" y="248355"/>
                  </a:lnTo>
                  <a:lnTo>
                    <a:pt x="2932697" y="234197"/>
                  </a:lnTo>
                  <a:lnTo>
                    <a:pt x="2879321" y="220159"/>
                  </a:lnTo>
                  <a:lnTo>
                    <a:pt x="2825959" y="206215"/>
                  </a:lnTo>
                  <a:lnTo>
                    <a:pt x="2665920" y="164702"/>
                  </a:lnTo>
                  <a:lnTo>
                    <a:pt x="2600009" y="152716"/>
                  </a:lnTo>
                  <a:lnTo>
                    <a:pt x="2546661" y="138873"/>
                  </a:lnTo>
                  <a:lnTo>
                    <a:pt x="2507180" y="132128"/>
                  </a:lnTo>
                  <a:lnTo>
                    <a:pt x="2467747" y="125719"/>
                  </a:lnTo>
                  <a:lnTo>
                    <a:pt x="2440937" y="117863"/>
                  </a:lnTo>
                  <a:lnTo>
                    <a:pt x="2401622" y="112263"/>
                  </a:lnTo>
                  <a:lnTo>
                    <a:pt x="2362376" y="107137"/>
                  </a:lnTo>
                  <a:lnTo>
                    <a:pt x="2335773" y="100704"/>
                  </a:lnTo>
                  <a:lnTo>
                    <a:pt x="2296685" y="96665"/>
                  </a:lnTo>
                  <a:lnTo>
                    <a:pt x="2257686" y="93239"/>
                  </a:lnTo>
                  <a:lnTo>
                    <a:pt x="2218783" y="90472"/>
                  </a:lnTo>
                  <a:lnTo>
                    <a:pt x="2179983" y="88411"/>
                  </a:lnTo>
                  <a:lnTo>
                    <a:pt x="2141292" y="87102"/>
                  </a:lnTo>
                  <a:lnTo>
                    <a:pt x="2102717" y="86591"/>
                  </a:lnTo>
                  <a:lnTo>
                    <a:pt x="2064265" y="86925"/>
                  </a:lnTo>
                  <a:lnTo>
                    <a:pt x="2025942" y="88150"/>
                  </a:lnTo>
                  <a:lnTo>
                    <a:pt x="1975188" y="92140"/>
                  </a:lnTo>
                  <a:lnTo>
                    <a:pt x="1924577" y="97113"/>
                  </a:lnTo>
                  <a:lnTo>
                    <a:pt x="1886683" y="101289"/>
                  </a:lnTo>
                  <a:lnTo>
                    <a:pt x="1823811" y="110196"/>
                  </a:lnTo>
                  <a:lnTo>
                    <a:pt x="1773669" y="118398"/>
                  </a:lnTo>
                  <a:lnTo>
                    <a:pt x="1723697" y="127769"/>
                  </a:lnTo>
                  <a:lnTo>
                    <a:pt x="1661335" y="140182"/>
                  </a:lnTo>
                  <a:lnTo>
                    <a:pt x="1599155" y="153858"/>
                  </a:lnTo>
                  <a:lnTo>
                    <a:pt x="1524599" y="170668"/>
                  </a:lnTo>
                  <a:lnTo>
                    <a:pt x="1462806" y="187005"/>
                  </a:lnTo>
                  <a:lnTo>
                    <a:pt x="1388650" y="206571"/>
                  </a:lnTo>
                  <a:lnTo>
                    <a:pt x="1314704" y="227583"/>
                  </a:lnTo>
                  <a:lnTo>
                    <a:pt x="1228408" y="251916"/>
                  </a:lnTo>
                  <a:lnTo>
                    <a:pt x="1142335" y="277788"/>
                  </a:lnTo>
                  <a:lnTo>
                    <a:pt x="1093352" y="293960"/>
                  </a:lnTo>
                  <a:lnTo>
                    <a:pt x="1044568" y="311495"/>
                  </a:lnTo>
                  <a:lnTo>
                    <a:pt x="995991" y="330460"/>
                  </a:lnTo>
                  <a:lnTo>
                    <a:pt x="947633" y="350923"/>
                  </a:lnTo>
                  <a:lnTo>
                    <a:pt x="912069" y="371122"/>
                  </a:lnTo>
                  <a:lnTo>
                    <a:pt x="864175" y="394780"/>
                  </a:lnTo>
                  <a:lnTo>
                    <a:pt x="829096" y="418309"/>
                  </a:lnTo>
                  <a:lnTo>
                    <a:pt x="781706" y="445431"/>
                  </a:lnTo>
                  <a:lnTo>
                    <a:pt x="747150" y="472558"/>
                  </a:lnTo>
                  <a:lnTo>
                    <a:pt x="700302" y="503412"/>
                  </a:lnTo>
                  <a:lnTo>
                    <a:pt x="666308" y="534404"/>
                  </a:lnTo>
                  <a:lnTo>
                    <a:pt x="632610" y="567430"/>
                  </a:lnTo>
                  <a:lnTo>
                    <a:pt x="599218" y="602557"/>
                  </a:lnTo>
                  <a:lnTo>
                    <a:pt x="566140" y="639851"/>
                  </a:lnTo>
                  <a:lnTo>
                    <a:pt x="545956" y="677552"/>
                  </a:lnTo>
                  <a:lnTo>
                    <a:pt x="513538" y="719382"/>
                  </a:lnTo>
                  <a:lnTo>
                    <a:pt x="481464" y="763581"/>
                  </a:lnTo>
                  <a:lnTo>
                    <a:pt x="462313" y="808388"/>
                  </a:lnTo>
                  <a:lnTo>
                    <a:pt x="423729" y="896067"/>
                  </a:lnTo>
                  <a:lnTo>
                    <a:pt x="391943" y="942245"/>
                  </a:lnTo>
                  <a:lnTo>
                    <a:pt x="372776" y="986942"/>
                  </a:lnTo>
                  <a:lnTo>
                    <a:pt x="315580" y="1123141"/>
                  </a:lnTo>
                  <a:lnTo>
                    <a:pt x="258855" y="1262577"/>
                  </a:lnTo>
                  <a:lnTo>
                    <a:pt x="252622" y="1307964"/>
                  </a:lnTo>
                  <a:lnTo>
                    <a:pt x="196546" y="1451861"/>
                  </a:lnTo>
                  <a:lnTo>
                    <a:pt x="190533" y="1498763"/>
                  </a:lnTo>
                  <a:lnTo>
                    <a:pt x="172008" y="1547879"/>
                  </a:lnTo>
                  <a:lnTo>
                    <a:pt x="166108" y="1595559"/>
                  </a:lnTo>
                  <a:lnTo>
                    <a:pt x="147697" y="1645460"/>
                  </a:lnTo>
                  <a:lnTo>
                    <a:pt x="141912" y="1693932"/>
                  </a:lnTo>
                  <a:lnTo>
                    <a:pt x="123618" y="1744633"/>
                  </a:lnTo>
                  <a:lnTo>
                    <a:pt x="112342" y="1843597"/>
                  </a:lnTo>
                  <a:lnTo>
                    <a:pt x="100457" y="1938372"/>
                  </a:lnTo>
                  <a:lnTo>
                    <a:pt x="51030" y="1598475"/>
                  </a:lnTo>
                  <a:lnTo>
                    <a:pt x="115103" y="1421318"/>
                  </a:lnTo>
                  <a:lnTo>
                    <a:pt x="120816" y="1372356"/>
                  </a:lnTo>
                  <a:lnTo>
                    <a:pt x="139092" y="1321525"/>
                  </a:lnTo>
                  <a:lnTo>
                    <a:pt x="163068" y="1221642"/>
                  </a:lnTo>
                  <a:lnTo>
                    <a:pt x="199620" y="1119991"/>
                  </a:lnTo>
                  <a:lnTo>
                    <a:pt x="207693" y="1087256"/>
                  </a:lnTo>
                  <a:lnTo>
                    <a:pt x="227931" y="1049919"/>
                  </a:lnTo>
                  <a:lnTo>
                    <a:pt x="235260" y="1012064"/>
                  </a:lnTo>
                  <a:lnTo>
                    <a:pt x="254877" y="970464"/>
                  </a:lnTo>
                  <a:lnTo>
                    <a:pt x="286847" y="925549"/>
                  </a:lnTo>
                  <a:lnTo>
                    <a:pt x="306094" y="881402"/>
                  </a:lnTo>
                  <a:lnTo>
                    <a:pt x="401239" y="741412"/>
                  </a:lnTo>
                  <a:lnTo>
                    <a:pt x="433062" y="695490"/>
                  </a:lnTo>
                  <a:lnTo>
                    <a:pt x="465042" y="650653"/>
                  </a:lnTo>
                  <a:lnTo>
                    <a:pt x="497243" y="607331"/>
                  </a:lnTo>
                  <a:lnTo>
                    <a:pt x="529727" y="565951"/>
                  </a:lnTo>
                  <a:lnTo>
                    <a:pt x="562555" y="526943"/>
                  </a:lnTo>
                  <a:lnTo>
                    <a:pt x="608358" y="488909"/>
                  </a:lnTo>
                  <a:lnTo>
                    <a:pt x="642064" y="455932"/>
                  </a:lnTo>
                  <a:lnTo>
                    <a:pt x="676449" y="427634"/>
                  </a:lnTo>
                  <a:lnTo>
                    <a:pt x="711021" y="400617"/>
                  </a:lnTo>
                  <a:lnTo>
                    <a:pt x="745775" y="374852"/>
                  </a:lnTo>
                  <a:lnTo>
                    <a:pt x="780708" y="350313"/>
                  </a:lnTo>
                  <a:lnTo>
                    <a:pt x="828382" y="325145"/>
                  </a:lnTo>
                  <a:lnTo>
                    <a:pt x="863659" y="302976"/>
                  </a:lnTo>
                  <a:lnTo>
                    <a:pt x="911670" y="280124"/>
                  </a:lnTo>
                  <a:lnTo>
                    <a:pt x="959844" y="258389"/>
                  </a:lnTo>
                  <a:lnTo>
                    <a:pt x="995608" y="239571"/>
                  </a:lnTo>
                  <a:lnTo>
                    <a:pt x="1044095" y="219988"/>
                  </a:lnTo>
                  <a:lnTo>
                    <a:pt x="1092732" y="201441"/>
                  </a:lnTo>
                  <a:lnTo>
                    <a:pt x="1141516" y="183903"/>
                  </a:lnTo>
                  <a:lnTo>
                    <a:pt x="1190442" y="167345"/>
                  </a:lnTo>
                  <a:lnTo>
                    <a:pt x="1239508" y="151742"/>
                  </a:lnTo>
                  <a:lnTo>
                    <a:pt x="1288708" y="137065"/>
                  </a:lnTo>
                  <a:lnTo>
                    <a:pt x="1338038" y="123288"/>
                  </a:lnTo>
                  <a:lnTo>
                    <a:pt x="1387496" y="110384"/>
                  </a:lnTo>
                  <a:lnTo>
                    <a:pt x="1437077" y="98325"/>
                  </a:lnTo>
                  <a:lnTo>
                    <a:pt x="1486777" y="87084"/>
                  </a:lnTo>
                  <a:lnTo>
                    <a:pt x="1549159" y="74806"/>
                  </a:lnTo>
                  <a:lnTo>
                    <a:pt x="1599085" y="65120"/>
                  </a:lnTo>
                  <a:lnTo>
                    <a:pt x="1649118" y="56171"/>
                  </a:lnTo>
                  <a:lnTo>
                    <a:pt x="1699254" y="47931"/>
                  </a:lnTo>
                  <a:lnTo>
                    <a:pt x="1762072" y="38647"/>
                  </a:lnTo>
                  <a:lnTo>
                    <a:pt x="1799820" y="33470"/>
                  </a:lnTo>
                  <a:lnTo>
                    <a:pt x="1850242" y="27196"/>
                  </a:lnTo>
                  <a:lnTo>
                    <a:pt x="1900751" y="21522"/>
                  </a:lnTo>
                  <a:lnTo>
                    <a:pt x="1951343" y="16422"/>
                  </a:lnTo>
                  <a:lnTo>
                    <a:pt x="2002016" y="11868"/>
                  </a:lnTo>
                  <a:lnTo>
                    <a:pt x="2052763" y="7833"/>
                  </a:lnTo>
                  <a:lnTo>
                    <a:pt x="2091015" y="6118"/>
                  </a:lnTo>
                  <a:lnTo>
                    <a:pt x="2141901" y="3041"/>
                  </a:lnTo>
                  <a:lnTo>
                    <a:pt x="2192852" y="401"/>
                  </a:lnTo>
                  <a:lnTo>
                    <a:pt x="2231294" y="0"/>
                  </a:lnTo>
                  <a:lnTo>
                    <a:pt x="2244158" y="208"/>
                  </a:lnTo>
                  <a:lnTo>
                    <a:pt x="2257152" y="1311"/>
                  </a:lnTo>
                  <a:lnTo>
                    <a:pt x="2282844" y="1482"/>
                  </a:lnTo>
                  <a:lnTo>
                    <a:pt x="2308667" y="2551"/>
                  </a:lnTo>
                  <a:lnTo>
                    <a:pt x="2322052" y="6347"/>
                  </a:lnTo>
                  <a:lnTo>
                    <a:pt x="2348137" y="9218"/>
                  </a:lnTo>
                  <a:lnTo>
                    <a:pt x="2374353" y="12991"/>
                  </a:lnTo>
                  <a:lnTo>
                    <a:pt x="2413268" y="15843"/>
                  </a:lnTo>
                  <a:lnTo>
                    <a:pt x="2439748" y="21430"/>
                  </a:lnTo>
                  <a:lnTo>
                    <a:pt x="2478927" y="26098"/>
                  </a:lnTo>
                  <a:lnTo>
                    <a:pt x="2505672" y="33506"/>
                  </a:lnTo>
                  <a:lnTo>
                    <a:pt x="2545117" y="39999"/>
                  </a:lnTo>
                  <a:lnTo>
                    <a:pt x="2584695" y="47407"/>
                  </a:lnTo>
                  <a:lnTo>
                    <a:pt x="2624406" y="55732"/>
                  </a:lnTo>
                  <a:lnTo>
                    <a:pt x="2664251" y="64975"/>
                  </a:lnTo>
                  <a:lnTo>
                    <a:pt x="2704230" y="75140"/>
                  </a:lnTo>
                  <a:lnTo>
                    <a:pt x="2756911" y="84400"/>
                  </a:lnTo>
                  <a:lnTo>
                    <a:pt x="2797158" y="96411"/>
                  </a:lnTo>
                  <a:lnTo>
                    <a:pt x="2837540" y="109350"/>
                  </a:lnTo>
                  <a:lnTo>
                    <a:pt x="2890625" y="121389"/>
                  </a:lnTo>
                  <a:lnTo>
                    <a:pt x="2931278" y="136186"/>
                  </a:lnTo>
                  <a:lnTo>
                    <a:pt x="2984634" y="150088"/>
                  </a:lnTo>
                  <a:lnTo>
                    <a:pt x="3038126" y="164924"/>
                  </a:lnTo>
                  <a:lnTo>
                    <a:pt x="3079186" y="182524"/>
                  </a:lnTo>
                  <a:lnTo>
                    <a:pt x="3132950" y="199235"/>
                  </a:lnTo>
                  <a:lnTo>
                    <a:pt x="3186851" y="216885"/>
                  </a:lnTo>
                  <a:lnTo>
                    <a:pt x="3240889" y="235477"/>
                  </a:lnTo>
                  <a:lnTo>
                    <a:pt x="3295064" y="255012"/>
                  </a:lnTo>
                  <a:lnTo>
                    <a:pt x="3336809" y="277321"/>
                  </a:lnTo>
                  <a:lnTo>
                    <a:pt x="3391259" y="298750"/>
                  </a:lnTo>
                  <a:lnTo>
                    <a:pt x="3445848" y="321129"/>
                  </a:lnTo>
                  <a:lnTo>
                    <a:pt x="3500575" y="344459"/>
                  </a:lnTo>
                  <a:lnTo>
                    <a:pt x="3555440" y="368742"/>
                  </a:lnTo>
                  <a:lnTo>
                    <a:pt x="3597877" y="395808"/>
                  </a:lnTo>
                  <a:lnTo>
                    <a:pt x="3653021" y="422003"/>
                  </a:lnTo>
                  <a:lnTo>
                    <a:pt x="3708304" y="449158"/>
                  </a:lnTo>
                  <a:lnTo>
                    <a:pt x="3763727" y="477274"/>
                  </a:lnTo>
                  <a:lnTo>
                    <a:pt x="3806722" y="508180"/>
                  </a:lnTo>
                  <a:lnTo>
                    <a:pt x="3862425" y="538223"/>
                  </a:lnTo>
                  <a:lnTo>
                    <a:pt x="3905701" y="571061"/>
                  </a:lnTo>
                  <a:lnTo>
                    <a:pt x="3961685" y="603039"/>
                  </a:lnTo>
                  <a:lnTo>
                    <a:pt x="4005243" y="637816"/>
                  </a:lnTo>
                  <a:lnTo>
                    <a:pt x="4061511" y="671737"/>
                  </a:lnTo>
                  <a:lnTo>
                    <a:pt x="4105352" y="708461"/>
                  </a:lnTo>
                  <a:lnTo>
                    <a:pt x="4149335" y="746161"/>
                  </a:lnTo>
                  <a:lnTo>
                    <a:pt x="4193460" y="784839"/>
                  </a:lnTo>
                  <a:lnTo>
                    <a:pt x="4237728" y="824497"/>
                  </a:lnTo>
                  <a:lnTo>
                    <a:pt x="4282138" y="865137"/>
                  </a:lnTo>
                  <a:lnTo>
                    <a:pt x="4326692" y="906761"/>
                  </a:lnTo>
                  <a:lnTo>
                    <a:pt x="4358821" y="951198"/>
                  </a:lnTo>
                  <a:lnTo>
                    <a:pt x="4403662" y="994796"/>
                  </a:lnTo>
                  <a:lnTo>
                    <a:pt x="4436078" y="1041211"/>
                  </a:lnTo>
                  <a:lnTo>
                    <a:pt x="4454105" y="1076923"/>
                  </a:lnTo>
                  <a:close/>
                </a:path>
                <a:path w="4528185" h="3223260">
                  <a:moveTo>
                    <a:pt x="4511810" y="1208985"/>
                  </a:moveTo>
                  <a:lnTo>
                    <a:pt x="4526399" y="1309309"/>
                  </a:lnTo>
                  <a:lnTo>
                    <a:pt x="4520973" y="1360244"/>
                  </a:lnTo>
                  <a:lnTo>
                    <a:pt x="4492148" y="1162025"/>
                  </a:lnTo>
                  <a:lnTo>
                    <a:pt x="4511810" y="12089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作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668420" y="1496081"/>
            <a:ext cx="266700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-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帳號登</a:t>
            </a:r>
            <a:r>
              <a:rPr sz="5200" b="1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入</a:t>
            </a:r>
            <a:endParaRPr sz="5200">
              <a:latin typeface="王漢宗顏楷體繁" panose="03000500000000000000" pitchFamily="66" charset="-120"/>
              <a:ea typeface="王漢宗顏楷體繁" panose="03000500000000000000" pitchFamily="66" charset="-120"/>
              <a:cs typeface="Yu Gothic U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3" name="object 3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8" y="318361"/>
                  </a:lnTo>
                  <a:lnTo>
                    <a:pt x="273005" y="403630"/>
                  </a:lnTo>
                  <a:lnTo>
                    <a:pt x="327854" y="489487"/>
                  </a:lnTo>
                  <a:lnTo>
                    <a:pt x="354798" y="532674"/>
                  </a:lnTo>
                  <a:lnTo>
                    <a:pt x="381385" y="576054"/>
                  </a:lnTo>
                  <a:lnTo>
                    <a:pt x="407587" y="619641"/>
                  </a:lnTo>
                  <a:lnTo>
                    <a:pt x="433378" y="663451"/>
                  </a:lnTo>
                  <a:lnTo>
                    <a:pt x="458729" y="707499"/>
                  </a:lnTo>
                  <a:lnTo>
                    <a:pt x="483614" y="751801"/>
                  </a:lnTo>
                  <a:lnTo>
                    <a:pt x="508004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8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79"/>
                  </a:lnTo>
                  <a:lnTo>
                    <a:pt x="820083" y="1604697"/>
                  </a:lnTo>
                  <a:lnTo>
                    <a:pt x="831352" y="1654637"/>
                  </a:lnTo>
                  <a:lnTo>
                    <a:pt x="842066" y="1704855"/>
                  </a:lnTo>
                  <a:lnTo>
                    <a:pt x="862129" y="1805945"/>
                  </a:lnTo>
                  <a:lnTo>
                    <a:pt x="935127" y="2212385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799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3" y="2557324"/>
                  </a:lnTo>
                  <a:lnTo>
                    <a:pt x="1025204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599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7"/>
                  </a:lnTo>
                  <a:lnTo>
                    <a:pt x="1170606" y="2960142"/>
                  </a:lnTo>
                  <a:lnTo>
                    <a:pt x="1194576" y="3000796"/>
                  </a:lnTo>
                  <a:lnTo>
                    <a:pt x="1220082" y="3040464"/>
                  </a:lnTo>
                  <a:lnTo>
                    <a:pt x="1247200" y="3079100"/>
                  </a:lnTo>
                  <a:lnTo>
                    <a:pt x="1275137" y="3115606"/>
                  </a:lnTo>
                  <a:lnTo>
                    <a:pt x="1304609" y="3151095"/>
                  </a:lnTo>
                  <a:lnTo>
                    <a:pt x="1335561" y="3185570"/>
                  </a:lnTo>
                  <a:lnTo>
                    <a:pt x="1367939" y="3219032"/>
                  </a:lnTo>
                  <a:lnTo>
                    <a:pt x="1401687" y="3251485"/>
                  </a:lnTo>
                  <a:lnTo>
                    <a:pt x="1436749" y="3282931"/>
                  </a:lnTo>
                  <a:lnTo>
                    <a:pt x="1473070" y="3313373"/>
                  </a:lnTo>
                  <a:lnTo>
                    <a:pt x="1510595" y="3342814"/>
                  </a:lnTo>
                  <a:lnTo>
                    <a:pt x="1549268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1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4"/>
                  </a:lnTo>
                  <a:lnTo>
                    <a:pt x="2131368" y="3651265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0"/>
                  </a:lnTo>
                  <a:lnTo>
                    <a:pt x="2378721" y="3715335"/>
                  </a:lnTo>
                  <a:lnTo>
                    <a:pt x="2428705" y="3725290"/>
                  </a:lnTo>
                  <a:lnTo>
                    <a:pt x="2478732" y="3734298"/>
                  </a:lnTo>
                  <a:lnTo>
                    <a:pt x="2528744" y="3742361"/>
                  </a:lnTo>
                  <a:lnTo>
                    <a:pt x="2578689" y="3749483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6"/>
                  </a:lnTo>
                  <a:lnTo>
                    <a:pt x="2829934" y="3771172"/>
                  </a:lnTo>
                  <a:lnTo>
                    <a:pt x="2882789" y="3772660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5"/>
                  </a:lnTo>
                  <a:lnTo>
                    <a:pt x="3490242" y="3719217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3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1" y="3655002"/>
                  </a:lnTo>
                  <a:lnTo>
                    <a:pt x="3827518" y="3642639"/>
                  </a:lnTo>
                  <a:lnTo>
                    <a:pt x="3875022" y="3629894"/>
                  </a:lnTo>
                  <a:lnTo>
                    <a:pt x="3922395" y="3616802"/>
                  </a:lnTo>
                  <a:lnTo>
                    <a:pt x="3969650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4"/>
                  </a:lnTo>
                  <a:lnTo>
                    <a:pt x="4251447" y="3518354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4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1" y="608806"/>
                  </a:lnTo>
                  <a:lnTo>
                    <a:pt x="414076" y="652439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3"/>
                  </a:lnTo>
                  <a:lnTo>
                    <a:pt x="540934" y="922244"/>
                  </a:lnTo>
                  <a:lnTo>
                    <a:pt x="559232" y="968751"/>
                  </a:lnTo>
                  <a:lnTo>
                    <a:pt x="576612" y="1015756"/>
                  </a:lnTo>
                  <a:lnTo>
                    <a:pt x="593032" y="1063281"/>
                  </a:lnTo>
                  <a:lnTo>
                    <a:pt x="608453" y="1111349"/>
                  </a:lnTo>
                  <a:lnTo>
                    <a:pt x="622835" y="1159981"/>
                  </a:lnTo>
                  <a:lnTo>
                    <a:pt x="636164" y="1209183"/>
                  </a:lnTo>
                  <a:lnTo>
                    <a:pt x="648533" y="1258899"/>
                  </a:lnTo>
                  <a:lnTo>
                    <a:pt x="660061" y="1309056"/>
                  </a:lnTo>
                  <a:lnTo>
                    <a:pt x="670868" y="1359581"/>
                  </a:lnTo>
                  <a:lnTo>
                    <a:pt x="681072" y="1410403"/>
                  </a:lnTo>
                  <a:lnTo>
                    <a:pt x="745642" y="1768351"/>
                  </a:lnTo>
                  <a:lnTo>
                    <a:pt x="755317" y="1818930"/>
                  </a:lnTo>
                  <a:lnTo>
                    <a:pt x="765461" y="1869152"/>
                  </a:lnTo>
                  <a:lnTo>
                    <a:pt x="776194" y="1918945"/>
                  </a:lnTo>
                  <a:lnTo>
                    <a:pt x="787636" y="1968237"/>
                  </a:lnTo>
                  <a:lnTo>
                    <a:pt x="799905" y="2016953"/>
                  </a:lnTo>
                  <a:lnTo>
                    <a:pt x="813121" y="2065023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0" y="2293132"/>
                  </a:lnTo>
                  <a:lnTo>
                    <a:pt x="918968" y="2335797"/>
                  </a:lnTo>
                  <a:lnTo>
                    <a:pt x="942147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1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1"/>
                  </a:lnTo>
                  <a:lnTo>
                    <a:pt x="1308422" y="2738638"/>
                  </a:lnTo>
                  <a:lnTo>
                    <a:pt x="1350507" y="2763724"/>
                  </a:lnTo>
                  <a:lnTo>
                    <a:pt x="1393714" y="2787574"/>
                  </a:lnTo>
                  <a:lnTo>
                    <a:pt x="1437956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4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8" y="3006818"/>
                  </a:lnTo>
                  <a:lnTo>
                    <a:pt x="2535517" y="3002908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5"/>
                  </a:lnTo>
                  <a:lnTo>
                    <a:pt x="3036554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7" y="2872471"/>
                  </a:lnTo>
                  <a:lnTo>
                    <a:pt x="3230268" y="2858336"/>
                  </a:lnTo>
                  <a:lnTo>
                    <a:pt x="3278370" y="2843904"/>
                  </a:lnTo>
                  <a:lnTo>
                    <a:pt x="3326386" y="2829233"/>
                  </a:lnTo>
                  <a:lnTo>
                    <a:pt x="3374335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7"/>
                  </a:lnTo>
                  <a:lnTo>
                    <a:pt x="210873" y="317198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199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39"/>
                  </a:lnTo>
                  <a:lnTo>
                    <a:pt x="377200" y="627902"/>
                  </a:lnTo>
                  <a:lnTo>
                    <a:pt x="397104" y="674360"/>
                  </a:lnTo>
                  <a:lnTo>
                    <a:pt x="415821" y="721454"/>
                  </a:lnTo>
                  <a:lnTo>
                    <a:pt x="433278" y="769221"/>
                  </a:lnTo>
                  <a:lnTo>
                    <a:pt x="449400" y="817700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0"/>
                  </a:lnTo>
                  <a:lnTo>
                    <a:pt x="509107" y="1060553"/>
                  </a:lnTo>
                  <a:lnTo>
                    <a:pt x="562851" y="1356647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8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5"/>
                  </a:lnTo>
                  <a:lnTo>
                    <a:pt x="717154" y="1803603"/>
                  </a:lnTo>
                  <a:lnTo>
                    <a:pt x="742959" y="1841498"/>
                  </a:lnTo>
                  <a:lnTo>
                    <a:pt x="771475" y="1877604"/>
                  </a:lnTo>
                  <a:lnTo>
                    <a:pt x="802494" y="1912029"/>
                  </a:lnTo>
                  <a:lnTo>
                    <a:pt x="835861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2" y="2059151"/>
                  </a:lnTo>
                  <a:lnTo>
                    <a:pt x="1032496" y="2083619"/>
                  </a:lnTo>
                  <a:lnTo>
                    <a:pt x="1076698" y="2106449"/>
                  </a:lnTo>
                  <a:lnTo>
                    <a:pt x="1122164" y="2127649"/>
                  </a:lnTo>
                  <a:lnTo>
                    <a:pt x="1168739" y="2147224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4"/>
                  </a:lnTo>
                  <a:lnTo>
                    <a:pt x="1363024" y="2209404"/>
                  </a:lnTo>
                  <a:lnTo>
                    <a:pt x="1412818" y="2220950"/>
                  </a:lnTo>
                  <a:lnTo>
                    <a:pt x="1462791" y="2230909"/>
                  </a:lnTo>
                  <a:lnTo>
                    <a:pt x="1512788" y="2239288"/>
                  </a:lnTo>
                  <a:lnTo>
                    <a:pt x="1562654" y="2246093"/>
                  </a:lnTo>
                  <a:lnTo>
                    <a:pt x="1612234" y="2251330"/>
                  </a:lnTo>
                  <a:lnTo>
                    <a:pt x="1661374" y="2255005"/>
                  </a:lnTo>
                  <a:lnTo>
                    <a:pt x="1715156" y="2257271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1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5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7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0" y="109035"/>
                  </a:lnTo>
                  <a:lnTo>
                    <a:pt x="102807" y="152290"/>
                  </a:lnTo>
                  <a:lnTo>
                    <a:pt x="130496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4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2" y="618406"/>
                  </a:lnTo>
                  <a:lnTo>
                    <a:pt x="328014" y="666909"/>
                  </a:lnTo>
                  <a:lnTo>
                    <a:pt x="337702" y="715982"/>
                  </a:lnTo>
                  <a:lnTo>
                    <a:pt x="364106" y="864018"/>
                  </a:lnTo>
                  <a:lnTo>
                    <a:pt x="373444" y="912769"/>
                  </a:lnTo>
                  <a:lnTo>
                    <a:pt x="383760" y="960789"/>
                  </a:lnTo>
                  <a:lnTo>
                    <a:pt x="395481" y="1007819"/>
                  </a:lnTo>
                  <a:lnTo>
                    <a:pt x="409033" y="1053597"/>
                  </a:lnTo>
                  <a:lnTo>
                    <a:pt x="424844" y="1097864"/>
                  </a:lnTo>
                  <a:lnTo>
                    <a:pt x="443340" y="1140360"/>
                  </a:lnTo>
                  <a:lnTo>
                    <a:pt x="464947" y="1180825"/>
                  </a:lnTo>
                  <a:lnTo>
                    <a:pt x="490091" y="1218998"/>
                  </a:lnTo>
                  <a:lnTo>
                    <a:pt x="519244" y="1254664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1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49"/>
                  </a:lnTo>
                  <a:lnTo>
                    <a:pt x="952494" y="1474871"/>
                  </a:lnTo>
                  <a:lnTo>
                    <a:pt x="1002359" y="1483635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79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5" y="1480340"/>
                  </a:lnTo>
                  <a:lnTo>
                    <a:pt x="1401774" y="1471720"/>
                  </a:lnTo>
                  <a:lnTo>
                    <a:pt x="1449497" y="1461644"/>
                  </a:lnTo>
                  <a:lnTo>
                    <a:pt x="1496741" y="1450322"/>
                  </a:lnTo>
                  <a:lnTo>
                    <a:pt x="1543581" y="1437969"/>
                  </a:lnTo>
                  <a:lnTo>
                    <a:pt x="1590091" y="1424795"/>
                  </a:lnTo>
                  <a:lnTo>
                    <a:pt x="1636346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49"/>
                  </a:lnTo>
                  <a:lnTo>
                    <a:pt x="41010" y="60671"/>
                  </a:lnTo>
                  <a:lnTo>
                    <a:pt x="66693" y="101420"/>
                  </a:lnTo>
                  <a:lnTo>
                    <a:pt x="90627" y="143107"/>
                  </a:lnTo>
                  <a:lnTo>
                    <a:pt x="112227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1"/>
                  </a:lnTo>
                  <a:lnTo>
                    <a:pt x="167410" y="374796"/>
                  </a:lnTo>
                  <a:lnTo>
                    <a:pt x="176245" y="424415"/>
                  </a:lnTo>
                  <a:lnTo>
                    <a:pt x="186161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5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7" y="736396"/>
                  </a:lnTo>
                  <a:lnTo>
                    <a:pt x="546964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0"/>
                  </a:lnTo>
                  <a:lnTo>
                    <a:pt x="761083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6" y="6124155"/>
            <a:ext cx="4084320" cy="4163060"/>
            <a:chOff x="1306" y="6124155"/>
            <a:chExt cx="4084320" cy="4163060"/>
          </a:xfrm>
        </p:grpSpPr>
        <p:sp>
          <p:nvSpPr>
            <p:cNvPr id="9" name="object 9"/>
            <p:cNvSpPr/>
            <p:nvPr/>
          </p:nvSpPr>
          <p:spPr>
            <a:xfrm>
              <a:off x="1306" y="6124155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6994614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5"/>
                  </a:moveTo>
                  <a:lnTo>
                    <a:pt x="0" y="3292385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7864987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8735384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9605847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2"/>
                  </a:moveTo>
                  <a:lnTo>
                    <a:pt x="0" y="681152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2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493" y="2277750"/>
            <a:ext cx="3962399" cy="36480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014949" y="3031115"/>
            <a:ext cx="1907539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735" marR="5080" indent="-280670">
              <a:lnSpc>
                <a:spcPct val="116599"/>
              </a:lnSpc>
              <a:spcBef>
                <a:spcPts val="100"/>
              </a:spcBef>
            </a:pPr>
            <a:r>
              <a:rPr sz="5200" b="1" spc="22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c</a:t>
            </a:r>
            <a:r>
              <a:rPr sz="5200" b="1" spc="-15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r</a:t>
            </a:r>
            <a:r>
              <a:rPr sz="5200" b="1" spc="9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e</a:t>
            </a:r>
            <a:r>
              <a:rPr sz="5200" b="1" spc="-13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a</a:t>
            </a:r>
            <a:r>
              <a:rPr sz="5200" b="1" spc="170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t</a:t>
            </a:r>
            <a:r>
              <a:rPr sz="5200" b="1" spc="7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e </a:t>
            </a:r>
            <a:r>
              <a:rPr sz="5200" b="1" spc="-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新</a:t>
            </a:r>
            <a:r>
              <a:rPr sz="5200" b="1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增</a:t>
            </a:r>
            <a:endParaRPr sz="5200">
              <a:latin typeface="王漢宗顏楷體繁" panose="03000500000000000000" pitchFamily="66" charset="-120"/>
              <a:ea typeface="王漢宗顏楷體繁" panose="03000500000000000000" pitchFamily="66" charset="-120"/>
              <a:cs typeface="Yu Gothic U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36619" y="908720"/>
            <a:ext cx="761492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資料庫實作</a:t>
            </a:r>
            <a:r>
              <a:rPr spc="-1739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-</a:t>
            </a: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情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境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500528" y="3033731"/>
            <a:ext cx="9720580" cy="2288447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  <a:tabLst>
                <a:tab pos="1812925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有一位柔柔小姐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，加入公司為工讀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生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0" lvl="1" algn="ctr">
              <a:lnSpc>
                <a:spcPct val="100000"/>
              </a:lnSpc>
              <a:spcBef>
                <a:spcPts val="585"/>
              </a:spcBef>
              <a:tabLst>
                <a:tab pos="2421890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想要新增一輛貨車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，幫助運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送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  <a:tabLst>
                <a:tab pos="418465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新增一項契約客戶</a:t>
            </a:r>
            <a:r>
              <a:rPr 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梅先生</a:t>
            </a:r>
            <a:r>
              <a:rPr 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sz="3200" spc="-3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專案項目</a:t>
            </a:r>
            <a:r>
              <a:rPr sz="3200" spc="-869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: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展場運費減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免</a:t>
            </a:r>
          </a:p>
          <a:p>
            <a:pPr marL="0" lvl="1" algn="ctr">
              <a:lnSpc>
                <a:spcPct val="100000"/>
              </a:lnSpc>
              <a:spcBef>
                <a:spcPts val="585"/>
              </a:spcBef>
              <a:tabLst>
                <a:tab pos="3641090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新增廣告宣傳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費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493" y="6123600"/>
            <a:ext cx="3962399" cy="364807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295490" y="6876963"/>
            <a:ext cx="134620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16599"/>
              </a:lnSpc>
              <a:spcBef>
                <a:spcPts val="100"/>
              </a:spcBef>
            </a:pPr>
            <a:r>
              <a:rPr sz="5200" b="1" spc="-15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r</a:t>
            </a:r>
            <a:r>
              <a:rPr sz="5200" b="1" spc="9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e</a:t>
            </a:r>
            <a:r>
              <a:rPr sz="5200" b="1" spc="-13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a</a:t>
            </a:r>
            <a:r>
              <a:rPr sz="5200" b="1" spc="-110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d </a:t>
            </a:r>
            <a:r>
              <a:rPr sz="5200" b="1" spc="-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讀</a:t>
            </a:r>
            <a:r>
              <a:rPr sz="5200" b="1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取</a:t>
            </a:r>
            <a:endParaRPr sz="5200">
              <a:latin typeface="王漢宗顏楷體繁" panose="03000500000000000000" pitchFamily="66" charset="-120"/>
              <a:ea typeface="王漢宗顏楷體繁" panose="03000500000000000000" pitchFamily="66" charset="-120"/>
              <a:cs typeface="Yu Gothic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03151" y="6124747"/>
            <a:ext cx="12619990" cy="342722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  <a:tabLst>
                <a:tab pos="2653030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查詢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「等待配送中」的貨物，與其相關資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訊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  <a:tabLst>
                <a:tab pos="2246630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定期維修保養很重要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，查詢近期須送保養的車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輛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z="3200" spc="-1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</a:t>
            </a:r>
            <a:r>
              <a:rPr sz="3200" spc="-6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查詢已離職的員工資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料</a:t>
            </a:r>
          </a:p>
          <a:p>
            <a:pPr marL="0" lvl="1" algn="ctr">
              <a:lnSpc>
                <a:spcPct val="100000"/>
              </a:lnSpc>
              <a:spcBef>
                <a:spcPts val="585"/>
              </a:spcBef>
              <a:tabLst>
                <a:tab pos="3669029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透過電話號碼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，查詢收件者住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址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  <a:tabLst>
                <a:tab pos="1637664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管理者查詢倉庫成本大於平均倉庫成本的倉儲地區編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號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  <a:tabLst>
                <a:tab pos="418465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查詢員工負責的契約客戶專案項目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，總共有幾項，並以其多至少排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序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3" name="object 3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60"/>
                  </a:lnTo>
                  <a:lnTo>
                    <a:pt x="217059" y="318362"/>
                  </a:lnTo>
                  <a:lnTo>
                    <a:pt x="273006" y="403631"/>
                  </a:lnTo>
                  <a:lnTo>
                    <a:pt x="327855" y="489489"/>
                  </a:lnTo>
                  <a:lnTo>
                    <a:pt x="354799" y="532676"/>
                  </a:lnTo>
                  <a:lnTo>
                    <a:pt x="381386" y="576056"/>
                  </a:lnTo>
                  <a:lnTo>
                    <a:pt x="407588" y="619643"/>
                  </a:lnTo>
                  <a:lnTo>
                    <a:pt x="433379" y="663453"/>
                  </a:lnTo>
                  <a:lnTo>
                    <a:pt x="458731" y="707501"/>
                  </a:lnTo>
                  <a:lnTo>
                    <a:pt x="483615" y="751802"/>
                  </a:lnTo>
                  <a:lnTo>
                    <a:pt x="508006" y="796371"/>
                  </a:lnTo>
                  <a:lnTo>
                    <a:pt x="531874" y="841224"/>
                  </a:lnTo>
                  <a:lnTo>
                    <a:pt x="555194" y="886376"/>
                  </a:lnTo>
                  <a:lnTo>
                    <a:pt x="577937" y="931841"/>
                  </a:lnTo>
                  <a:lnTo>
                    <a:pt x="600076" y="977635"/>
                  </a:lnTo>
                  <a:lnTo>
                    <a:pt x="621583" y="1023773"/>
                  </a:lnTo>
                  <a:lnTo>
                    <a:pt x="642432" y="1070270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8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4"/>
                  </a:lnTo>
                  <a:lnTo>
                    <a:pt x="767614" y="1407079"/>
                  </a:lnTo>
                  <a:lnTo>
                    <a:pt x="782203" y="1456995"/>
                  </a:lnTo>
                  <a:lnTo>
                    <a:pt x="795584" y="1505831"/>
                  </a:lnTo>
                  <a:lnTo>
                    <a:pt x="808186" y="1555081"/>
                  </a:lnTo>
                  <a:lnTo>
                    <a:pt x="820084" y="1604698"/>
                  </a:lnTo>
                  <a:lnTo>
                    <a:pt x="831353" y="1654639"/>
                  </a:lnTo>
                  <a:lnTo>
                    <a:pt x="842067" y="1704857"/>
                  </a:lnTo>
                  <a:lnTo>
                    <a:pt x="862130" y="1805946"/>
                  </a:lnTo>
                  <a:lnTo>
                    <a:pt x="935128" y="2212387"/>
                  </a:lnTo>
                  <a:lnTo>
                    <a:pt x="954552" y="2312712"/>
                  </a:lnTo>
                  <a:lnTo>
                    <a:pt x="964851" y="2362434"/>
                  </a:lnTo>
                  <a:lnTo>
                    <a:pt x="975641" y="2411801"/>
                  </a:lnTo>
                  <a:lnTo>
                    <a:pt x="986997" y="2460769"/>
                  </a:lnTo>
                  <a:lnTo>
                    <a:pt x="998993" y="2509292"/>
                  </a:lnTo>
                  <a:lnTo>
                    <a:pt x="1011704" y="2557326"/>
                  </a:lnTo>
                  <a:lnTo>
                    <a:pt x="1025205" y="2604824"/>
                  </a:lnTo>
                  <a:lnTo>
                    <a:pt x="1039571" y="2651743"/>
                  </a:lnTo>
                  <a:lnTo>
                    <a:pt x="1054875" y="2698037"/>
                  </a:lnTo>
                  <a:lnTo>
                    <a:pt x="1071194" y="2743661"/>
                  </a:lnTo>
                  <a:lnTo>
                    <a:pt x="1088601" y="2788569"/>
                  </a:lnTo>
                  <a:lnTo>
                    <a:pt x="1107171" y="2832716"/>
                  </a:lnTo>
                  <a:lnTo>
                    <a:pt x="1126979" y="2876058"/>
                  </a:lnTo>
                  <a:lnTo>
                    <a:pt x="1148099" y="2918549"/>
                  </a:lnTo>
                  <a:lnTo>
                    <a:pt x="1170607" y="2960144"/>
                  </a:lnTo>
                  <a:lnTo>
                    <a:pt x="1194577" y="3000798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8" y="3115608"/>
                  </a:lnTo>
                  <a:lnTo>
                    <a:pt x="1304610" y="3151097"/>
                  </a:lnTo>
                  <a:lnTo>
                    <a:pt x="1335562" y="3185571"/>
                  </a:lnTo>
                  <a:lnTo>
                    <a:pt x="1367940" y="3219034"/>
                  </a:lnTo>
                  <a:lnTo>
                    <a:pt x="1401688" y="3251487"/>
                  </a:lnTo>
                  <a:lnTo>
                    <a:pt x="1436750" y="3282933"/>
                  </a:lnTo>
                  <a:lnTo>
                    <a:pt x="1473071" y="3313375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1" y="3425152"/>
                  </a:lnTo>
                  <a:lnTo>
                    <a:pt x="1671628" y="3450612"/>
                  </a:lnTo>
                  <a:lnTo>
                    <a:pt x="1714342" y="3475083"/>
                  </a:lnTo>
                  <a:lnTo>
                    <a:pt x="1757929" y="3498568"/>
                  </a:lnTo>
                  <a:lnTo>
                    <a:pt x="1802332" y="3521070"/>
                  </a:lnTo>
                  <a:lnTo>
                    <a:pt x="1847496" y="3542591"/>
                  </a:lnTo>
                  <a:lnTo>
                    <a:pt x="1893366" y="3563134"/>
                  </a:lnTo>
                  <a:lnTo>
                    <a:pt x="1939887" y="3582701"/>
                  </a:lnTo>
                  <a:lnTo>
                    <a:pt x="1987003" y="3601296"/>
                  </a:lnTo>
                  <a:lnTo>
                    <a:pt x="2034659" y="3618920"/>
                  </a:lnTo>
                  <a:lnTo>
                    <a:pt x="2082799" y="3635576"/>
                  </a:lnTo>
                  <a:lnTo>
                    <a:pt x="2131369" y="3651267"/>
                  </a:lnTo>
                  <a:lnTo>
                    <a:pt x="2180313" y="3665995"/>
                  </a:lnTo>
                  <a:lnTo>
                    <a:pt x="2229576" y="3679764"/>
                  </a:lnTo>
                  <a:lnTo>
                    <a:pt x="2279102" y="3692575"/>
                  </a:lnTo>
                  <a:lnTo>
                    <a:pt x="2328836" y="3704432"/>
                  </a:lnTo>
                  <a:lnTo>
                    <a:pt x="2378722" y="3715336"/>
                  </a:lnTo>
                  <a:lnTo>
                    <a:pt x="2428707" y="3725291"/>
                  </a:lnTo>
                  <a:lnTo>
                    <a:pt x="2478733" y="3734299"/>
                  </a:lnTo>
                  <a:lnTo>
                    <a:pt x="2528746" y="3742363"/>
                  </a:lnTo>
                  <a:lnTo>
                    <a:pt x="2578690" y="3749485"/>
                  </a:lnTo>
                  <a:lnTo>
                    <a:pt x="2628510" y="3755668"/>
                  </a:lnTo>
                  <a:lnTo>
                    <a:pt x="2678151" y="3760914"/>
                  </a:lnTo>
                  <a:lnTo>
                    <a:pt x="2727558" y="3765227"/>
                  </a:lnTo>
                  <a:lnTo>
                    <a:pt x="2776675" y="3768608"/>
                  </a:lnTo>
                  <a:lnTo>
                    <a:pt x="2829935" y="3771173"/>
                  </a:lnTo>
                  <a:lnTo>
                    <a:pt x="2882790" y="3772662"/>
                  </a:lnTo>
                  <a:lnTo>
                    <a:pt x="2935254" y="3773109"/>
                  </a:lnTo>
                  <a:lnTo>
                    <a:pt x="2987339" y="3772550"/>
                  </a:lnTo>
                  <a:lnTo>
                    <a:pt x="3039059" y="3771018"/>
                  </a:lnTo>
                  <a:lnTo>
                    <a:pt x="3090426" y="3768549"/>
                  </a:lnTo>
                  <a:lnTo>
                    <a:pt x="3141454" y="3765178"/>
                  </a:lnTo>
                  <a:lnTo>
                    <a:pt x="3192156" y="3760938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6" y="3727937"/>
                  </a:lnTo>
                  <a:lnTo>
                    <a:pt x="3490243" y="3719219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5"/>
                  </a:lnTo>
                  <a:lnTo>
                    <a:pt x="3684095" y="3678446"/>
                  </a:lnTo>
                  <a:lnTo>
                    <a:pt x="3732069" y="3666950"/>
                  </a:lnTo>
                  <a:lnTo>
                    <a:pt x="3779872" y="3655004"/>
                  </a:lnTo>
                  <a:lnTo>
                    <a:pt x="3827519" y="3642641"/>
                  </a:lnTo>
                  <a:lnTo>
                    <a:pt x="3875023" y="3629896"/>
                  </a:lnTo>
                  <a:lnTo>
                    <a:pt x="3922396" y="3616804"/>
                  </a:lnTo>
                  <a:lnTo>
                    <a:pt x="3969651" y="3603399"/>
                  </a:lnTo>
                  <a:lnTo>
                    <a:pt x="4016803" y="3589717"/>
                  </a:lnTo>
                  <a:lnTo>
                    <a:pt x="4063862" y="3575792"/>
                  </a:lnTo>
                  <a:lnTo>
                    <a:pt x="4110844" y="3561659"/>
                  </a:lnTo>
                  <a:lnTo>
                    <a:pt x="4157760" y="3547352"/>
                  </a:lnTo>
                  <a:lnTo>
                    <a:pt x="4204624" y="3532906"/>
                  </a:lnTo>
                  <a:lnTo>
                    <a:pt x="4251448" y="3518356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7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4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10" y="437283"/>
                  </a:lnTo>
                  <a:lnTo>
                    <a:pt x="316182" y="479757"/>
                  </a:lnTo>
                  <a:lnTo>
                    <a:pt x="341475" y="522488"/>
                  </a:lnTo>
                  <a:lnTo>
                    <a:pt x="366249" y="565497"/>
                  </a:lnTo>
                  <a:lnTo>
                    <a:pt x="390462" y="608808"/>
                  </a:lnTo>
                  <a:lnTo>
                    <a:pt x="414077" y="652441"/>
                  </a:lnTo>
                  <a:lnTo>
                    <a:pt x="437052" y="696418"/>
                  </a:lnTo>
                  <a:lnTo>
                    <a:pt x="459347" y="740763"/>
                  </a:lnTo>
                  <a:lnTo>
                    <a:pt x="480923" y="785496"/>
                  </a:lnTo>
                  <a:lnTo>
                    <a:pt x="501740" y="830639"/>
                  </a:lnTo>
                  <a:lnTo>
                    <a:pt x="521757" y="876215"/>
                  </a:lnTo>
                  <a:lnTo>
                    <a:pt x="540935" y="922245"/>
                  </a:lnTo>
                  <a:lnTo>
                    <a:pt x="559233" y="968752"/>
                  </a:lnTo>
                  <a:lnTo>
                    <a:pt x="576613" y="1015757"/>
                  </a:lnTo>
                  <a:lnTo>
                    <a:pt x="593033" y="1063283"/>
                  </a:lnTo>
                  <a:lnTo>
                    <a:pt x="608454" y="1111351"/>
                  </a:lnTo>
                  <a:lnTo>
                    <a:pt x="622836" y="1159983"/>
                  </a:lnTo>
                  <a:lnTo>
                    <a:pt x="636165" y="1209185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3"/>
                  </a:lnTo>
                  <a:lnTo>
                    <a:pt x="681073" y="1410404"/>
                  </a:lnTo>
                  <a:lnTo>
                    <a:pt x="745643" y="1768353"/>
                  </a:lnTo>
                  <a:lnTo>
                    <a:pt x="755318" y="1818932"/>
                  </a:lnTo>
                  <a:lnTo>
                    <a:pt x="765462" y="1869154"/>
                  </a:lnTo>
                  <a:lnTo>
                    <a:pt x="776195" y="1918947"/>
                  </a:lnTo>
                  <a:lnTo>
                    <a:pt x="787637" y="1968238"/>
                  </a:lnTo>
                  <a:lnTo>
                    <a:pt x="799906" y="2016955"/>
                  </a:lnTo>
                  <a:lnTo>
                    <a:pt x="813122" y="2065025"/>
                  </a:lnTo>
                  <a:lnTo>
                    <a:pt x="827404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3"/>
                  </a:lnTo>
                  <a:lnTo>
                    <a:pt x="918970" y="2335799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9" y="2528088"/>
                  </a:lnTo>
                  <a:lnTo>
                    <a:pt x="1084284" y="2561939"/>
                  </a:lnTo>
                  <a:lnTo>
                    <a:pt x="1117833" y="2594526"/>
                  </a:lnTo>
                  <a:lnTo>
                    <a:pt x="1153019" y="2625853"/>
                  </a:lnTo>
                  <a:lnTo>
                    <a:pt x="1189758" y="2655923"/>
                  </a:lnTo>
                  <a:lnTo>
                    <a:pt x="1227962" y="2684742"/>
                  </a:lnTo>
                  <a:lnTo>
                    <a:pt x="1267546" y="2712313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6"/>
                  </a:lnTo>
                  <a:lnTo>
                    <a:pt x="1437957" y="2810193"/>
                  </a:lnTo>
                  <a:lnTo>
                    <a:pt x="1483149" y="2831583"/>
                  </a:lnTo>
                  <a:lnTo>
                    <a:pt x="1529204" y="2851748"/>
                  </a:lnTo>
                  <a:lnTo>
                    <a:pt x="1576037" y="2870694"/>
                  </a:lnTo>
                  <a:lnTo>
                    <a:pt x="1623561" y="2888423"/>
                  </a:lnTo>
                  <a:lnTo>
                    <a:pt x="1671690" y="2904939"/>
                  </a:lnTo>
                  <a:lnTo>
                    <a:pt x="1720338" y="2920247"/>
                  </a:lnTo>
                  <a:lnTo>
                    <a:pt x="1769419" y="2934351"/>
                  </a:lnTo>
                  <a:lnTo>
                    <a:pt x="1818848" y="2947255"/>
                  </a:lnTo>
                  <a:lnTo>
                    <a:pt x="1868537" y="2958963"/>
                  </a:lnTo>
                  <a:lnTo>
                    <a:pt x="1918402" y="2969478"/>
                  </a:lnTo>
                  <a:lnTo>
                    <a:pt x="1968355" y="2978804"/>
                  </a:lnTo>
                  <a:lnTo>
                    <a:pt x="2018312" y="2986946"/>
                  </a:lnTo>
                  <a:lnTo>
                    <a:pt x="2068185" y="2993908"/>
                  </a:lnTo>
                  <a:lnTo>
                    <a:pt x="2117889" y="2999694"/>
                  </a:lnTo>
                  <a:lnTo>
                    <a:pt x="2167338" y="3004307"/>
                  </a:lnTo>
                  <a:lnTo>
                    <a:pt x="2216446" y="3007751"/>
                  </a:lnTo>
                  <a:lnTo>
                    <a:pt x="2270857" y="3010239"/>
                  </a:lnTo>
                  <a:lnTo>
                    <a:pt x="2324747" y="3011333"/>
                  </a:lnTo>
                  <a:lnTo>
                    <a:pt x="2378136" y="3011088"/>
                  </a:lnTo>
                  <a:lnTo>
                    <a:pt x="2431046" y="3009565"/>
                  </a:lnTo>
                  <a:lnTo>
                    <a:pt x="2483500" y="3006819"/>
                  </a:lnTo>
                  <a:lnTo>
                    <a:pt x="2535518" y="3002910"/>
                  </a:lnTo>
                  <a:lnTo>
                    <a:pt x="2587123" y="2997894"/>
                  </a:lnTo>
                  <a:lnTo>
                    <a:pt x="2638336" y="2991830"/>
                  </a:lnTo>
                  <a:lnTo>
                    <a:pt x="2689180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9" y="2958248"/>
                  </a:lnTo>
                  <a:lnTo>
                    <a:pt x="2889290" y="2947810"/>
                  </a:lnTo>
                  <a:lnTo>
                    <a:pt x="2938611" y="2936670"/>
                  </a:lnTo>
                  <a:lnTo>
                    <a:pt x="2987692" y="2924887"/>
                  </a:lnTo>
                  <a:lnTo>
                    <a:pt x="3036555" y="2912517"/>
                  </a:lnTo>
                  <a:lnTo>
                    <a:pt x="3085223" y="2899620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2" y="2843906"/>
                  </a:lnTo>
                  <a:lnTo>
                    <a:pt x="3326387" y="2829235"/>
                  </a:lnTo>
                  <a:lnTo>
                    <a:pt x="3374336" y="2814383"/>
                  </a:lnTo>
                  <a:lnTo>
                    <a:pt x="3401675" y="280583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4" y="2108564"/>
                  </a:moveTo>
                  <a:lnTo>
                    <a:pt x="2534844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7" y="189672"/>
                  </a:lnTo>
                  <a:lnTo>
                    <a:pt x="156899" y="231923"/>
                  </a:lnTo>
                  <a:lnTo>
                    <a:pt x="184146" y="274419"/>
                  </a:lnTo>
                  <a:lnTo>
                    <a:pt x="210874" y="317200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10" y="491948"/>
                  </a:lnTo>
                  <a:lnTo>
                    <a:pt x="334129" y="536735"/>
                  </a:lnTo>
                  <a:lnTo>
                    <a:pt x="356184" y="582041"/>
                  </a:lnTo>
                  <a:lnTo>
                    <a:pt x="377201" y="627903"/>
                  </a:lnTo>
                  <a:lnTo>
                    <a:pt x="397105" y="674362"/>
                  </a:lnTo>
                  <a:lnTo>
                    <a:pt x="415823" y="721455"/>
                  </a:lnTo>
                  <a:lnTo>
                    <a:pt x="433279" y="769222"/>
                  </a:lnTo>
                  <a:lnTo>
                    <a:pt x="449401" y="817702"/>
                  </a:lnTo>
                  <a:lnTo>
                    <a:pt x="464113" y="866933"/>
                  </a:lnTo>
                  <a:lnTo>
                    <a:pt x="476905" y="914536"/>
                  </a:lnTo>
                  <a:lnTo>
                    <a:pt x="488541" y="962750"/>
                  </a:lnTo>
                  <a:lnTo>
                    <a:pt x="499212" y="1011462"/>
                  </a:lnTo>
                  <a:lnTo>
                    <a:pt x="509108" y="1060555"/>
                  </a:lnTo>
                  <a:lnTo>
                    <a:pt x="562852" y="1356649"/>
                  </a:lnTo>
                  <a:lnTo>
                    <a:pt x="572645" y="1405175"/>
                  </a:lnTo>
                  <a:lnTo>
                    <a:pt x="583184" y="1453159"/>
                  </a:lnTo>
                  <a:lnTo>
                    <a:pt x="594659" y="1500483"/>
                  </a:lnTo>
                  <a:lnTo>
                    <a:pt x="607259" y="1547034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4"/>
                  </a:lnTo>
                  <a:lnTo>
                    <a:pt x="672724" y="1723181"/>
                  </a:lnTo>
                  <a:lnTo>
                    <a:pt x="693806" y="1764127"/>
                  </a:lnTo>
                  <a:lnTo>
                    <a:pt x="717155" y="1803605"/>
                  </a:lnTo>
                  <a:lnTo>
                    <a:pt x="742961" y="1841500"/>
                  </a:lnTo>
                  <a:lnTo>
                    <a:pt x="771476" y="1877606"/>
                  </a:lnTo>
                  <a:lnTo>
                    <a:pt x="802495" y="1912031"/>
                  </a:lnTo>
                  <a:lnTo>
                    <a:pt x="835862" y="1944780"/>
                  </a:lnTo>
                  <a:lnTo>
                    <a:pt x="871423" y="1975861"/>
                  </a:lnTo>
                  <a:lnTo>
                    <a:pt x="909021" y="2005279"/>
                  </a:lnTo>
                  <a:lnTo>
                    <a:pt x="948503" y="2033040"/>
                  </a:lnTo>
                  <a:lnTo>
                    <a:pt x="989713" y="2059152"/>
                  </a:lnTo>
                  <a:lnTo>
                    <a:pt x="1032497" y="2083620"/>
                  </a:lnTo>
                  <a:lnTo>
                    <a:pt x="1076699" y="2106451"/>
                  </a:lnTo>
                  <a:lnTo>
                    <a:pt x="1122165" y="2127651"/>
                  </a:lnTo>
                  <a:lnTo>
                    <a:pt x="1168740" y="2147226"/>
                  </a:lnTo>
                  <a:lnTo>
                    <a:pt x="1216268" y="2165183"/>
                  </a:lnTo>
                  <a:lnTo>
                    <a:pt x="1264595" y="2181527"/>
                  </a:lnTo>
                  <a:lnTo>
                    <a:pt x="1313566" y="2196266"/>
                  </a:lnTo>
                  <a:lnTo>
                    <a:pt x="1363026" y="2209405"/>
                  </a:lnTo>
                  <a:lnTo>
                    <a:pt x="1412819" y="2220952"/>
                  </a:lnTo>
                  <a:lnTo>
                    <a:pt x="1462792" y="2230911"/>
                  </a:lnTo>
                  <a:lnTo>
                    <a:pt x="1512789" y="2239290"/>
                  </a:lnTo>
                  <a:lnTo>
                    <a:pt x="1562655" y="2246094"/>
                  </a:lnTo>
                  <a:lnTo>
                    <a:pt x="1612235" y="2251331"/>
                  </a:lnTo>
                  <a:lnTo>
                    <a:pt x="1661375" y="2255006"/>
                  </a:lnTo>
                  <a:lnTo>
                    <a:pt x="1715157" y="2257273"/>
                  </a:lnTo>
                  <a:lnTo>
                    <a:pt x="1768251" y="2257739"/>
                  </a:lnTo>
                  <a:lnTo>
                    <a:pt x="1820696" y="2256506"/>
                  </a:lnTo>
                  <a:lnTo>
                    <a:pt x="1872530" y="2253673"/>
                  </a:lnTo>
                  <a:lnTo>
                    <a:pt x="1923792" y="2249340"/>
                  </a:lnTo>
                  <a:lnTo>
                    <a:pt x="1974522" y="2243606"/>
                  </a:lnTo>
                  <a:lnTo>
                    <a:pt x="2024758" y="2236573"/>
                  </a:lnTo>
                  <a:lnTo>
                    <a:pt x="2074540" y="2228340"/>
                  </a:lnTo>
                  <a:lnTo>
                    <a:pt x="2123907" y="2219006"/>
                  </a:lnTo>
                  <a:lnTo>
                    <a:pt x="2172896" y="2208673"/>
                  </a:lnTo>
                  <a:lnTo>
                    <a:pt x="2221549" y="2197440"/>
                  </a:lnTo>
                  <a:lnTo>
                    <a:pt x="2269903" y="2185406"/>
                  </a:lnTo>
                  <a:lnTo>
                    <a:pt x="2317997" y="2172673"/>
                  </a:lnTo>
                  <a:lnTo>
                    <a:pt x="2365871" y="2159339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8"/>
                  </a:lnTo>
                  <a:lnTo>
                    <a:pt x="2534844" y="2108564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5" y="1403755"/>
                  </a:moveTo>
                  <a:lnTo>
                    <a:pt x="1659945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8" y="152292"/>
                  </a:lnTo>
                  <a:lnTo>
                    <a:pt x="130498" y="195948"/>
                  </a:lnTo>
                  <a:lnTo>
                    <a:pt x="157292" y="240096"/>
                  </a:lnTo>
                  <a:lnTo>
                    <a:pt x="183013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9" y="423476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2" y="570734"/>
                  </a:lnTo>
                  <a:lnTo>
                    <a:pt x="317173" y="618408"/>
                  </a:lnTo>
                  <a:lnTo>
                    <a:pt x="328015" y="666911"/>
                  </a:lnTo>
                  <a:lnTo>
                    <a:pt x="337703" y="715984"/>
                  </a:lnTo>
                  <a:lnTo>
                    <a:pt x="364107" y="864020"/>
                  </a:lnTo>
                  <a:lnTo>
                    <a:pt x="373445" y="912771"/>
                  </a:lnTo>
                  <a:lnTo>
                    <a:pt x="383761" y="960791"/>
                  </a:lnTo>
                  <a:lnTo>
                    <a:pt x="395482" y="1007820"/>
                  </a:lnTo>
                  <a:lnTo>
                    <a:pt x="409034" y="1053599"/>
                  </a:lnTo>
                  <a:lnTo>
                    <a:pt x="424845" y="1097866"/>
                  </a:lnTo>
                  <a:lnTo>
                    <a:pt x="443341" y="1140362"/>
                  </a:lnTo>
                  <a:lnTo>
                    <a:pt x="464948" y="1180826"/>
                  </a:lnTo>
                  <a:lnTo>
                    <a:pt x="490092" y="1219000"/>
                  </a:lnTo>
                  <a:lnTo>
                    <a:pt x="519245" y="1254666"/>
                  </a:lnTo>
                  <a:lnTo>
                    <a:pt x="552016" y="1287798"/>
                  </a:lnTo>
                  <a:lnTo>
                    <a:pt x="588056" y="1318414"/>
                  </a:lnTo>
                  <a:lnTo>
                    <a:pt x="627021" y="1346531"/>
                  </a:lnTo>
                  <a:lnTo>
                    <a:pt x="668562" y="1372167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6" y="1450254"/>
                  </a:lnTo>
                  <a:lnTo>
                    <a:pt x="902777" y="1463751"/>
                  </a:lnTo>
                  <a:lnTo>
                    <a:pt x="952495" y="1474872"/>
                  </a:lnTo>
                  <a:lnTo>
                    <a:pt x="1002360" y="1483637"/>
                  </a:lnTo>
                  <a:lnTo>
                    <a:pt x="1052028" y="1490062"/>
                  </a:lnTo>
                  <a:lnTo>
                    <a:pt x="1101151" y="1494166"/>
                  </a:lnTo>
                  <a:lnTo>
                    <a:pt x="1153331" y="1496011"/>
                  </a:lnTo>
                  <a:lnTo>
                    <a:pt x="1204580" y="1495340"/>
                  </a:lnTo>
                  <a:lnTo>
                    <a:pt x="1254974" y="1492363"/>
                  </a:lnTo>
                  <a:lnTo>
                    <a:pt x="1304588" y="1487293"/>
                  </a:lnTo>
                  <a:lnTo>
                    <a:pt x="1353496" y="1480341"/>
                  </a:lnTo>
                  <a:lnTo>
                    <a:pt x="1401775" y="1471722"/>
                  </a:lnTo>
                  <a:lnTo>
                    <a:pt x="1449498" y="1461645"/>
                  </a:lnTo>
                  <a:lnTo>
                    <a:pt x="1496742" y="1450324"/>
                  </a:lnTo>
                  <a:lnTo>
                    <a:pt x="1543582" y="1437971"/>
                  </a:lnTo>
                  <a:lnTo>
                    <a:pt x="1590092" y="1424797"/>
                  </a:lnTo>
                  <a:lnTo>
                    <a:pt x="1636348" y="1411015"/>
                  </a:lnTo>
                  <a:lnTo>
                    <a:pt x="1659945" y="1403755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8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2" y="20551"/>
                  </a:lnTo>
                  <a:lnTo>
                    <a:pt x="41011" y="60673"/>
                  </a:lnTo>
                  <a:lnTo>
                    <a:pt x="66694" y="101421"/>
                  </a:lnTo>
                  <a:lnTo>
                    <a:pt x="90628" y="143109"/>
                  </a:lnTo>
                  <a:lnTo>
                    <a:pt x="112228" y="186049"/>
                  </a:lnTo>
                  <a:lnTo>
                    <a:pt x="130913" y="230556"/>
                  </a:lnTo>
                  <a:lnTo>
                    <a:pt x="146099" y="276941"/>
                  </a:lnTo>
                  <a:lnTo>
                    <a:pt x="157936" y="325293"/>
                  </a:lnTo>
                  <a:lnTo>
                    <a:pt x="167411" y="374798"/>
                  </a:lnTo>
                  <a:lnTo>
                    <a:pt x="176246" y="424417"/>
                  </a:lnTo>
                  <a:lnTo>
                    <a:pt x="186162" y="473110"/>
                  </a:lnTo>
                  <a:lnTo>
                    <a:pt x="198881" y="519840"/>
                  </a:lnTo>
                  <a:lnTo>
                    <a:pt x="216122" y="563566"/>
                  </a:lnTo>
                  <a:lnTo>
                    <a:pt x="239608" y="603249"/>
                  </a:lnTo>
                  <a:lnTo>
                    <a:pt x="270587" y="637729"/>
                  </a:lnTo>
                  <a:lnTo>
                    <a:pt x="308222" y="667256"/>
                  </a:lnTo>
                  <a:lnTo>
                    <a:pt x="351106" y="691858"/>
                  </a:lnTo>
                  <a:lnTo>
                    <a:pt x="397831" y="711563"/>
                  </a:lnTo>
                  <a:lnTo>
                    <a:pt x="446988" y="726400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8" y="736972"/>
                  </a:lnTo>
                  <a:lnTo>
                    <a:pt x="709791" y="727852"/>
                  </a:lnTo>
                  <a:lnTo>
                    <a:pt x="761084" y="715544"/>
                  </a:lnTo>
                  <a:lnTo>
                    <a:pt x="793185" y="706338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6" y="6123598"/>
            <a:ext cx="4924425" cy="4163695"/>
            <a:chOff x="1306" y="6123598"/>
            <a:chExt cx="4924425" cy="4163695"/>
          </a:xfrm>
        </p:grpSpPr>
        <p:sp>
          <p:nvSpPr>
            <p:cNvPr id="9" name="object 9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6994612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7"/>
                  </a:moveTo>
                  <a:lnTo>
                    <a:pt x="0" y="3292387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4"/>
                  </a:moveTo>
                  <a:lnTo>
                    <a:pt x="0" y="2422014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7"/>
                  </a:moveTo>
                  <a:lnTo>
                    <a:pt x="0" y="1551617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207" y="6123598"/>
              <a:ext cx="3962399" cy="36480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15957" y="3295636"/>
            <a:ext cx="10790843" cy="171906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  <a:tabLst>
                <a:tab pos="3686175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更改工讀生的職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位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  <a:tabLst>
                <a:tab pos="2068830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修改訂單</a:t>
            </a:r>
            <a:r>
              <a:rPr sz="3200" spc="25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100278729631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的運送地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址</a:t>
            </a:r>
          </a:p>
          <a:p>
            <a:pPr algn="ctr">
              <a:lnSpc>
                <a:spcPct val="100000"/>
              </a:lnSpc>
              <a:spcBef>
                <a:spcPts val="585"/>
              </a:spcBef>
              <a:tabLst>
                <a:tab pos="418465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契約客戶</a:t>
            </a:r>
            <a:r>
              <a:rPr 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編號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7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200100021</a:t>
            </a:r>
            <a:r>
              <a:rPr lang="en-US" sz="3200" spc="7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換了一台電話號碼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，須更</a:t>
            </a:r>
            <a:r>
              <a:rPr sz="320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新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8588" y="7238750"/>
            <a:ext cx="8521412" cy="114967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  <a:tabLst>
                <a:tab pos="1569085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查看待報廢之車輛並移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除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  <a:tabLst>
                <a:tab pos="418465" algn="l"/>
              </a:tabLst>
            </a:pPr>
            <a:r>
              <a:rPr lang="en-US" altLang="zh-TW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 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刪除離職員工</a:t>
            </a:r>
            <a:r>
              <a:rPr 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編號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8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1001000005</a:t>
            </a:r>
            <a:r>
              <a:rPr lang="en-US" sz="3200" spc="8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資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訊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5052" y="6876962"/>
            <a:ext cx="190500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4" marR="5080">
              <a:lnSpc>
                <a:spcPct val="116599"/>
              </a:lnSpc>
              <a:spcBef>
                <a:spcPts val="100"/>
              </a:spcBef>
            </a:pPr>
            <a:r>
              <a:rPr sz="5200" b="1" spc="-15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d</a:t>
            </a:r>
            <a:r>
              <a:rPr sz="5200" b="1" spc="9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e</a:t>
            </a:r>
            <a:r>
              <a:rPr sz="5200" b="1" spc="-200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l</a:t>
            </a:r>
            <a:r>
              <a:rPr sz="5200" b="1" spc="9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e</a:t>
            </a:r>
            <a:r>
              <a:rPr sz="5200" b="1" spc="170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t</a:t>
            </a:r>
            <a:r>
              <a:rPr sz="5200" b="1" spc="7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e </a:t>
            </a:r>
            <a:r>
              <a:rPr sz="5200" b="1" spc="-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刪</a:t>
            </a:r>
            <a:r>
              <a:rPr sz="5200" b="1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除</a:t>
            </a:r>
            <a:endParaRPr sz="5200">
              <a:latin typeface="王漢宗顏楷體繁" panose="03000500000000000000" pitchFamily="66" charset="-120"/>
              <a:ea typeface="王漢宗顏楷體繁" panose="03000500000000000000" pitchFamily="66" charset="-120"/>
              <a:cs typeface="Yu Gothic U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207" y="2277748"/>
            <a:ext cx="3962399" cy="364807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013264" y="3031115"/>
            <a:ext cx="209804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16599"/>
              </a:lnSpc>
              <a:spcBef>
                <a:spcPts val="100"/>
              </a:spcBef>
            </a:pPr>
            <a:r>
              <a:rPr sz="5200" b="1" spc="-19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u</a:t>
            </a:r>
            <a:r>
              <a:rPr sz="5200" b="1" spc="-160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p</a:t>
            </a:r>
            <a:r>
              <a:rPr sz="5200" b="1" spc="-15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d</a:t>
            </a:r>
            <a:r>
              <a:rPr sz="5200" b="1" spc="-13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a</a:t>
            </a:r>
            <a:r>
              <a:rPr sz="5200" b="1" spc="170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t</a:t>
            </a:r>
            <a:r>
              <a:rPr sz="5200" b="1" spc="7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e </a:t>
            </a:r>
            <a:r>
              <a:rPr sz="5200" b="1" spc="-5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修</a:t>
            </a:r>
            <a:r>
              <a:rPr sz="5200" b="1" dirty="0">
                <a:solidFill>
                  <a:srgbClr val="FFFFFF"/>
                </a:solidFill>
                <a:latin typeface="王漢宗顏楷體繁" panose="03000500000000000000" pitchFamily="66" charset="-120"/>
                <a:ea typeface="王漢宗顏楷體繁" panose="03000500000000000000" pitchFamily="66" charset="-120"/>
                <a:cs typeface="Yu Gothic UI"/>
              </a:rPr>
              <a:t>改</a:t>
            </a:r>
            <a:endParaRPr sz="5200">
              <a:latin typeface="王漢宗顏楷體繁" panose="03000500000000000000" pitchFamily="66" charset="-120"/>
              <a:ea typeface="王漢宗顏楷體繁" panose="03000500000000000000" pitchFamily="66" charset="-120"/>
              <a:cs typeface="Yu Gothic U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336619" y="908718"/>
            <a:ext cx="761492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資料庫實作</a:t>
            </a:r>
            <a:r>
              <a:rPr lang="en-US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-</a:t>
            </a: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情</a:t>
            </a:r>
            <a:r>
              <a:rPr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境</a:t>
            </a:r>
            <a:endParaRPr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952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52012" y="908722"/>
            <a:ext cx="6983977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69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C</a:t>
            </a:r>
            <a:r>
              <a:rPr spc="15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R</a:t>
            </a:r>
            <a:r>
              <a:rPr spc="1689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U</a:t>
            </a:r>
            <a:r>
              <a:rPr spc="154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D</a:t>
            </a: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測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試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327521" y="2665211"/>
            <a:ext cx="10398125" cy="7056120"/>
            <a:chOff x="6327521" y="2665211"/>
            <a:chExt cx="10398125" cy="70561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7521" y="2665211"/>
              <a:ext cx="5629274" cy="56292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86216" y="6873079"/>
              <a:ext cx="3039350" cy="2847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0"/>
            <a:ext cx="18285460" cy="10287000"/>
            <a:chOff x="2885" y="0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15067337" y="0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1" y="3591100"/>
                  </a:moveTo>
                  <a:lnTo>
                    <a:pt x="2994907" y="3581797"/>
                  </a:lnTo>
                  <a:lnTo>
                    <a:pt x="2834434" y="3572386"/>
                  </a:lnTo>
                  <a:lnTo>
                    <a:pt x="2729038" y="3564351"/>
                  </a:lnTo>
                  <a:lnTo>
                    <a:pt x="2625188" y="3554596"/>
                  </a:lnTo>
                  <a:lnTo>
                    <a:pt x="2573918" y="3548991"/>
                  </a:lnTo>
                  <a:lnTo>
                    <a:pt x="2523125" y="3542856"/>
                  </a:lnTo>
                  <a:lnTo>
                    <a:pt x="2472839" y="3536159"/>
                  </a:lnTo>
                  <a:lnTo>
                    <a:pt x="2423089" y="3528865"/>
                  </a:lnTo>
                  <a:lnTo>
                    <a:pt x="2373905" y="3520942"/>
                  </a:lnTo>
                  <a:lnTo>
                    <a:pt x="2325318" y="3512356"/>
                  </a:lnTo>
                  <a:lnTo>
                    <a:pt x="2277357" y="3503074"/>
                  </a:lnTo>
                  <a:lnTo>
                    <a:pt x="2230053" y="3493063"/>
                  </a:lnTo>
                  <a:lnTo>
                    <a:pt x="2183435" y="3482289"/>
                  </a:lnTo>
                  <a:lnTo>
                    <a:pt x="2137533" y="3470720"/>
                  </a:lnTo>
                  <a:lnTo>
                    <a:pt x="2092378" y="3458322"/>
                  </a:lnTo>
                  <a:lnTo>
                    <a:pt x="2047998" y="3445061"/>
                  </a:lnTo>
                  <a:lnTo>
                    <a:pt x="2004425" y="3430905"/>
                  </a:lnTo>
                  <a:lnTo>
                    <a:pt x="1961687" y="3415820"/>
                  </a:lnTo>
                  <a:lnTo>
                    <a:pt x="1919816" y="3399774"/>
                  </a:lnTo>
                  <a:lnTo>
                    <a:pt x="1878840" y="3382731"/>
                  </a:lnTo>
                  <a:lnTo>
                    <a:pt x="1838791" y="3364661"/>
                  </a:lnTo>
                  <a:lnTo>
                    <a:pt x="1799697" y="3345529"/>
                  </a:lnTo>
                  <a:lnTo>
                    <a:pt x="1761589" y="3325301"/>
                  </a:lnTo>
                  <a:lnTo>
                    <a:pt x="1724496" y="3303945"/>
                  </a:lnTo>
                  <a:lnTo>
                    <a:pt x="1688449" y="3281428"/>
                  </a:lnTo>
                  <a:lnTo>
                    <a:pt x="1653478" y="3257716"/>
                  </a:lnTo>
                  <a:lnTo>
                    <a:pt x="1619613" y="3232776"/>
                  </a:lnTo>
                  <a:lnTo>
                    <a:pt x="1586882" y="3206574"/>
                  </a:lnTo>
                  <a:lnTo>
                    <a:pt x="1555318" y="3179078"/>
                  </a:lnTo>
                  <a:lnTo>
                    <a:pt x="1524948" y="3150254"/>
                  </a:lnTo>
                  <a:lnTo>
                    <a:pt x="1495080" y="3119311"/>
                  </a:lnTo>
                  <a:lnTo>
                    <a:pt x="1466449" y="3086990"/>
                  </a:lnTo>
                  <a:lnTo>
                    <a:pt x="1439011" y="3053343"/>
                  </a:lnTo>
                  <a:lnTo>
                    <a:pt x="1412717" y="3018421"/>
                  </a:lnTo>
                  <a:lnTo>
                    <a:pt x="1387521" y="2982276"/>
                  </a:lnTo>
                  <a:lnTo>
                    <a:pt x="1363378" y="2944961"/>
                  </a:lnTo>
                  <a:lnTo>
                    <a:pt x="1340240" y="2906526"/>
                  </a:lnTo>
                  <a:lnTo>
                    <a:pt x="1318061" y="2867025"/>
                  </a:lnTo>
                  <a:lnTo>
                    <a:pt x="1296794" y="2826508"/>
                  </a:lnTo>
                  <a:lnTo>
                    <a:pt x="1276393" y="2785028"/>
                  </a:lnTo>
                  <a:lnTo>
                    <a:pt x="1256812" y="2742636"/>
                  </a:lnTo>
                  <a:lnTo>
                    <a:pt x="1238003" y="2699385"/>
                  </a:lnTo>
                  <a:lnTo>
                    <a:pt x="1219921" y="2655325"/>
                  </a:lnTo>
                  <a:lnTo>
                    <a:pt x="1202519" y="2610510"/>
                  </a:lnTo>
                  <a:lnTo>
                    <a:pt x="1185750" y="2564990"/>
                  </a:lnTo>
                  <a:lnTo>
                    <a:pt x="1169567" y="2518818"/>
                  </a:lnTo>
                  <a:lnTo>
                    <a:pt x="1153925" y="2472046"/>
                  </a:lnTo>
                  <a:lnTo>
                    <a:pt x="1138777" y="2424724"/>
                  </a:lnTo>
                  <a:lnTo>
                    <a:pt x="1124076" y="2376906"/>
                  </a:lnTo>
                  <a:lnTo>
                    <a:pt x="1109775" y="2328643"/>
                  </a:lnTo>
                  <a:lnTo>
                    <a:pt x="1095829" y="2279987"/>
                  </a:lnTo>
                  <a:lnTo>
                    <a:pt x="1082191" y="2230990"/>
                  </a:lnTo>
                  <a:lnTo>
                    <a:pt x="1068813" y="2181703"/>
                  </a:lnTo>
                  <a:lnTo>
                    <a:pt x="1055650" y="2132179"/>
                  </a:lnTo>
                  <a:lnTo>
                    <a:pt x="1042655" y="2082469"/>
                  </a:lnTo>
                  <a:lnTo>
                    <a:pt x="1029782" y="2032625"/>
                  </a:lnTo>
                  <a:lnTo>
                    <a:pt x="991427" y="1882808"/>
                  </a:lnTo>
                  <a:lnTo>
                    <a:pt x="978575" y="1832946"/>
                  </a:lnTo>
                  <a:lnTo>
                    <a:pt x="965612" y="1783210"/>
                  </a:lnTo>
                  <a:lnTo>
                    <a:pt x="952491" y="1733652"/>
                  </a:lnTo>
                  <a:lnTo>
                    <a:pt x="939166" y="1684322"/>
                  </a:lnTo>
                  <a:lnTo>
                    <a:pt x="925591" y="1635273"/>
                  </a:lnTo>
                  <a:lnTo>
                    <a:pt x="911718" y="1586557"/>
                  </a:lnTo>
                  <a:lnTo>
                    <a:pt x="897502" y="1538226"/>
                  </a:lnTo>
                  <a:lnTo>
                    <a:pt x="882896" y="1490330"/>
                  </a:lnTo>
                  <a:lnTo>
                    <a:pt x="867853" y="1442923"/>
                  </a:lnTo>
                  <a:lnTo>
                    <a:pt x="852327" y="1396057"/>
                  </a:lnTo>
                  <a:lnTo>
                    <a:pt x="836271" y="1349782"/>
                  </a:lnTo>
                  <a:lnTo>
                    <a:pt x="817290" y="1297671"/>
                  </a:lnTo>
                  <a:lnTo>
                    <a:pt x="797581" y="1246376"/>
                  </a:lnTo>
                  <a:lnTo>
                    <a:pt x="777165" y="1195875"/>
                  </a:lnTo>
                  <a:lnTo>
                    <a:pt x="756064" y="1146142"/>
                  </a:lnTo>
                  <a:lnTo>
                    <a:pt x="734299" y="1097154"/>
                  </a:lnTo>
                  <a:lnTo>
                    <a:pt x="711891" y="1048887"/>
                  </a:lnTo>
                  <a:lnTo>
                    <a:pt x="688862" y="1001316"/>
                  </a:lnTo>
                  <a:lnTo>
                    <a:pt x="665233" y="954418"/>
                  </a:lnTo>
                  <a:lnTo>
                    <a:pt x="641025" y="908169"/>
                  </a:lnTo>
                  <a:lnTo>
                    <a:pt x="616259" y="862545"/>
                  </a:lnTo>
                  <a:lnTo>
                    <a:pt x="590957" y="817521"/>
                  </a:lnTo>
                  <a:lnTo>
                    <a:pt x="565141" y="773073"/>
                  </a:lnTo>
                  <a:lnTo>
                    <a:pt x="538831" y="729179"/>
                  </a:lnTo>
                  <a:lnTo>
                    <a:pt x="512048" y="685812"/>
                  </a:lnTo>
                  <a:lnTo>
                    <a:pt x="484815" y="642950"/>
                  </a:lnTo>
                  <a:lnTo>
                    <a:pt x="457152" y="600569"/>
                  </a:lnTo>
                  <a:lnTo>
                    <a:pt x="429081" y="558644"/>
                  </a:lnTo>
                  <a:lnTo>
                    <a:pt x="400622" y="517152"/>
                  </a:lnTo>
                  <a:lnTo>
                    <a:pt x="371798" y="476068"/>
                  </a:lnTo>
                  <a:lnTo>
                    <a:pt x="342630" y="435369"/>
                  </a:lnTo>
                  <a:lnTo>
                    <a:pt x="313139" y="395029"/>
                  </a:lnTo>
                  <a:lnTo>
                    <a:pt x="283345" y="355027"/>
                  </a:lnTo>
                  <a:lnTo>
                    <a:pt x="253272" y="315336"/>
                  </a:lnTo>
                  <a:lnTo>
                    <a:pt x="222939" y="275934"/>
                  </a:lnTo>
                  <a:lnTo>
                    <a:pt x="192369" y="236796"/>
                  </a:lnTo>
                  <a:lnTo>
                    <a:pt x="161581" y="197898"/>
                  </a:lnTo>
                  <a:lnTo>
                    <a:pt x="130599" y="159216"/>
                  </a:lnTo>
                  <a:lnTo>
                    <a:pt x="99443" y="120727"/>
                  </a:lnTo>
                  <a:lnTo>
                    <a:pt x="68134" y="82406"/>
                  </a:lnTo>
                  <a:lnTo>
                    <a:pt x="0" y="0"/>
                  </a:lnTo>
                  <a:lnTo>
                    <a:pt x="3220661" y="0"/>
                  </a:lnTo>
                  <a:lnTo>
                    <a:pt x="3220661" y="359110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5778682" y="0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7" y="2845240"/>
                  </a:moveTo>
                  <a:lnTo>
                    <a:pt x="2448157" y="2842869"/>
                  </a:lnTo>
                  <a:lnTo>
                    <a:pt x="2287598" y="2834776"/>
                  </a:lnTo>
                  <a:lnTo>
                    <a:pt x="2182316" y="2827424"/>
                  </a:lnTo>
                  <a:lnTo>
                    <a:pt x="2130340" y="2823009"/>
                  </a:lnTo>
                  <a:lnTo>
                    <a:pt x="2078869" y="2818031"/>
                  </a:lnTo>
                  <a:lnTo>
                    <a:pt x="2027947" y="2812442"/>
                  </a:lnTo>
                  <a:lnTo>
                    <a:pt x="1977622" y="2806189"/>
                  </a:lnTo>
                  <a:lnTo>
                    <a:pt x="1927939" y="2799222"/>
                  </a:lnTo>
                  <a:lnTo>
                    <a:pt x="1878943" y="2791489"/>
                  </a:lnTo>
                  <a:lnTo>
                    <a:pt x="1830682" y="2782940"/>
                  </a:lnTo>
                  <a:lnTo>
                    <a:pt x="1783200" y="2773523"/>
                  </a:lnTo>
                  <a:lnTo>
                    <a:pt x="1736544" y="2763188"/>
                  </a:lnTo>
                  <a:lnTo>
                    <a:pt x="1690759" y="2751883"/>
                  </a:lnTo>
                  <a:lnTo>
                    <a:pt x="1645892" y="2739558"/>
                  </a:lnTo>
                  <a:lnTo>
                    <a:pt x="1601988" y="2726160"/>
                  </a:lnTo>
                  <a:lnTo>
                    <a:pt x="1559093" y="2711641"/>
                  </a:lnTo>
                  <a:lnTo>
                    <a:pt x="1517254" y="2695947"/>
                  </a:lnTo>
                  <a:lnTo>
                    <a:pt x="1476515" y="2679029"/>
                  </a:lnTo>
                  <a:lnTo>
                    <a:pt x="1436923" y="2660836"/>
                  </a:lnTo>
                  <a:lnTo>
                    <a:pt x="1398523" y="2641315"/>
                  </a:lnTo>
                  <a:lnTo>
                    <a:pt x="1361363" y="2620417"/>
                  </a:lnTo>
                  <a:lnTo>
                    <a:pt x="1325487" y="2598089"/>
                  </a:lnTo>
                  <a:lnTo>
                    <a:pt x="1290941" y="2574282"/>
                  </a:lnTo>
                  <a:lnTo>
                    <a:pt x="1257771" y="2548945"/>
                  </a:lnTo>
                  <a:lnTo>
                    <a:pt x="1226024" y="2522025"/>
                  </a:lnTo>
                  <a:lnTo>
                    <a:pt x="1195745" y="2493472"/>
                  </a:lnTo>
                  <a:lnTo>
                    <a:pt x="1166017" y="2462290"/>
                  </a:lnTo>
                  <a:lnTo>
                    <a:pt x="1137823" y="2429406"/>
                  </a:lnTo>
                  <a:lnTo>
                    <a:pt x="1111090" y="2394900"/>
                  </a:lnTo>
                  <a:lnTo>
                    <a:pt x="1085746" y="2358854"/>
                  </a:lnTo>
                  <a:lnTo>
                    <a:pt x="1061718" y="2321349"/>
                  </a:lnTo>
                  <a:lnTo>
                    <a:pt x="1038934" y="2282464"/>
                  </a:lnTo>
                  <a:lnTo>
                    <a:pt x="1017321" y="2242281"/>
                  </a:lnTo>
                  <a:lnTo>
                    <a:pt x="996807" y="2200880"/>
                  </a:lnTo>
                  <a:lnTo>
                    <a:pt x="977319" y="2158343"/>
                  </a:lnTo>
                  <a:lnTo>
                    <a:pt x="958784" y="2114750"/>
                  </a:lnTo>
                  <a:lnTo>
                    <a:pt x="941130" y="2070181"/>
                  </a:lnTo>
                  <a:lnTo>
                    <a:pt x="924285" y="2024717"/>
                  </a:lnTo>
                  <a:lnTo>
                    <a:pt x="908176" y="1978440"/>
                  </a:lnTo>
                  <a:lnTo>
                    <a:pt x="892731" y="1931429"/>
                  </a:lnTo>
                  <a:lnTo>
                    <a:pt x="877876" y="1883766"/>
                  </a:lnTo>
                  <a:lnTo>
                    <a:pt x="863540" y="1835531"/>
                  </a:lnTo>
                  <a:lnTo>
                    <a:pt x="849649" y="1786805"/>
                  </a:lnTo>
                  <a:lnTo>
                    <a:pt x="836132" y="1737669"/>
                  </a:lnTo>
                  <a:lnTo>
                    <a:pt x="822916" y="1688203"/>
                  </a:lnTo>
                  <a:lnTo>
                    <a:pt x="809928" y="1638488"/>
                  </a:lnTo>
                  <a:lnTo>
                    <a:pt x="797096" y="1588605"/>
                  </a:lnTo>
                  <a:lnTo>
                    <a:pt x="771609" y="1488658"/>
                  </a:lnTo>
                  <a:lnTo>
                    <a:pt x="758809" y="1438755"/>
                  </a:lnTo>
                  <a:lnTo>
                    <a:pt x="745874" y="1389007"/>
                  </a:lnTo>
                  <a:lnTo>
                    <a:pt x="732733" y="1339494"/>
                  </a:lnTo>
                  <a:lnTo>
                    <a:pt x="719313" y="1290298"/>
                  </a:lnTo>
                  <a:lnTo>
                    <a:pt x="705540" y="1241498"/>
                  </a:lnTo>
                  <a:lnTo>
                    <a:pt x="691343" y="1193177"/>
                  </a:lnTo>
                  <a:lnTo>
                    <a:pt x="676649" y="1145413"/>
                  </a:lnTo>
                  <a:lnTo>
                    <a:pt x="661386" y="1098289"/>
                  </a:lnTo>
                  <a:lnTo>
                    <a:pt x="645480" y="1051884"/>
                  </a:lnTo>
                  <a:lnTo>
                    <a:pt x="626371" y="999814"/>
                  </a:lnTo>
                  <a:lnTo>
                    <a:pt x="606357" y="948762"/>
                  </a:lnTo>
                  <a:lnTo>
                    <a:pt x="585473" y="898690"/>
                  </a:lnTo>
                  <a:lnTo>
                    <a:pt x="563751" y="849561"/>
                  </a:lnTo>
                  <a:lnTo>
                    <a:pt x="541226" y="801337"/>
                  </a:lnTo>
                  <a:lnTo>
                    <a:pt x="517931" y="753980"/>
                  </a:lnTo>
                  <a:lnTo>
                    <a:pt x="493900" y="707451"/>
                  </a:lnTo>
                  <a:lnTo>
                    <a:pt x="469167" y="661714"/>
                  </a:lnTo>
                  <a:lnTo>
                    <a:pt x="443765" y="616729"/>
                  </a:lnTo>
                  <a:lnTo>
                    <a:pt x="417728" y="572460"/>
                  </a:lnTo>
                  <a:lnTo>
                    <a:pt x="391089" y="528868"/>
                  </a:lnTo>
                  <a:lnTo>
                    <a:pt x="363884" y="485915"/>
                  </a:lnTo>
                  <a:lnTo>
                    <a:pt x="336144" y="443563"/>
                  </a:lnTo>
                  <a:lnTo>
                    <a:pt x="307904" y="401775"/>
                  </a:lnTo>
                  <a:lnTo>
                    <a:pt x="279198" y="360513"/>
                  </a:lnTo>
                  <a:lnTo>
                    <a:pt x="250059" y="319738"/>
                  </a:lnTo>
                  <a:lnTo>
                    <a:pt x="220521" y="279412"/>
                  </a:lnTo>
                  <a:lnTo>
                    <a:pt x="190617" y="239499"/>
                  </a:lnTo>
                  <a:lnTo>
                    <a:pt x="160382" y="199959"/>
                  </a:lnTo>
                  <a:lnTo>
                    <a:pt x="129849" y="160755"/>
                  </a:lnTo>
                  <a:lnTo>
                    <a:pt x="99051" y="121849"/>
                  </a:lnTo>
                  <a:lnTo>
                    <a:pt x="68024" y="83203"/>
                  </a:lnTo>
                  <a:lnTo>
                    <a:pt x="36799" y="44779"/>
                  </a:lnTo>
                  <a:lnTo>
                    <a:pt x="0" y="0"/>
                  </a:lnTo>
                  <a:lnTo>
                    <a:pt x="2509317" y="0"/>
                  </a:lnTo>
                  <a:lnTo>
                    <a:pt x="2509317" y="2845240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6490406" y="0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2" y="2091902"/>
                  </a:moveTo>
                  <a:lnTo>
                    <a:pt x="1674368" y="2085508"/>
                  </a:lnTo>
                  <a:lnTo>
                    <a:pt x="1620114" y="2081738"/>
                  </a:lnTo>
                  <a:lnTo>
                    <a:pt x="1566485" y="2077274"/>
                  </a:lnTo>
                  <a:lnTo>
                    <a:pt x="1513569" y="2072017"/>
                  </a:lnTo>
                  <a:lnTo>
                    <a:pt x="1461456" y="2065867"/>
                  </a:lnTo>
                  <a:lnTo>
                    <a:pt x="1410235" y="2058726"/>
                  </a:lnTo>
                  <a:lnTo>
                    <a:pt x="1359996" y="2050493"/>
                  </a:lnTo>
                  <a:lnTo>
                    <a:pt x="1310826" y="2041070"/>
                  </a:lnTo>
                  <a:lnTo>
                    <a:pt x="1262817" y="2030358"/>
                  </a:lnTo>
                  <a:lnTo>
                    <a:pt x="1216057" y="2018257"/>
                  </a:lnTo>
                  <a:lnTo>
                    <a:pt x="1170636" y="2004668"/>
                  </a:lnTo>
                  <a:lnTo>
                    <a:pt x="1126642" y="1989493"/>
                  </a:lnTo>
                  <a:lnTo>
                    <a:pt x="1084165" y="1972631"/>
                  </a:lnTo>
                  <a:lnTo>
                    <a:pt x="1043294" y="1953984"/>
                  </a:lnTo>
                  <a:lnTo>
                    <a:pt x="1004119" y="1933453"/>
                  </a:lnTo>
                  <a:lnTo>
                    <a:pt x="966729" y="1910938"/>
                  </a:lnTo>
                  <a:lnTo>
                    <a:pt x="931213" y="1886340"/>
                  </a:lnTo>
                  <a:lnTo>
                    <a:pt x="897660" y="1859560"/>
                  </a:lnTo>
                  <a:lnTo>
                    <a:pt x="866160" y="1830499"/>
                  </a:lnTo>
                  <a:lnTo>
                    <a:pt x="836672" y="1799100"/>
                  </a:lnTo>
                  <a:lnTo>
                    <a:pt x="809204" y="1765472"/>
                  </a:lnTo>
                  <a:lnTo>
                    <a:pt x="783626" y="1729757"/>
                  </a:lnTo>
                  <a:lnTo>
                    <a:pt x="759808" y="1692098"/>
                  </a:lnTo>
                  <a:lnTo>
                    <a:pt x="737622" y="1652639"/>
                  </a:lnTo>
                  <a:lnTo>
                    <a:pt x="716937" y="1611522"/>
                  </a:lnTo>
                  <a:lnTo>
                    <a:pt x="697624" y="1568891"/>
                  </a:lnTo>
                  <a:lnTo>
                    <a:pt x="679553" y="1524889"/>
                  </a:lnTo>
                  <a:lnTo>
                    <a:pt x="662595" y="1479659"/>
                  </a:lnTo>
                  <a:lnTo>
                    <a:pt x="646620" y="1433344"/>
                  </a:lnTo>
                  <a:lnTo>
                    <a:pt x="631498" y="1386087"/>
                  </a:lnTo>
                  <a:lnTo>
                    <a:pt x="617101" y="1338032"/>
                  </a:lnTo>
                  <a:lnTo>
                    <a:pt x="603298" y="1289321"/>
                  </a:lnTo>
                  <a:lnTo>
                    <a:pt x="589960" y="1240098"/>
                  </a:lnTo>
                  <a:lnTo>
                    <a:pt x="576957" y="1190505"/>
                  </a:lnTo>
                  <a:lnTo>
                    <a:pt x="564159" y="1140686"/>
                  </a:lnTo>
                  <a:lnTo>
                    <a:pt x="551438" y="1090785"/>
                  </a:lnTo>
                  <a:lnTo>
                    <a:pt x="538664" y="1040943"/>
                  </a:lnTo>
                  <a:lnTo>
                    <a:pt x="525706" y="991305"/>
                  </a:lnTo>
                  <a:lnTo>
                    <a:pt x="512436" y="942013"/>
                  </a:lnTo>
                  <a:lnTo>
                    <a:pt x="498723" y="893211"/>
                  </a:lnTo>
                  <a:lnTo>
                    <a:pt x="484439" y="845041"/>
                  </a:lnTo>
                  <a:lnTo>
                    <a:pt x="469454" y="797647"/>
                  </a:lnTo>
                  <a:lnTo>
                    <a:pt x="453637" y="751172"/>
                  </a:lnTo>
                  <a:lnTo>
                    <a:pt x="434410" y="699329"/>
                  </a:lnTo>
                  <a:lnTo>
                    <a:pt x="413989" y="648826"/>
                  </a:lnTo>
                  <a:lnTo>
                    <a:pt x="392433" y="599595"/>
                  </a:lnTo>
                  <a:lnTo>
                    <a:pt x="369804" y="551569"/>
                  </a:lnTo>
                  <a:lnTo>
                    <a:pt x="346161" y="504682"/>
                  </a:lnTo>
                  <a:lnTo>
                    <a:pt x="321564" y="458866"/>
                  </a:lnTo>
                  <a:lnTo>
                    <a:pt x="296074" y="414055"/>
                  </a:lnTo>
                  <a:lnTo>
                    <a:pt x="269752" y="370181"/>
                  </a:lnTo>
                  <a:lnTo>
                    <a:pt x="242656" y="327177"/>
                  </a:lnTo>
                  <a:lnTo>
                    <a:pt x="214848" y="284978"/>
                  </a:lnTo>
                  <a:lnTo>
                    <a:pt x="186388" y="243514"/>
                  </a:lnTo>
                  <a:lnTo>
                    <a:pt x="157335" y="202721"/>
                  </a:lnTo>
                  <a:lnTo>
                    <a:pt x="127751" y="162530"/>
                  </a:lnTo>
                  <a:lnTo>
                    <a:pt x="97695" y="122875"/>
                  </a:lnTo>
                  <a:lnTo>
                    <a:pt x="67227" y="83689"/>
                  </a:lnTo>
                  <a:lnTo>
                    <a:pt x="36408" y="44904"/>
                  </a:lnTo>
                  <a:lnTo>
                    <a:pt x="5298" y="6455"/>
                  </a:lnTo>
                  <a:lnTo>
                    <a:pt x="0" y="0"/>
                  </a:lnTo>
                  <a:lnTo>
                    <a:pt x="1797592" y="0"/>
                  </a:lnTo>
                  <a:lnTo>
                    <a:pt x="1797592" y="209190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194008" y="0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1" y="1344859"/>
                  </a:moveTo>
                  <a:lnTo>
                    <a:pt x="1027016" y="1340217"/>
                  </a:lnTo>
                  <a:lnTo>
                    <a:pt x="973720" y="1335165"/>
                  </a:lnTo>
                  <a:lnTo>
                    <a:pt x="921624" y="1328774"/>
                  </a:lnTo>
                  <a:lnTo>
                    <a:pt x="870930" y="1320818"/>
                  </a:lnTo>
                  <a:lnTo>
                    <a:pt x="821841" y="1311071"/>
                  </a:lnTo>
                  <a:lnTo>
                    <a:pt x="774560" y="1299307"/>
                  </a:lnTo>
                  <a:lnTo>
                    <a:pt x="729289" y="1285300"/>
                  </a:lnTo>
                  <a:lnTo>
                    <a:pt x="686232" y="1268824"/>
                  </a:lnTo>
                  <a:lnTo>
                    <a:pt x="645590" y="1249654"/>
                  </a:lnTo>
                  <a:lnTo>
                    <a:pt x="607567" y="1227564"/>
                  </a:lnTo>
                  <a:lnTo>
                    <a:pt x="572366" y="1202326"/>
                  </a:lnTo>
                  <a:lnTo>
                    <a:pt x="540188" y="1173717"/>
                  </a:lnTo>
                  <a:lnTo>
                    <a:pt x="511156" y="1141742"/>
                  </a:lnTo>
                  <a:lnTo>
                    <a:pt x="485062" y="1106511"/>
                  </a:lnTo>
                  <a:lnTo>
                    <a:pt x="461614" y="1068347"/>
                  </a:lnTo>
                  <a:lnTo>
                    <a:pt x="440520" y="1027577"/>
                  </a:lnTo>
                  <a:lnTo>
                    <a:pt x="421488" y="984524"/>
                  </a:lnTo>
                  <a:lnTo>
                    <a:pt x="404226" y="939515"/>
                  </a:lnTo>
                  <a:lnTo>
                    <a:pt x="388442" y="892873"/>
                  </a:lnTo>
                  <a:lnTo>
                    <a:pt x="373843" y="844925"/>
                  </a:lnTo>
                  <a:lnTo>
                    <a:pt x="360138" y="795994"/>
                  </a:lnTo>
                  <a:lnTo>
                    <a:pt x="347035" y="746406"/>
                  </a:lnTo>
                  <a:lnTo>
                    <a:pt x="321467" y="646558"/>
                  </a:lnTo>
                  <a:lnTo>
                    <a:pt x="308417" y="596948"/>
                  </a:lnTo>
                  <a:lnTo>
                    <a:pt x="294801" y="547981"/>
                  </a:lnTo>
                  <a:lnTo>
                    <a:pt x="280327" y="499981"/>
                  </a:lnTo>
                  <a:lnTo>
                    <a:pt x="264703" y="453274"/>
                  </a:lnTo>
                  <a:lnTo>
                    <a:pt x="245034" y="401778"/>
                  </a:lnTo>
                  <a:lnTo>
                    <a:pt x="223637" y="352224"/>
                  </a:lnTo>
                  <a:lnTo>
                    <a:pt x="200646" y="304462"/>
                  </a:lnTo>
                  <a:lnTo>
                    <a:pt x="176193" y="258344"/>
                  </a:lnTo>
                  <a:lnTo>
                    <a:pt x="150411" y="213719"/>
                  </a:lnTo>
                  <a:lnTo>
                    <a:pt x="123431" y="170438"/>
                  </a:lnTo>
                  <a:lnTo>
                    <a:pt x="95389" y="128353"/>
                  </a:lnTo>
                  <a:lnTo>
                    <a:pt x="66414" y="87313"/>
                  </a:lnTo>
                  <a:lnTo>
                    <a:pt x="36642" y="47169"/>
                  </a:lnTo>
                  <a:lnTo>
                    <a:pt x="6204" y="7772"/>
                  </a:lnTo>
                  <a:lnTo>
                    <a:pt x="0" y="0"/>
                  </a:lnTo>
                  <a:lnTo>
                    <a:pt x="1093991" y="0"/>
                  </a:lnTo>
                  <a:lnTo>
                    <a:pt x="1093991" y="134485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899896" y="0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2" y="585227"/>
                  </a:moveTo>
                  <a:lnTo>
                    <a:pt x="333659" y="573618"/>
                  </a:lnTo>
                  <a:lnTo>
                    <a:pt x="289539" y="558474"/>
                  </a:lnTo>
                  <a:lnTo>
                    <a:pt x="250203" y="538040"/>
                  </a:lnTo>
                  <a:lnTo>
                    <a:pt x="216438" y="511446"/>
                  </a:lnTo>
                  <a:lnTo>
                    <a:pt x="188979" y="477884"/>
                  </a:lnTo>
                  <a:lnTo>
                    <a:pt x="166783" y="438515"/>
                  </a:lnTo>
                  <a:lnTo>
                    <a:pt x="148680" y="394628"/>
                  </a:lnTo>
                  <a:lnTo>
                    <a:pt x="133504" y="347513"/>
                  </a:lnTo>
                  <a:lnTo>
                    <a:pt x="120085" y="298460"/>
                  </a:lnTo>
                  <a:lnTo>
                    <a:pt x="107256" y="248758"/>
                  </a:lnTo>
                  <a:lnTo>
                    <a:pt x="93849" y="199696"/>
                  </a:lnTo>
                  <a:lnTo>
                    <a:pt x="78695" y="152565"/>
                  </a:lnTo>
                  <a:lnTo>
                    <a:pt x="58163" y="102259"/>
                  </a:lnTo>
                  <a:lnTo>
                    <a:pt x="34440" y="55496"/>
                  </a:lnTo>
                  <a:lnTo>
                    <a:pt x="8057" y="11700"/>
                  </a:lnTo>
                  <a:lnTo>
                    <a:pt x="0" y="0"/>
                  </a:lnTo>
                  <a:lnTo>
                    <a:pt x="388102" y="0"/>
                  </a:lnTo>
                  <a:lnTo>
                    <a:pt x="388102" y="58522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885" y="5596984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5"/>
                  </a:moveTo>
                  <a:lnTo>
                    <a:pt x="0" y="4690015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885" y="6535711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6" y="3751287"/>
                  </a:moveTo>
                  <a:lnTo>
                    <a:pt x="0" y="3751287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6" y="375128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885" y="7474565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3" y="2812434"/>
                  </a:moveTo>
                  <a:lnTo>
                    <a:pt x="0" y="2812434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3" y="281243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885" y="8413426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2"/>
                  </a:moveTo>
                  <a:lnTo>
                    <a:pt x="0" y="1873572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2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885" y="9352490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0" y="934509"/>
                  </a:moveTo>
                  <a:lnTo>
                    <a:pt x="0" y="934509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0" y="93450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251662" y="1868959"/>
              <a:ext cx="1100455" cy="1013460"/>
            </a:xfrm>
            <a:custGeom>
              <a:avLst/>
              <a:gdLst/>
              <a:ahLst/>
              <a:cxnLst/>
              <a:rect l="l" t="t" r="r" b="b"/>
              <a:pathLst>
                <a:path w="1100454" h="1013460">
                  <a:moveTo>
                    <a:pt x="568154" y="1013255"/>
                  </a:moveTo>
                  <a:lnTo>
                    <a:pt x="526437" y="1003950"/>
                  </a:lnTo>
                  <a:lnTo>
                    <a:pt x="494986" y="977002"/>
                  </a:lnTo>
                  <a:lnTo>
                    <a:pt x="467747" y="918007"/>
                  </a:lnTo>
                  <a:lnTo>
                    <a:pt x="456038" y="843507"/>
                  </a:lnTo>
                  <a:lnTo>
                    <a:pt x="452880" y="797448"/>
                  </a:lnTo>
                  <a:lnTo>
                    <a:pt x="452093" y="751452"/>
                  </a:lnTo>
                  <a:lnTo>
                    <a:pt x="453299" y="705559"/>
                  </a:lnTo>
                  <a:lnTo>
                    <a:pt x="436451" y="737438"/>
                  </a:lnTo>
                  <a:lnTo>
                    <a:pt x="399089" y="797582"/>
                  </a:lnTo>
                  <a:lnTo>
                    <a:pt x="362857" y="845589"/>
                  </a:lnTo>
                  <a:lnTo>
                    <a:pt x="320180" y="889213"/>
                  </a:lnTo>
                  <a:lnTo>
                    <a:pt x="285006" y="914250"/>
                  </a:lnTo>
                  <a:lnTo>
                    <a:pt x="247142" y="923733"/>
                  </a:lnTo>
                  <a:lnTo>
                    <a:pt x="242153" y="923084"/>
                  </a:lnTo>
                  <a:lnTo>
                    <a:pt x="207084" y="903651"/>
                  </a:lnTo>
                  <a:lnTo>
                    <a:pt x="186963" y="853656"/>
                  </a:lnTo>
                  <a:lnTo>
                    <a:pt x="187666" y="837210"/>
                  </a:lnTo>
                  <a:lnTo>
                    <a:pt x="211825" y="759910"/>
                  </a:lnTo>
                  <a:lnTo>
                    <a:pt x="234601" y="715188"/>
                  </a:lnTo>
                  <a:lnTo>
                    <a:pt x="262426" y="673426"/>
                  </a:lnTo>
                  <a:lnTo>
                    <a:pt x="294948" y="635226"/>
                  </a:lnTo>
                  <a:lnTo>
                    <a:pt x="302705" y="627435"/>
                  </a:lnTo>
                  <a:lnTo>
                    <a:pt x="264342" y="643119"/>
                  </a:lnTo>
                  <a:lnTo>
                    <a:pt x="224717" y="656996"/>
                  </a:lnTo>
                  <a:lnTo>
                    <a:pt x="183849" y="669054"/>
                  </a:lnTo>
                  <a:lnTo>
                    <a:pt x="141757" y="679278"/>
                  </a:lnTo>
                  <a:lnTo>
                    <a:pt x="101781" y="684262"/>
                  </a:lnTo>
                  <a:lnTo>
                    <a:pt x="87458" y="682901"/>
                  </a:lnTo>
                  <a:lnTo>
                    <a:pt x="50075" y="665642"/>
                  </a:lnTo>
                  <a:lnTo>
                    <a:pt x="28056" y="622729"/>
                  </a:lnTo>
                  <a:lnTo>
                    <a:pt x="28927" y="605776"/>
                  </a:lnTo>
                  <a:lnTo>
                    <a:pt x="68004" y="544176"/>
                  </a:lnTo>
                  <a:lnTo>
                    <a:pt x="132674" y="510742"/>
                  </a:lnTo>
                  <a:lnTo>
                    <a:pt x="167591" y="501260"/>
                  </a:lnTo>
                  <a:lnTo>
                    <a:pt x="141647" y="492422"/>
                  </a:lnTo>
                  <a:lnTo>
                    <a:pt x="91003" y="470363"/>
                  </a:lnTo>
                  <a:lnTo>
                    <a:pt x="40184" y="437321"/>
                  </a:lnTo>
                  <a:lnTo>
                    <a:pt x="6976" y="393694"/>
                  </a:lnTo>
                  <a:lnTo>
                    <a:pt x="0" y="364845"/>
                  </a:lnTo>
                  <a:lnTo>
                    <a:pt x="73" y="357707"/>
                  </a:lnTo>
                  <a:lnTo>
                    <a:pt x="21717" y="323886"/>
                  </a:lnTo>
                  <a:lnTo>
                    <a:pt x="38841" y="318646"/>
                  </a:lnTo>
                  <a:lnTo>
                    <a:pt x="63299" y="320849"/>
                  </a:lnTo>
                  <a:lnTo>
                    <a:pt x="119075" y="337586"/>
                  </a:lnTo>
                  <a:lnTo>
                    <a:pt x="171937" y="354399"/>
                  </a:lnTo>
                  <a:lnTo>
                    <a:pt x="224529" y="371839"/>
                  </a:lnTo>
                  <a:lnTo>
                    <a:pt x="276759" y="389669"/>
                  </a:lnTo>
                  <a:lnTo>
                    <a:pt x="328539" y="407654"/>
                  </a:lnTo>
                  <a:lnTo>
                    <a:pt x="300218" y="381098"/>
                  </a:lnTo>
                  <a:lnTo>
                    <a:pt x="251407" y="323488"/>
                  </a:lnTo>
                  <a:lnTo>
                    <a:pt x="222093" y="272377"/>
                  </a:lnTo>
                  <a:lnTo>
                    <a:pt x="206124" y="234274"/>
                  </a:lnTo>
                  <a:lnTo>
                    <a:pt x="189295" y="186908"/>
                  </a:lnTo>
                  <a:lnTo>
                    <a:pt x="182998" y="157133"/>
                  </a:lnTo>
                  <a:lnTo>
                    <a:pt x="183126" y="126845"/>
                  </a:lnTo>
                  <a:lnTo>
                    <a:pt x="199316" y="86292"/>
                  </a:lnTo>
                  <a:lnTo>
                    <a:pt x="239977" y="60987"/>
                  </a:lnTo>
                  <a:lnTo>
                    <a:pt x="254890" y="60494"/>
                  </a:lnTo>
                  <a:lnTo>
                    <a:pt x="270714" y="63397"/>
                  </a:lnTo>
                  <a:lnTo>
                    <a:pt x="314286" y="85375"/>
                  </a:lnTo>
                  <a:lnTo>
                    <a:pt x="362158" y="132446"/>
                  </a:lnTo>
                  <a:lnTo>
                    <a:pt x="393217" y="182324"/>
                  </a:lnTo>
                  <a:lnTo>
                    <a:pt x="411205" y="220180"/>
                  </a:lnTo>
                  <a:lnTo>
                    <a:pt x="430766" y="264572"/>
                  </a:lnTo>
                  <a:lnTo>
                    <a:pt x="436555" y="276968"/>
                  </a:lnTo>
                  <a:lnTo>
                    <a:pt x="437922" y="228234"/>
                  </a:lnTo>
                  <a:lnTo>
                    <a:pt x="442744" y="183307"/>
                  </a:lnTo>
                  <a:lnTo>
                    <a:pt x="451488" y="131279"/>
                  </a:lnTo>
                  <a:lnTo>
                    <a:pt x="465625" y="77477"/>
                  </a:lnTo>
                  <a:lnTo>
                    <a:pt x="486656" y="39861"/>
                  </a:lnTo>
                  <a:lnTo>
                    <a:pt x="520522" y="10771"/>
                  </a:lnTo>
                  <a:lnTo>
                    <a:pt x="559491" y="0"/>
                  </a:lnTo>
                  <a:lnTo>
                    <a:pt x="568477" y="866"/>
                  </a:lnTo>
                  <a:lnTo>
                    <a:pt x="600924" y="21188"/>
                  </a:lnTo>
                  <a:lnTo>
                    <a:pt x="621054" y="60004"/>
                  </a:lnTo>
                  <a:lnTo>
                    <a:pt x="635988" y="103897"/>
                  </a:lnTo>
                  <a:lnTo>
                    <a:pt x="641425" y="149489"/>
                  </a:lnTo>
                  <a:lnTo>
                    <a:pt x="640469" y="170978"/>
                  </a:lnTo>
                  <a:lnTo>
                    <a:pt x="634818" y="212479"/>
                  </a:lnTo>
                  <a:lnTo>
                    <a:pt x="623306" y="273926"/>
                  </a:lnTo>
                  <a:lnTo>
                    <a:pt x="609770" y="335066"/>
                  </a:lnTo>
                  <a:lnTo>
                    <a:pt x="643474" y="294536"/>
                  </a:lnTo>
                  <a:lnTo>
                    <a:pt x="678652" y="255297"/>
                  </a:lnTo>
                  <a:lnTo>
                    <a:pt x="715277" y="217384"/>
                  </a:lnTo>
                  <a:lnTo>
                    <a:pt x="753325" y="180833"/>
                  </a:lnTo>
                  <a:lnTo>
                    <a:pt x="805706" y="140049"/>
                  </a:lnTo>
                  <a:lnTo>
                    <a:pt x="868005" y="119796"/>
                  </a:lnTo>
                  <a:lnTo>
                    <a:pt x="886769" y="120485"/>
                  </a:lnTo>
                  <a:lnTo>
                    <a:pt x="931290" y="142967"/>
                  </a:lnTo>
                  <a:lnTo>
                    <a:pt x="947864" y="189719"/>
                  </a:lnTo>
                  <a:lnTo>
                    <a:pt x="944233" y="212506"/>
                  </a:lnTo>
                  <a:lnTo>
                    <a:pt x="922952" y="250787"/>
                  </a:lnTo>
                  <a:lnTo>
                    <a:pt x="874536" y="300874"/>
                  </a:lnTo>
                  <a:lnTo>
                    <a:pt x="838796" y="332746"/>
                  </a:lnTo>
                  <a:lnTo>
                    <a:pt x="802378" y="362959"/>
                  </a:lnTo>
                  <a:lnTo>
                    <a:pt x="763713" y="393847"/>
                  </a:lnTo>
                  <a:lnTo>
                    <a:pt x="803038" y="385940"/>
                  </a:lnTo>
                  <a:lnTo>
                    <a:pt x="843346" y="379494"/>
                  </a:lnTo>
                  <a:lnTo>
                    <a:pt x="884621" y="374508"/>
                  </a:lnTo>
                  <a:lnTo>
                    <a:pt x="926848" y="370984"/>
                  </a:lnTo>
                  <a:lnTo>
                    <a:pt x="947817" y="369971"/>
                  </a:lnTo>
                  <a:lnTo>
                    <a:pt x="969887" y="370211"/>
                  </a:lnTo>
                  <a:lnTo>
                    <a:pt x="1015284" y="378434"/>
                  </a:lnTo>
                  <a:lnTo>
                    <a:pt x="1059438" y="403433"/>
                  </a:lnTo>
                  <a:lnTo>
                    <a:pt x="1091726" y="442581"/>
                  </a:lnTo>
                  <a:lnTo>
                    <a:pt x="1099837" y="475583"/>
                  </a:lnTo>
                  <a:lnTo>
                    <a:pt x="1097672" y="485778"/>
                  </a:lnTo>
                  <a:lnTo>
                    <a:pt x="1062377" y="522103"/>
                  </a:lnTo>
                  <a:lnTo>
                    <a:pt x="1020704" y="539095"/>
                  </a:lnTo>
                  <a:lnTo>
                    <a:pt x="948924" y="552564"/>
                  </a:lnTo>
                  <a:lnTo>
                    <a:pt x="897431" y="557088"/>
                  </a:lnTo>
                  <a:lnTo>
                    <a:pt x="845958" y="558621"/>
                  </a:lnTo>
                  <a:lnTo>
                    <a:pt x="794727" y="558167"/>
                  </a:lnTo>
                  <a:lnTo>
                    <a:pt x="695165" y="555359"/>
                  </a:lnTo>
                  <a:lnTo>
                    <a:pt x="729395" y="575229"/>
                  </a:lnTo>
                  <a:lnTo>
                    <a:pt x="762769" y="597083"/>
                  </a:lnTo>
                  <a:lnTo>
                    <a:pt x="795189" y="620878"/>
                  </a:lnTo>
                  <a:lnTo>
                    <a:pt x="826555" y="646573"/>
                  </a:lnTo>
                  <a:lnTo>
                    <a:pt x="858048" y="675852"/>
                  </a:lnTo>
                  <a:lnTo>
                    <a:pt x="889746" y="712509"/>
                  </a:lnTo>
                  <a:lnTo>
                    <a:pt x="916434" y="756517"/>
                  </a:lnTo>
                  <a:lnTo>
                    <a:pt x="932896" y="807845"/>
                  </a:lnTo>
                  <a:lnTo>
                    <a:pt x="934340" y="820315"/>
                  </a:lnTo>
                  <a:lnTo>
                    <a:pt x="934252" y="827295"/>
                  </a:lnTo>
                  <a:lnTo>
                    <a:pt x="907813" y="872731"/>
                  </a:lnTo>
                  <a:lnTo>
                    <a:pt x="870535" y="889730"/>
                  </a:lnTo>
                  <a:lnTo>
                    <a:pt x="847049" y="893433"/>
                  </a:lnTo>
                  <a:lnTo>
                    <a:pt x="822627" y="893003"/>
                  </a:lnTo>
                  <a:lnTo>
                    <a:pt x="778747" y="882428"/>
                  </a:lnTo>
                  <a:lnTo>
                    <a:pt x="741727" y="863413"/>
                  </a:lnTo>
                  <a:lnTo>
                    <a:pt x="702617" y="831008"/>
                  </a:lnTo>
                  <a:lnTo>
                    <a:pt x="665311" y="787853"/>
                  </a:lnTo>
                  <a:lnTo>
                    <a:pt x="631844" y="743959"/>
                  </a:lnTo>
                  <a:lnTo>
                    <a:pt x="626343" y="737000"/>
                  </a:lnTo>
                  <a:lnTo>
                    <a:pt x="635329" y="766927"/>
                  </a:lnTo>
                  <a:lnTo>
                    <a:pt x="642767" y="797589"/>
                  </a:lnTo>
                  <a:lnTo>
                    <a:pt x="647982" y="828961"/>
                  </a:lnTo>
                  <a:lnTo>
                    <a:pt x="650298" y="861022"/>
                  </a:lnTo>
                  <a:lnTo>
                    <a:pt x="648786" y="894735"/>
                  </a:lnTo>
                  <a:lnTo>
                    <a:pt x="632883" y="954818"/>
                  </a:lnTo>
                  <a:lnTo>
                    <a:pt x="607664" y="994126"/>
                  </a:lnTo>
                  <a:lnTo>
                    <a:pt x="579440" y="1011226"/>
                  </a:lnTo>
                  <a:lnTo>
                    <a:pt x="568154" y="1013255"/>
                  </a:lnTo>
                  <a:close/>
                </a:path>
              </a:pathLst>
            </a:custGeom>
            <a:solidFill>
              <a:srgbClr val="C2CDB5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489266" y="2502497"/>
              <a:ext cx="1054100" cy="1028700"/>
            </a:xfrm>
            <a:custGeom>
              <a:avLst/>
              <a:gdLst/>
              <a:ahLst/>
              <a:cxnLst/>
              <a:rect l="l" t="t" r="r" b="b"/>
              <a:pathLst>
                <a:path w="1054100" h="1028700">
                  <a:moveTo>
                    <a:pt x="477722" y="1028620"/>
                  </a:moveTo>
                  <a:lnTo>
                    <a:pt x="427861" y="1006609"/>
                  </a:lnTo>
                  <a:lnTo>
                    <a:pt x="403959" y="963683"/>
                  </a:lnTo>
                  <a:lnTo>
                    <a:pt x="391064" y="899722"/>
                  </a:lnTo>
                  <a:lnTo>
                    <a:pt x="388000" y="849630"/>
                  </a:lnTo>
                  <a:lnTo>
                    <a:pt x="390780" y="799519"/>
                  </a:lnTo>
                  <a:lnTo>
                    <a:pt x="399396" y="750090"/>
                  </a:lnTo>
                  <a:lnTo>
                    <a:pt x="402130" y="739462"/>
                  </a:lnTo>
                  <a:lnTo>
                    <a:pt x="377035" y="772439"/>
                  </a:lnTo>
                  <a:lnTo>
                    <a:pt x="349937" y="804506"/>
                  </a:lnTo>
                  <a:lnTo>
                    <a:pt x="320847" y="835637"/>
                  </a:lnTo>
                  <a:lnTo>
                    <a:pt x="289774" y="865808"/>
                  </a:lnTo>
                  <a:lnTo>
                    <a:pt x="257871" y="890409"/>
                  </a:lnTo>
                  <a:lnTo>
                    <a:pt x="220857" y="901635"/>
                  </a:lnTo>
                  <a:lnTo>
                    <a:pt x="203850" y="900606"/>
                  </a:lnTo>
                  <a:lnTo>
                    <a:pt x="163118" y="874818"/>
                  </a:lnTo>
                  <a:lnTo>
                    <a:pt x="150081" y="823294"/>
                  </a:lnTo>
                  <a:lnTo>
                    <a:pt x="157663" y="786850"/>
                  </a:lnTo>
                  <a:lnTo>
                    <a:pt x="174086" y="754277"/>
                  </a:lnTo>
                  <a:lnTo>
                    <a:pt x="196405" y="725215"/>
                  </a:lnTo>
                  <a:lnTo>
                    <a:pt x="221670" y="699306"/>
                  </a:lnTo>
                  <a:lnTo>
                    <a:pt x="194837" y="704879"/>
                  </a:lnTo>
                  <a:lnTo>
                    <a:pt x="167594" y="709080"/>
                  </a:lnTo>
                  <a:lnTo>
                    <a:pt x="140017" y="711590"/>
                  </a:lnTo>
                  <a:lnTo>
                    <a:pt x="112185" y="712088"/>
                  </a:lnTo>
                  <a:lnTo>
                    <a:pt x="79472" y="708908"/>
                  </a:lnTo>
                  <a:lnTo>
                    <a:pt x="28706" y="688183"/>
                  </a:lnTo>
                  <a:lnTo>
                    <a:pt x="1394" y="652372"/>
                  </a:lnTo>
                  <a:lnTo>
                    <a:pt x="0" y="642199"/>
                  </a:lnTo>
                  <a:lnTo>
                    <a:pt x="965" y="633239"/>
                  </a:lnTo>
                  <a:lnTo>
                    <a:pt x="40288" y="596849"/>
                  </a:lnTo>
                  <a:lnTo>
                    <a:pt x="96821" y="582924"/>
                  </a:lnTo>
                  <a:lnTo>
                    <a:pt x="150900" y="570578"/>
                  </a:lnTo>
                  <a:lnTo>
                    <a:pt x="205060" y="558910"/>
                  </a:lnTo>
                  <a:lnTo>
                    <a:pt x="259106" y="547769"/>
                  </a:lnTo>
                  <a:lnTo>
                    <a:pt x="312840" y="537008"/>
                  </a:lnTo>
                  <a:lnTo>
                    <a:pt x="274978" y="528486"/>
                  </a:lnTo>
                  <a:lnTo>
                    <a:pt x="203676" y="503612"/>
                  </a:lnTo>
                  <a:lnTo>
                    <a:pt x="152478" y="474464"/>
                  </a:lnTo>
                  <a:lnTo>
                    <a:pt x="119385" y="449732"/>
                  </a:lnTo>
                  <a:lnTo>
                    <a:pt x="80860" y="417444"/>
                  </a:lnTo>
                  <a:lnTo>
                    <a:pt x="45064" y="368821"/>
                  </a:lnTo>
                  <a:lnTo>
                    <a:pt x="38135" y="338109"/>
                  </a:lnTo>
                  <a:lnTo>
                    <a:pt x="38430" y="325664"/>
                  </a:lnTo>
                  <a:lnTo>
                    <a:pt x="60611" y="283239"/>
                  </a:lnTo>
                  <a:lnTo>
                    <a:pt x="105897" y="266682"/>
                  </a:lnTo>
                  <a:lnTo>
                    <a:pt x="137016" y="266535"/>
                  </a:lnTo>
                  <a:lnTo>
                    <a:pt x="169144" y="271915"/>
                  </a:lnTo>
                  <a:lnTo>
                    <a:pt x="235954" y="299115"/>
                  </a:lnTo>
                  <a:lnTo>
                    <a:pt x="271855" y="321551"/>
                  </a:lnTo>
                  <a:lnTo>
                    <a:pt x="328330" y="361802"/>
                  </a:lnTo>
                  <a:lnTo>
                    <a:pt x="339596" y="369550"/>
                  </a:lnTo>
                  <a:lnTo>
                    <a:pt x="316052" y="326865"/>
                  </a:lnTo>
                  <a:lnTo>
                    <a:pt x="297407" y="285714"/>
                  </a:lnTo>
                  <a:lnTo>
                    <a:pt x="278532" y="236437"/>
                  </a:lnTo>
                  <a:lnTo>
                    <a:pt x="263419" y="182900"/>
                  </a:lnTo>
                  <a:lnTo>
                    <a:pt x="261378" y="163678"/>
                  </a:lnTo>
                  <a:lnTo>
                    <a:pt x="262464" y="139821"/>
                  </a:lnTo>
                  <a:lnTo>
                    <a:pt x="276875" y="97554"/>
                  </a:lnTo>
                  <a:lnTo>
                    <a:pt x="304963" y="68492"/>
                  </a:lnTo>
                  <a:lnTo>
                    <a:pt x="337596" y="62061"/>
                  </a:lnTo>
                  <a:lnTo>
                    <a:pt x="351424" y="65724"/>
                  </a:lnTo>
                  <a:lnTo>
                    <a:pt x="388473" y="88946"/>
                  </a:lnTo>
                  <a:lnTo>
                    <a:pt x="423617" y="119188"/>
                  </a:lnTo>
                  <a:lnTo>
                    <a:pt x="451437" y="155717"/>
                  </a:lnTo>
                  <a:lnTo>
                    <a:pt x="470088" y="194061"/>
                  </a:lnTo>
                  <a:lnTo>
                    <a:pt x="488569" y="242630"/>
                  </a:lnTo>
                  <a:lnTo>
                    <a:pt x="508904" y="301797"/>
                  </a:lnTo>
                  <a:lnTo>
                    <a:pt x="518348" y="331649"/>
                  </a:lnTo>
                  <a:lnTo>
                    <a:pt x="526818" y="279645"/>
                  </a:lnTo>
                  <a:lnTo>
                    <a:pt x="537210" y="227988"/>
                  </a:lnTo>
                  <a:lnTo>
                    <a:pt x="549525" y="176727"/>
                  </a:lnTo>
                  <a:lnTo>
                    <a:pt x="563762" y="125915"/>
                  </a:lnTo>
                  <a:lnTo>
                    <a:pt x="588194" y="64186"/>
                  </a:lnTo>
                  <a:lnTo>
                    <a:pt x="631592" y="15119"/>
                  </a:lnTo>
                  <a:lnTo>
                    <a:pt x="681842" y="0"/>
                  </a:lnTo>
                  <a:lnTo>
                    <a:pt x="697885" y="2952"/>
                  </a:lnTo>
                  <a:lnTo>
                    <a:pt x="735884" y="34804"/>
                  </a:lnTo>
                  <a:lnTo>
                    <a:pt x="746934" y="78292"/>
                  </a:lnTo>
                  <a:lnTo>
                    <a:pt x="745413" y="100087"/>
                  </a:lnTo>
                  <a:lnTo>
                    <a:pt x="729114" y="167822"/>
                  </a:lnTo>
                  <a:lnTo>
                    <a:pt x="714496" y="213429"/>
                  </a:lnTo>
                  <a:lnTo>
                    <a:pt x="698450" y="257946"/>
                  </a:lnTo>
                  <a:lnTo>
                    <a:pt x="680799" y="304173"/>
                  </a:lnTo>
                  <a:lnTo>
                    <a:pt x="710661" y="277403"/>
                  </a:lnTo>
                  <a:lnTo>
                    <a:pt x="742116" y="251389"/>
                  </a:lnTo>
                  <a:lnTo>
                    <a:pt x="775153" y="226144"/>
                  </a:lnTo>
                  <a:lnTo>
                    <a:pt x="809763" y="201681"/>
                  </a:lnTo>
                  <a:lnTo>
                    <a:pt x="846467" y="179147"/>
                  </a:lnTo>
                  <a:lnTo>
                    <a:pt x="889758" y="163200"/>
                  </a:lnTo>
                  <a:lnTo>
                    <a:pt x="915063" y="160415"/>
                  </a:lnTo>
                  <a:lnTo>
                    <a:pt x="940477" y="162324"/>
                  </a:lnTo>
                  <a:lnTo>
                    <a:pt x="988172" y="179672"/>
                  </a:lnTo>
                  <a:lnTo>
                    <a:pt x="1015202" y="213882"/>
                  </a:lnTo>
                  <a:lnTo>
                    <a:pt x="1016112" y="221981"/>
                  </a:lnTo>
                  <a:lnTo>
                    <a:pt x="1015693" y="229384"/>
                  </a:lnTo>
                  <a:lnTo>
                    <a:pt x="990517" y="282177"/>
                  </a:lnTo>
                  <a:lnTo>
                    <a:pt x="960801" y="313571"/>
                  </a:lnTo>
                  <a:lnTo>
                    <a:pt x="920938" y="346939"/>
                  </a:lnTo>
                  <a:lnTo>
                    <a:pt x="878868" y="376968"/>
                  </a:lnTo>
                  <a:lnTo>
                    <a:pt x="835298" y="404409"/>
                  </a:lnTo>
                  <a:lnTo>
                    <a:pt x="790933" y="430017"/>
                  </a:lnTo>
                  <a:lnTo>
                    <a:pt x="703694" y="478158"/>
                  </a:lnTo>
                  <a:lnTo>
                    <a:pt x="743279" y="477892"/>
                  </a:lnTo>
                  <a:lnTo>
                    <a:pt x="783130" y="479769"/>
                  </a:lnTo>
                  <a:lnTo>
                    <a:pt x="823141" y="483805"/>
                  </a:lnTo>
                  <a:lnTo>
                    <a:pt x="863207" y="490017"/>
                  </a:lnTo>
                  <a:lnTo>
                    <a:pt x="905197" y="499280"/>
                  </a:lnTo>
                  <a:lnTo>
                    <a:pt x="951117" y="514777"/>
                  </a:lnTo>
                  <a:lnTo>
                    <a:pt x="996455" y="539143"/>
                  </a:lnTo>
                  <a:lnTo>
                    <a:pt x="1036696" y="575011"/>
                  </a:lnTo>
                  <a:lnTo>
                    <a:pt x="1053654" y="612649"/>
                  </a:lnTo>
                  <a:lnTo>
                    <a:pt x="1052752" y="628012"/>
                  </a:lnTo>
                  <a:lnTo>
                    <a:pt x="1024507" y="677198"/>
                  </a:lnTo>
                  <a:lnTo>
                    <a:pt x="984894" y="704345"/>
                  </a:lnTo>
                  <a:lnTo>
                    <a:pt x="941712" y="717521"/>
                  </a:lnTo>
                  <a:lnTo>
                    <a:pt x="900178" y="719942"/>
                  </a:lnTo>
                  <a:lnTo>
                    <a:pt x="878584" y="717795"/>
                  </a:lnTo>
                  <a:lnTo>
                    <a:pt x="850036" y="711864"/>
                  </a:lnTo>
                  <a:lnTo>
                    <a:pt x="822577" y="703518"/>
                  </a:lnTo>
                  <a:lnTo>
                    <a:pt x="795989" y="693621"/>
                  </a:lnTo>
                  <a:lnTo>
                    <a:pt x="744865" y="672778"/>
                  </a:lnTo>
                  <a:lnTo>
                    <a:pt x="736601" y="669574"/>
                  </a:lnTo>
                  <a:lnTo>
                    <a:pt x="781507" y="713450"/>
                  </a:lnTo>
                  <a:lnTo>
                    <a:pt x="820185" y="764273"/>
                  </a:lnTo>
                  <a:lnTo>
                    <a:pt x="846894" y="824127"/>
                  </a:lnTo>
                  <a:lnTo>
                    <a:pt x="853536" y="883134"/>
                  </a:lnTo>
                  <a:lnTo>
                    <a:pt x="852758" y="891262"/>
                  </a:lnTo>
                  <a:lnTo>
                    <a:pt x="835349" y="929677"/>
                  </a:lnTo>
                  <a:lnTo>
                    <a:pt x="799126" y="948784"/>
                  </a:lnTo>
                  <a:lnTo>
                    <a:pt x="785989" y="950304"/>
                  </a:lnTo>
                  <a:lnTo>
                    <a:pt x="779145" y="950289"/>
                  </a:lnTo>
                  <a:lnTo>
                    <a:pt x="716094" y="926930"/>
                  </a:lnTo>
                  <a:lnTo>
                    <a:pt x="672393" y="884501"/>
                  </a:lnTo>
                  <a:lnTo>
                    <a:pt x="643907" y="847798"/>
                  </a:lnTo>
                  <a:lnTo>
                    <a:pt x="617804" y="809713"/>
                  </a:lnTo>
                  <a:lnTo>
                    <a:pt x="593777" y="770482"/>
                  </a:lnTo>
                  <a:lnTo>
                    <a:pt x="571518" y="730337"/>
                  </a:lnTo>
                  <a:lnTo>
                    <a:pt x="573192" y="766365"/>
                  </a:lnTo>
                  <a:lnTo>
                    <a:pt x="571528" y="837138"/>
                  </a:lnTo>
                  <a:lnTo>
                    <a:pt x="564681" y="896892"/>
                  </a:lnTo>
                  <a:lnTo>
                    <a:pt x="550049" y="956135"/>
                  </a:lnTo>
                  <a:lnTo>
                    <a:pt x="532449" y="995563"/>
                  </a:lnTo>
                  <a:lnTo>
                    <a:pt x="504611" y="1022945"/>
                  </a:lnTo>
                  <a:lnTo>
                    <a:pt x="495213" y="1026294"/>
                  </a:lnTo>
                  <a:lnTo>
                    <a:pt x="477722" y="1028620"/>
                  </a:lnTo>
                  <a:close/>
                </a:path>
              </a:pathLst>
            </a:custGeom>
            <a:solidFill>
              <a:srgbClr val="F2BE4A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599451" y="950719"/>
              <a:ext cx="1031240" cy="1033144"/>
            </a:xfrm>
            <a:custGeom>
              <a:avLst/>
              <a:gdLst/>
              <a:ahLst/>
              <a:cxnLst/>
              <a:rect l="l" t="t" r="r" b="b"/>
              <a:pathLst>
                <a:path w="1031239" h="1033144">
                  <a:moveTo>
                    <a:pt x="651020" y="1032705"/>
                  </a:moveTo>
                  <a:lnTo>
                    <a:pt x="605286" y="1021932"/>
                  </a:lnTo>
                  <a:lnTo>
                    <a:pt x="563883" y="994805"/>
                  </a:lnTo>
                  <a:lnTo>
                    <a:pt x="537058" y="964457"/>
                  </a:lnTo>
                  <a:lnTo>
                    <a:pt x="516179" y="927138"/>
                  </a:lnTo>
                  <a:lnTo>
                    <a:pt x="498675" y="872031"/>
                  </a:lnTo>
                  <a:lnTo>
                    <a:pt x="488295" y="816616"/>
                  </a:lnTo>
                  <a:lnTo>
                    <a:pt x="482008" y="781108"/>
                  </a:lnTo>
                  <a:lnTo>
                    <a:pt x="468531" y="842426"/>
                  </a:lnTo>
                  <a:lnTo>
                    <a:pt x="445854" y="902156"/>
                  </a:lnTo>
                  <a:lnTo>
                    <a:pt x="409210" y="956473"/>
                  </a:lnTo>
                  <a:lnTo>
                    <a:pt x="362647" y="993335"/>
                  </a:lnTo>
                  <a:lnTo>
                    <a:pt x="324921" y="1003827"/>
                  </a:lnTo>
                  <a:lnTo>
                    <a:pt x="313541" y="1002502"/>
                  </a:lnTo>
                  <a:lnTo>
                    <a:pt x="278143" y="981855"/>
                  </a:lnTo>
                  <a:lnTo>
                    <a:pt x="254519" y="933066"/>
                  </a:lnTo>
                  <a:lnTo>
                    <a:pt x="252794" y="899824"/>
                  </a:lnTo>
                  <a:lnTo>
                    <a:pt x="257667" y="868157"/>
                  </a:lnTo>
                  <a:lnTo>
                    <a:pt x="281760" y="796688"/>
                  </a:lnTo>
                  <a:lnTo>
                    <a:pt x="300275" y="754400"/>
                  </a:lnTo>
                  <a:lnTo>
                    <a:pt x="320853" y="713264"/>
                  </a:lnTo>
                  <a:lnTo>
                    <a:pt x="343135" y="673148"/>
                  </a:lnTo>
                  <a:lnTo>
                    <a:pt x="313449" y="693613"/>
                  </a:lnTo>
                  <a:lnTo>
                    <a:pt x="252515" y="729622"/>
                  </a:lnTo>
                  <a:lnTo>
                    <a:pt x="198193" y="755412"/>
                  </a:lnTo>
                  <a:lnTo>
                    <a:pt x="140182" y="774328"/>
                  </a:lnTo>
                  <a:lnTo>
                    <a:pt x="97413" y="780252"/>
                  </a:lnTo>
                  <a:lnTo>
                    <a:pt x="86694" y="779852"/>
                  </a:lnTo>
                  <a:lnTo>
                    <a:pt x="51617" y="764909"/>
                  </a:lnTo>
                  <a:lnTo>
                    <a:pt x="30522" y="716436"/>
                  </a:lnTo>
                  <a:lnTo>
                    <a:pt x="32720" y="697310"/>
                  </a:lnTo>
                  <a:lnTo>
                    <a:pt x="56507" y="654326"/>
                  </a:lnTo>
                  <a:lnTo>
                    <a:pt x="103959" y="609557"/>
                  </a:lnTo>
                  <a:lnTo>
                    <a:pt x="144850" y="580456"/>
                  </a:lnTo>
                  <a:lnTo>
                    <a:pt x="188836" y="556316"/>
                  </a:lnTo>
                  <a:lnTo>
                    <a:pt x="235323" y="537507"/>
                  </a:lnTo>
                  <a:lnTo>
                    <a:pt x="245814" y="534192"/>
                  </a:lnTo>
                  <a:lnTo>
                    <a:pt x="204556" y="530334"/>
                  </a:lnTo>
                  <a:lnTo>
                    <a:pt x="163012" y="524294"/>
                  </a:lnTo>
                  <a:lnTo>
                    <a:pt x="121206" y="516069"/>
                  </a:lnTo>
                  <a:lnTo>
                    <a:pt x="79159" y="505656"/>
                  </a:lnTo>
                  <a:lnTo>
                    <a:pt x="41404" y="491584"/>
                  </a:lnTo>
                  <a:lnTo>
                    <a:pt x="12311" y="466110"/>
                  </a:lnTo>
                  <a:lnTo>
                    <a:pt x="0" y="435112"/>
                  </a:lnTo>
                  <a:lnTo>
                    <a:pt x="52" y="418748"/>
                  </a:lnTo>
                  <a:lnTo>
                    <a:pt x="25535" y="375351"/>
                  </a:lnTo>
                  <a:lnTo>
                    <a:pt x="76278" y="351746"/>
                  </a:lnTo>
                  <a:lnTo>
                    <a:pt x="112618" y="348463"/>
                  </a:lnTo>
                  <a:lnTo>
                    <a:pt x="149092" y="352042"/>
                  </a:lnTo>
                  <a:lnTo>
                    <a:pt x="184442" y="359796"/>
                  </a:lnTo>
                  <a:lnTo>
                    <a:pt x="165535" y="339951"/>
                  </a:lnTo>
                  <a:lnTo>
                    <a:pt x="130848" y="296969"/>
                  </a:lnTo>
                  <a:lnTo>
                    <a:pt x="101090" y="244171"/>
                  </a:lnTo>
                  <a:lnTo>
                    <a:pt x="91830" y="190118"/>
                  </a:lnTo>
                  <a:lnTo>
                    <a:pt x="97202" y="165681"/>
                  </a:lnTo>
                  <a:lnTo>
                    <a:pt x="123763" y="137501"/>
                  </a:lnTo>
                  <a:lnTo>
                    <a:pt x="137187" y="135056"/>
                  </a:lnTo>
                  <a:lnTo>
                    <a:pt x="154794" y="138345"/>
                  </a:lnTo>
                  <a:lnTo>
                    <a:pt x="217172" y="192250"/>
                  </a:lnTo>
                  <a:lnTo>
                    <a:pt x="256248" y="231624"/>
                  </a:lnTo>
                  <a:lnTo>
                    <a:pt x="294795" y="271424"/>
                  </a:lnTo>
                  <a:lnTo>
                    <a:pt x="332838" y="311405"/>
                  </a:lnTo>
                  <a:lnTo>
                    <a:pt x="370403" y="351320"/>
                  </a:lnTo>
                  <a:lnTo>
                    <a:pt x="357605" y="314682"/>
                  </a:lnTo>
                  <a:lnTo>
                    <a:pt x="347615" y="278053"/>
                  </a:lnTo>
                  <a:lnTo>
                    <a:pt x="340990" y="241021"/>
                  </a:lnTo>
                  <a:lnTo>
                    <a:pt x="338282" y="203171"/>
                  </a:lnTo>
                  <a:lnTo>
                    <a:pt x="338644" y="182137"/>
                  </a:lnTo>
                  <a:lnTo>
                    <a:pt x="342136" y="140954"/>
                  </a:lnTo>
                  <a:lnTo>
                    <a:pt x="349141" y="91172"/>
                  </a:lnTo>
                  <a:lnTo>
                    <a:pt x="371475" y="35087"/>
                  </a:lnTo>
                  <a:lnTo>
                    <a:pt x="404586" y="6622"/>
                  </a:lnTo>
                  <a:lnTo>
                    <a:pt x="438166" y="0"/>
                  </a:lnTo>
                  <a:lnTo>
                    <a:pt x="452325" y="3014"/>
                  </a:lnTo>
                  <a:lnTo>
                    <a:pt x="490311" y="32671"/>
                  </a:lnTo>
                  <a:lnTo>
                    <a:pt x="519344" y="89141"/>
                  </a:lnTo>
                  <a:lnTo>
                    <a:pt x="531591" y="160247"/>
                  </a:lnTo>
                  <a:lnTo>
                    <a:pt x="532041" y="181513"/>
                  </a:lnTo>
                  <a:lnTo>
                    <a:pt x="531556" y="202577"/>
                  </a:lnTo>
                  <a:lnTo>
                    <a:pt x="530457" y="223391"/>
                  </a:lnTo>
                  <a:lnTo>
                    <a:pt x="527241" y="271796"/>
                  </a:lnTo>
                  <a:lnTo>
                    <a:pt x="526636" y="285465"/>
                  </a:lnTo>
                  <a:lnTo>
                    <a:pt x="550385" y="242883"/>
                  </a:lnTo>
                  <a:lnTo>
                    <a:pt x="575475" y="205307"/>
                  </a:lnTo>
                  <a:lnTo>
                    <a:pt x="607281" y="163220"/>
                  </a:lnTo>
                  <a:lnTo>
                    <a:pt x="644729" y="122077"/>
                  </a:lnTo>
                  <a:lnTo>
                    <a:pt x="680780" y="98484"/>
                  </a:lnTo>
                  <a:lnTo>
                    <a:pt x="724264" y="88357"/>
                  </a:lnTo>
                  <a:lnTo>
                    <a:pt x="745436" y="90290"/>
                  </a:lnTo>
                  <a:lnTo>
                    <a:pt x="786522" y="121124"/>
                  </a:lnTo>
                  <a:lnTo>
                    <a:pt x="791973" y="147263"/>
                  </a:lnTo>
                  <a:lnTo>
                    <a:pt x="791841" y="157000"/>
                  </a:lnTo>
                  <a:lnTo>
                    <a:pt x="788065" y="201185"/>
                  </a:lnTo>
                  <a:lnTo>
                    <a:pt x="776293" y="247394"/>
                  </a:lnTo>
                  <a:lnTo>
                    <a:pt x="756461" y="285888"/>
                  </a:lnTo>
                  <a:lnTo>
                    <a:pt x="732246" y="320050"/>
                  </a:lnTo>
                  <a:lnTo>
                    <a:pt x="693615" y="369198"/>
                  </a:lnTo>
                  <a:lnTo>
                    <a:pt x="653344" y="417142"/>
                  </a:lnTo>
                  <a:lnTo>
                    <a:pt x="701954" y="396820"/>
                  </a:lnTo>
                  <a:lnTo>
                    <a:pt x="751288" y="378319"/>
                  </a:lnTo>
                  <a:lnTo>
                    <a:pt x="801301" y="361663"/>
                  </a:lnTo>
                  <a:lnTo>
                    <a:pt x="851949" y="346878"/>
                  </a:lnTo>
                  <a:lnTo>
                    <a:pt x="917251" y="334959"/>
                  </a:lnTo>
                  <a:lnTo>
                    <a:pt x="949921" y="336449"/>
                  </a:lnTo>
                  <a:lnTo>
                    <a:pt x="998152" y="355142"/>
                  </a:lnTo>
                  <a:lnTo>
                    <a:pt x="1027215" y="395680"/>
                  </a:lnTo>
                  <a:lnTo>
                    <a:pt x="1029009" y="407933"/>
                  </a:lnTo>
                  <a:lnTo>
                    <a:pt x="1028423" y="420401"/>
                  </a:lnTo>
                  <a:lnTo>
                    <a:pt x="1006515" y="463299"/>
                  </a:lnTo>
                  <a:lnTo>
                    <a:pt x="969942" y="487374"/>
                  </a:lnTo>
                  <a:lnTo>
                    <a:pt x="903844" y="509378"/>
                  </a:lnTo>
                  <a:lnTo>
                    <a:pt x="857421" y="521090"/>
                  </a:lnTo>
                  <a:lnTo>
                    <a:pt x="811157" y="531014"/>
                  </a:lnTo>
                  <a:lnTo>
                    <a:pt x="762590" y="540514"/>
                  </a:lnTo>
                  <a:lnTo>
                    <a:pt x="801094" y="551695"/>
                  </a:lnTo>
                  <a:lnTo>
                    <a:pt x="839805" y="564629"/>
                  </a:lnTo>
                  <a:lnTo>
                    <a:pt x="878702" y="579312"/>
                  </a:lnTo>
                  <a:lnTo>
                    <a:pt x="917763" y="595741"/>
                  </a:lnTo>
                  <a:lnTo>
                    <a:pt x="956300" y="614973"/>
                  </a:lnTo>
                  <a:lnTo>
                    <a:pt x="992736" y="643279"/>
                  </a:lnTo>
                  <a:lnTo>
                    <a:pt x="1020291" y="685874"/>
                  </a:lnTo>
                  <a:lnTo>
                    <a:pt x="1030803" y="735518"/>
                  </a:lnTo>
                  <a:lnTo>
                    <a:pt x="1030087" y="747962"/>
                  </a:lnTo>
                  <a:lnTo>
                    <a:pt x="1009675" y="781627"/>
                  </a:lnTo>
                  <a:lnTo>
                    <a:pt x="967990" y="792452"/>
                  </a:lnTo>
                  <a:lnTo>
                    <a:pt x="945071" y="791736"/>
                  </a:lnTo>
                  <a:lnTo>
                    <a:pt x="902728" y="783090"/>
                  </a:lnTo>
                  <a:lnTo>
                    <a:pt x="853317" y="766913"/>
                  </a:lnTo>
                  <a:lnTo>
                    <a:pt x="805575" y="747096"/>
                  </a:lnTo>
                  <a:lnTo>
                    <a:pt x="759238" y="724633"/>
                  </a:lnTo>
                  <a:lnTo>
                    <a:pt x="714038" y="700518"/>
                  </a:lnTo>
                  <a:lnTo>
                    <a:pt x="627066" y="651925"/>
                  </a:lnTo>
                  <a:lnTo>
                    <a:pt x="648212" y="685392"/>
                  </a:lnTo>
                  <a:lnTo>
                    <a:pt x="667683" y="720220"/>
                  </a:lnTo>
                  <a:lnTo>
                    <a:pt x="685418" y="756324"/>
                  </a:lnTo>
                  <a:lnTo>
                    <a:pt x="701355" y="793616"/>
                  </a:lnTo>
                  <a:lnTo>
                    <a:pt x="715712" y="834143"/>
                  </a:lnTo>
                  <a:lnTo>
                    <a:pt x="726847" y="881305"/>
                  </a:lnTo>
                  <a:lnTo>
                    <a:pt x="730139" y="932664"/>
                  </a:lnTo>
                  <a:lnTo>
                    <a:pt x="720969" y="985783"/>
                  </a:lnTo>
                  <a:lnTo>
                    <a:pt x="698017" y="1020099"/>
                  </a:lnTo>
                  <a:lnTo>
                    <a:pt x="668715" y="1031703"/>
                  </a:lnTo>
                  <a:lnTo>
                    <a:pt x="651020" y="1032705"/>
                  </a:lnTo>
                  <a:close/>
                </a:path>
              </a:pathLst>
            </a:custGeom>
            <a:solidFill>
              <a:srgbClr val="C34A00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1072" y="2911798"/>
              <a:ext cx="181102" cy="1881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46468" y="1080017"/>
              <a:ext cx="1095375" cy="984250"/>
            </a:xfrm>
            <a:custGeom>
              <a:avLst/>
              <a:gdLst/>
              <a:ahLst/>
              <a:cxnLst/>
              <a:rect l="l" t="t" r="r" b="b"/>
              <a:pathLst>
                <a:path w="1095375" h="984250">
                  <a:moveTo>
                    <a:pt x="691768" y="983992"/>
                  </a:moveTo>
                  <a:lnTo>
                    <a:pt x="635105" y="963378"/>
                  </a:lnTo>
                  <a:lnTo>
                    <a:pt x="593937" y="913091"/>
                  </a:lnTo>
                  <a:lnTo>
                    <a:pt x="563927" y="843923"/>
                  </a:lnTo>
                  <a:lnTo>
                    <a:pt x="549324" y="800129"/>
                  </a:lnTo>
                  <a:lnTo>
                    <a:pt x="537027" y="755798"/>
                  </a:lnTo>
                  <a:lnTo>
                    <a:pt x="526685" y="711069"/>
                  </a:lnTo>
                  <a:lnTo>
                    <a:pt x="518361" y="746160"/>
                  </a:lnTo>
                  <a:lnTo>
                    <a:pt x="497266" y="813742"/>
                  </a:lnTo>
                  <a:lnTo>
                    <a:pt x="474242" y="869319"/>
                  </a:lnTo>
                  <a:lnTo>
                    <a:pt x="443868" y="922248"/>
                  </a:lnTo>
                  <a:lnTo>
                    <a:pt x="416113" y="955311"/>
                  </a:lnTo>
                  <a:lnTo>
                    <a:pt x="381832" y="973978"/>
                  </a:lnTo>
                  <a:lnTo>
                    <a:pt x="376843" y="974594"/>
                  </a:lnTo>
                  <a:lnTo>
                    <a:pt x="371854" y="974594"/>
                  </a:lnTo>
                  <a:lnTo>
                    <a:pt x="323709" y="952780"/>
                  </a:lnTo>
                  <a:lnTo>
                    <a:pt x="302571" y="905133"/>
                  </a:lnTo>
                  <a:lnTo>
                    <a:pt x="301355" y="889294"/>
                  </a:lnTo>
                  <a:lnTo>
                    <a:pt x="301529" y="874187"/>
                  </a:lnTo>
                  <a:lnTo>
                    <a:pt x="306552" y="824246"/>
                  </a:lnTo>
                  <a:lnTo>
                    <a:pt x="317393" y="775241"/>
                  </a:lnTo>
                  <a:lnTo>
                    <a:pt x="333859" y="727838"/>
                  </a:lnTo>
                  <a:lnTo>
                    <a:pt x="355759" y="682703"/>
                  </a:lnTo>
                  <a:lnTo>
                    <a:pt x="361295" y="673203"/>
                  </a:lnTo>
                  <a:lnTo>
                    <a:pt x="328103" y="698018"/>
                  </a:lnTo>
                  <a:lnTo>
                    <a:pt x="293229" y="721394"/>
                  </a:lnTo>
                  <a:lnTo>
                    <a:pt x="256696" y="743316"/>
                  </a:lnTo>
                  <a:lnTo>
                    <a:pt x="218526" y="763767"/>
                  </a:lnTo>
                  <a:lnTo>
                    <a:pt x="181058" y="778641"/>
                  </a:lnTo>
                  <a:lnTo>
                    <a:pt x="162245" y="781196"/>
                  </a:lnTo>
                  <a:lnTo>
                    <a:pt x="159990" y="781196"/>
                  </a:lnTo>
                  <a:lnTo>
                    <a:pt x="112494" y="764472"/>
                  </a:lnTo>
                  <a:lnTo>
                    <a:pt x="90857" y="720915"/>
                  </a:lnTo>
                  <a:lnTo>
                    <a:pt x="91393" y="703019"/>
                  </a:lnTo>
                  <a:lnTo>
                    <a:pt x="113236" y="651490"/>
                  </a:lnTo>
                  <a:lnTo>
                    <a:pt x="167451" y="602905"/>
                  </a:lnTo>
                  <a:lnTo>
                    <a:pt x="198877" y="584962"/>
                  </a:lnTo>
                  <a:lnTo>
                    <a:pt x="171545" y="582914"/>
                  </a:lnTo>
                  <a:lnTo>
                    <a:pt x="116984" y="574269"/>
                  </a:lnTo>
                  <a:lnTo>
                    <a:pt x="59514" y="555026"/>
                  </a:lnTo>
                  <a:lnTo>
                    <a:pt x="16409" y="521135"/>
                  </a:lnTo>
                  <a:lnTo>
                    <a:pt x="0" y="479203"/>
                  </a:lnTo>
                  <a:lnTo>
                    <a:pt x="1468" y="469040"/>
                  </a:lnTo>
                  <a:lnTo>
                    <a:pt x="4853" y="460684"/>
                  </a:lnTo>
                  <a:lnTo>
                    <a:pt x="13172" y="449863"/>
                  </a:lnTo>
                  <a:lnTo>
                    <a:pt x="28436" y="440498"/>
                  </a:lnTo>
                  <a:lnTo>
                    <a:pt x="52657" y="436505"/>
                  </a:lnTo>
                  <a:lnTo>
                    <a:pt x="110856" y="438684"/>
                  </a:lnTo>
                  <a:lnTo>
                    <a:pt x="166253" y="441702"/>
                  </a:lnTo>
                  <a:lnTo>
                    <a:pt x="221538" y="445395"/>
                  </a:lnTo>
                  <a:lnTo>
                    <a:pt x="276565" y="449562"/>
                  </a:lnTo>
                  <a:lnTo>
                    <a:pt x="331190" y="454003"/>
                  </a:lnTo>
                  <a:lnTo>
                    <a:pt x="297127" y="435397"/>
                  </a:lnTo>
                  <a:lnTo>
                    <a:pt x="235423" y="391868"/>
                  </a:lnTo>
                  <a:lnTo>
                    <a:pt x="194219" y="349736"/>
                  </a:lnTo>
                  <a:lnTo>
                    <a:pt x="169208" y="316846"/>
                  </a:lnTo>
                  <a:lnTo>
                    <a:pt x="141046" y="275202"/>
                  </a:lnTo>
                  <a:lnTo>
                    <a:pt x="120009" y="218603"/>
                  </a:lnTo>
                  <a:lnTo>
                    <a:pt x="121786" y="187163"/>
                  </a:lnTo>
                  <a:lnTo>
                    <a:pt x="146014" y="147862"/>
                  </a:lnTo>
                  <a:lnTo>
                    <a:pt x="188873" y="135227"/>
                  </a:lnTo>
                  <a:lnTo>
                    <a:pt x="206600" y="137131"/>
                  </a:lnTo>
                  <a:lnTo>
                    <a:pt x="265977" y="159592"/>
                  </a:lnTo>
                  <a:lnTo>
                    <a:pt x="322715" y="204148"/>
                  </a:lnTo>
                  <a:lnTo>
                    <a:pt x="351073" y="235585"/>
                  </a:lnTo>
                  <a:lnTo>
                    <a:pt x="394283" y="289834"/>
                  </a:lnTo>
                  <a:lnTo>
                    <a:pt x="402984" y="300385"/>
                  </a:lnTo>
                  <a:lnTo>
                    <a:pt x="392083" y="252848"/>
                  </a:lnTo>
                  <a:lnTo>
                    <a:pt x="385484" y="208155"/>
                  </a:lnTo>
                  <a:lnTo>
                    <a:pt x="380909" y="155619"/>
                  </a:lnTo>
                  <a:lnTo>
                    <a:pt x="379811" y="118868"/>
                  </a:lnTo>
                  <a:lnTo>
                    <a:pt x="381097" y="99972"/>
                  </a:lnTo>
                  <a:lnTo>
                    <a:pt x="392030" y="58290"/>
                  </a:lnTo>
                  <a:lnTo>
                    <a:pt x="417523" y="21632"/>
                  </a:lnTo>
                  <a:lnTo>
                    <a:pt x="452524" y="1421"/>
                  </a:lnTo>
                  <a:lnTo>
                    <a:pt x="461444" y="0"/>
                  </a:lnTo>
                  <a:lnTo>
                    <a:pt x="470268" y="122"/>
                  </a:lnTo>
                  <a:lnTo>
                    <a:pt x="507235" y="19937"/>
                  </a:lnTo>
                  <a:lnTo>
                    <a:pt x="540482" y="62573"/>
                  </a:lnTo>
                  <a:lnTo>
                    <a:pt x="562736" y="104733"/>
                  </a:lnTo>
                  <a:lnTo>
                    <a:pt x="573807" y="146614"/>
                  </a:lnTo>
                  <a:lnTo>
                    <a:pt x="578728" y="188188"/>
                  </a:lnTo>
                  <a:lnTo>
                    <a:pt x="583004" y="250575"/>
                  </a:lnTo>
                  <a:lnTo>
                    <a:pt x="585255" y="313167"/>
                  </a:lnTo>
                  <a:lnTo>
                    <a:pt x="607710" y="265480"/>
                  </a:lnTo>
                  <a:lnTo>
                    <a:pt x="631912" y="218668"/>
                  </a:lnTo>
                  <a:lnTo>
                    <a:pt x="657850" y="172773"/>
                  </a:lnTo>
                  <a:lnTo>
                    <a:pt x="685514" y="127835"/>
                  </a:lnTo>
                  <a:lnTo>
                    <a:pt x="726003" y="75231"/>
                  </a:lnTo>
                  <a:lnTo>
                    <a:pt x="781229" y="40005"/>
                  </a:lnTo>
                  <a:lnTo>
                    <a:pt x="817254" y="35750"/>
                  </a:lnTo>
                  <a:lnTo>
                    <a:pt x="833694" y="39303"/>
                  </a:lnTo>
                  <a:lnTo>
                    <a:pt x="865773" y="64120"/>
                  </a:lnTo>
                  <a:lnTo>
                    <a:pt x="878276" y="110618"/>
                  </a:lnTo>
                  <a:lnTo>
                    <a:pt x="874726" y="132483"/>
                  </a:lnTo>
                  <a:lnTo>
                    <a:pt x="857705" y="171989"/>
                  </a:lnTo>
                  <a:lnTo>
                    <a:pt x="832962" y="213657"/>
                  </a:lnTo>
                  <a:lnTo>
                    <a:pt x="806362" y="253476"/>
                  </a:lnTo>
                  <a:lnTo>
                    <a:pt x="778685" y="291853"/>
                  </a:lnTo>
                  <a:lnTo>
                    <a:pt x="749005" y="331451"/>
                  </a:lnTo>
                  <a:lnTo>
                    <a:pt x="785087" y="313933"/>
                  </a:lnTo>
                  <a:lnTo>
                    <a:pt x="822487" y="297579"/>
                  </a:lnTo>
                  <a:lnTo>
                    <a:pt x="861186" y="282397"/>
                  </a:lnTo>
                  <a:lnTo>
                    <a:pt x="901171" y="268398"/>
                  </a:lnTo>
                  <a:lnTo>
                    <a:pt x="942672" y="256851"/>
                  </a:lnTo>
                  <a:lnTo>
                    <a:pt x="988684" y="253429"/>
                  </a:lnTo>
                  <a:lnTo>
                    <a:pt x="1013777" y="257723"/>
                  </a:lnTo>
                  <a:lnTo>
                    <a:pt x="1059607" y="279563"/>
                  </a:lnTo>
                  <a:lnTo>
                    <a:pt x="1091942" y="316055"/>
                  </a:lnTo>
                  <a:lnTo>
                    <a:pt x="1095334" y="336680"/>
                  </a:lnTo>
                  <a:lnTo>
                    <a:pt x="1093974" y="344733"/>
                  </a:lnTo>
                  <a:lnTo>
                    <a:pt x="1070292" y="380711"/>
                  </a:lnTo>
                  <a:lnTo>
                    <a:pt x="1034210" y="407599"/>
                  </a:lnTo>
                  <a:lnTo>
                    <a:pt x="968093" y="438656"/>
                  </a:lnTo>
                  <a:lnTo>
                    <a:pt x="919383" y="455951"/>
                  </a:lnTo>
                  <a:lnTo>
                    <a:pt x="869944" y="470343"/>
                  </a:lnTo>
                  <a:lnTo>
                    <a:pt x="820241" y="482750"/>
                  </a:lnTo>
                  <a:lnTo>
                    <a:pt x="723137" y="504992"/>
                  </a:lnTo>
                  <a:lnTo>
                    <a:pt x="761249" y="515646"/>
                  </a:lnTo>
                  <a:lnTo>
                    <a:pt x="799036" y="528428"/>
                  </a:lnTo>
                  <a:lnTo>
                    <a:pt x="836395" y="543324"/>
                  </a:lnTo>
                  <a:lnTo>
                    <a:pt x="873218" y="560322"/>
                  </a:lnTo>
                  <a:lnTo>
                    <a:pt x="911043" y="580785"/>
                  </a:lnTo>
                  <a:lnTo>
                    <a:pt x="950920" y="608330"/>
                  </a:lnTo>
                  <a:lnTo>
                    <a:pt x="987793" y="644242"/>
                  </a:lnTo>
                  <a:lnTo>
                    <a:pt x="1016602" y="689812"/>
                  </a:lnTo>
                  <a:lnTo>
                    <a:pt x="1023710" y="715682"/>
                  </a:lnTo>
                  <a:lnTo>
                    <a:pt x="1022553" y="730645"/>
                  </a:lnTo>
                  <a:lnTo>
                    <a:pt x="996099" y="771490"/>
                  </a:lnTo>
                  <a:lnTo>
                    <a:pt x="954961" y="794153"/>
                  </a:lnTo>
                  <a:lnTo>
                    <a:pt x="906057" y="801770"/>
                  </a:lnTo>
                  <a:lnTo>
                    <a:pt x="886093" y="800639"/>
                  </a:lnTo>
                  <a:lnTo>
                    <a:pt x="845486" y="791533"/>
                  </a:lnTo>
                  <a:lnTo>
                    <a:pt x="799485" y="769969"/>
                  </a:lnTo>
                  <a:lnTo>
                    <a:pt x="752537" y="737547"/>
                  </a:lnTo>
                  <a:lnTo>
                    <a:pt x="709158" y="703455"/>
                  </a:lnTo>
                  <a:lnTo>
                    <a:pt x="702087" y="698082"/>
                  </a:lnTo>
                  <a:lnTo>
                    <a:pt x="733171" y="752647"/>
                  </a:lnTo>
                  <a:lnTo>
                    <a:pt x="756386" y="812159"/>
                  </a:lnTo>
                  <a:lnTo>
                    <a:pt x="765582" y="877045"/>
                  </a:lnTo>
                  <a:lnTo>
                    <a:pt x="763041" y="907330"/>
                  </a:lnTo>
                  <a:lnTo>
                    <a:pt x="748488" y="951705"/>
                  </a:lnTo>
                  <a:lnTo>
                    <a:pt x="715030" y="980117"/>
                  </a:lnTo>
                  <a:lnTo>
                    <a:pt x="703732" y="983017"/>
                  </a:lnTo>
                  <a:lnTo>
                    <a:pt x="691768" y="983992"/>
                  </a:lnTo>
                  <a:close/>
                </a:path>
              </a:pathLst>
            </a:custGeom>
            <a:solidFill>
              <a:srgbClr val="BA8F49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924145" y="2515738"/>
              <a:ext cx="1080135" cy="1002665"/>
            </a:xfrm>
            <a:custGeom>
              <a:avLst/>
              <a:gdLst/>
              <a:ahLst/>
              <a:cxnLst/>
              <a:rect l="l" t="t" r="r" b="b"/>
              <a:pathLst>
                <a:path w="1080135" h="1002664">
                  <a:moveTo>
                    <a:pt x="450702" y="1002154"/>
                  </a:moveTo>
                  <a:lnTo>
                    <a:pt x="411261" y="991103"/>
                  </a:lnTo>
                  <a:lnTo>
                    <a:pt x="376062" y="949878"/>
                  </a:lnTo>
                  <a:lnTo>
                    <a:pt x="362736" y="886277"/>
                  </a:lnTo>
                  <a:lnTo>
                    <a:pt x="363448" y="857283"/>
                  </a:lnTo>
                  <a:lnTo>
                    <a:pt x="367996" y="811044"/>
                  </a:lnTo>
                  <a:lnTo>
                    <a:pt x="375229" y="765442"/>
                  </a:lnTo>
                  <a:lnTo>
                    <a:pt x="384755" y="720436"/>
                  </a:lnTo>
                  <a:lnTo>
                    <a:pt x="396184" y="675984"/>
                  </a:lnTo>
                  <a:lnTo>
                    <a:pt x="372641" y="703281"/>
                  </a:lnTo>
                  <a:lnTo>
                    <a:pt x="322773" y="753517"/>
                  </a:lnTo>
                  <a:lnTo>
                    <a:pt x="276713" y="792200"/>
                  </a:lnTo>
                  <a:lnTo>
                    <a:pt x="225351" y="825158"/>
                  </a:lnTo>
                  <a:lnTo>
                    <a:pt x="185474" y="841685"/>
                  </a:lnTo>
                  <a:lnTo>
                    <a:pt x="163551" y="844867"/>
                  </a:lnTo>
                  <a:lnTo>
                    <a:pt x="151379" y="843511"/>
                  </a:lnTo>
                  <a:lnTo>
                    <a:pt x="111890" y="813890"/>
                  </a:lnTo>
                  <a:lnTo>
                    <a:pt x="101933" y="777758"/>
                  </a:lnTo>
                  <a:lnTo>
                    <a:pt x="103484" y="760668"/>
                  </a:lnTo>
                  <a:lnTo>
                    <a:pt x="121240" y="716858"/>
                  </a:lnTo>
                  <a:lnTo>
                    <a:pt x="148710" y="674868"/>
                  </a:lnTo>
                  <a:lnTo>
                    <a:pt x="180925" y="636384"/>
                  </a:lnTo>
                  <a:lnTo>
                    <a:pt x="217400" y="601910"/>
                  </a:lnTo>
                  <a:lnTo>
                    <a:pt x="257653" y="571955"/>
                  </a:lnTo>
                  <a:lnTo>
                    <a:pt x="266948" y="566111"/>
                  </a:lnTo>
                  <a:lnTo>
                    <a:pt x="226055" y="572806"/>
                  </a:lnTo>
                  <a:lnTo>
                    <a:pt x="184329" y="577457"/>
                  </a:lnTo>
                  <a:lnTo>
                    <a:pt x="141796" y="580058"/>
                  </a:lnTo>
                  <a:lnTo>
                    <a:pt x="98482" y="580601"/>
                  </a:lnTo>
                  <a:lnTo>
                    <a:pt x="85379" y="580235"/>
                  </a:lnTo>
                  <a:lnTo>
                    <a:pt x="44764" y="571955"/>
                  </a:lnTo>
                  <a:lnTo>
                    <a:pt x="12182" y="546768"/>
                  </a:lnTo>
                  <a:lnTo>
                    <a:pt x="0" y="516489"/>
                  </a:lnTo>
                  <a:lnTo>
                    <a:pt x="333" y="500022"/>
                  </a:lnTo>
                  <a:lnTo>
                    <a:pt x="26277" y="453640"/>
                  </a:lnTo>
                  <a:lnTo>
                    <a:pt x="91178" y="420042"/>
                  </a:lnTo>
                  <a:lnTo>
                    <a:pt x="163510" y="412869"/>
                  </a:lnTo>
                  <a:lnTo>
                    <a:pt x="140209" y="398453"/>
                  </a:lnTo>
                  <a:lnTo>
                    <a:pt x="95798" y="365623"/>
                  </a:lnTo>
                  <a:lnTo>
                    <a:pt x="53680" y="322033"/>
                  </a:lnTo>
                  <a:lnTo>
                    <a:pt x="31065" y="272068"/>
                  </a:lnTo>
                  <a:lnTo>
                    <a:pt x="30105" y="247086"/>
                  </a:lnTo>
                  <a:lnTo>
                    <a:pt x="30720" y="242393"/>
                  </a:lnTo>
                  <a:lnTo>
                    <a:pt x="61055" y="207344"/>
                  </a:lnTo>
                  <a:lnTo>
                    <a:pt x="78923" y="206075"/>
                  </a:lnTo>
                  <a:lnTo>
                    <a:pt x="102275" y="213696"/>
                  </a:lnTo>
                  <a:lnTo>
                    <a:pt x="152887" y="242490"/>
                  </a:lnTo>
                  <a:lnTo>
                    <a:pt x="200642" y="270718"/>
                  </a:lnTo>
                  <a:lnTo>
                    <a:pt x="247991" y="299497"/>
                  </a:lnTo>
                  <a:lnTo>
                    <a:pt x="294893" y="328577"/>
                  </a:lnTo>
                  <a:lnTo>
                    <a:pt x="341305" y="357711"/>
                  </a:lnTo>
                  <a:lnTo>
                    <a:pt x="319678" y="325479"/>
                  </a:lnTo>
                  <a:lnTo>
                    <a:pt x="285010" y="258402"/>
                  </a:lnTo>
                  <a:lnTo>
                    <a:pt x="267881" y="202030"/>
                  </a:lnTo>
                  <a:lnTo>
                    <a:pt x="260846" y="161310"/>
                  </a:lnTo>
                  <a:lnTo>
                    <a:pt x="255059" y="111362"/>
                  </a:lnTo>
                  <a:lnTo>
                    <a:pt x="255598" y="80939"/>
                  </a:lnTo>
                  <a:lnTo>
                    <a:pt x="278600" y="24400"/>
                  </a:lnTo>
                  <a:lnTo>
                    <a:pt x="318171" y="682"/>
                  </a:lnTo>
                  <a:lnTo>
                    <a:pt x="332649" y="0"/>
                  </a:lnTo>
                  <a:lnTo>
                    <a:pt x="347298" y="2857"/>
                  </a:lnTo>
                  <a:lnTo>
                    <a:pt x="399615" y="40419"/>
                  </a:lnTo>
                  <a:lnTo>
                    <a:pt x="435744" y="97021"/>
                  </a:lnTo>
                  <a:lnTo>
                    <a:pt x="454852" y="152585"/>
                  </a:lnTo>
                  <a:lnTo>
                    <a:pt x="463896" y="193501"/>
                  </a:lnTo>
                  <a:lnTo>
                    <a:pt x="473001" y="241157"/>
                  </a:lnTo>
                  <a:lnTo>
                    <a:pt x="475872" y="254536"/>
                  </a:lnTo>
                  <a:lnTo>
                    <a:pt x="488106" y="207340"/>
                  </a:lnTo>
                  <a:lnTo>
                    <a:pt x="502876" y="164638"/>
                  </a:lnTo>
                  <a:lnTo>
                    <a:pt x="523029" y="115887"/>
                  </a:lnTo>
                  <a:lnTo>
                    <a:pt x="548877" y="66617"/>
                  </a:lnTo>
                  <a:lnTo>
                    <a:pt x="577804" y="34673"/>
                  </a:lnTo>
                  <a:lnTo>
                    <a:pt x="617316" y="13901"/>
                  </a:lnTo>
                  <a:lnTo>
                    <a:pt x="638290" y="10422"/>
                  </a:lnTo>
                  <a:lnTo>
                    <a:pt x="648363" y="10607"/>
                  </a:lnTo>
                  <a:lnTo>
                    <a:pt x="685823" y="29880"/>
                  </a:lnTo>
                  <a:lnTo>
                    <a:pt x="704268" y="84408"/>
                  </a:lnTo>
                  <a:lnTo>
                    <a:pt x="709000" y="130530"/>
                  </a:lnTo>
                  <a:lnTo>
                    <a:pt x="707829" y="154642"/>
                  </a:lnTo>
                  <a:lnTo>
                    <a:pt x="698346" y="196912"/>
                  </a:lnTo>
                  <a:lnTo>
                    <a:pt x="683533" y="236081"/>
                  </a:lnTo>
                  <a:lnTo>
                    <a:pt x="658562" y="293372"/>
                  </a:lnTo>
                  <a:lnTo>
                    <a:pt x="631695" y="349919"/>
                  </a:lnTo>
                  <a:lnTo>
                    <a:pt x="673613" y="317988"/>
                  </a:lnTo>
                  <a:lnTo>
                    <a:pt x="716675" y="287634"/>
                  </a:lnTo>
                  <a:lnTo>
                    <a:pt x="760858" y="258895"/>
                  </a:lnTo>
                  <a:lnTo>
                    <a:pt x="806140" y="231809"/>
                  </a:lnTo>
                  <a:lnTo>
                    <a:pt x="866321" y="203768"/>
                  </a:lnTo>
                  <a:lnTo>
                    <a:pt x="898303" y="196957"/>
                  </a:lnTo>
                  <a:lnTo>
                    <a:pt x="931550" y="197976"/>
                  </a:lnTo>
                  <a:lnTo>
                    <a:pt x="978445" y="221563"/>
                  </a:lnTo>
                  <a:lnTo>
                    <a:pt x="995468" y="258389"/>
                  </a:lnTo>
                  <a:lnTo>
                    <a:pt x="995758" y="271110"/>
                  </a:lnTo>
                  <a:lnTo>
                    <a:pt x="993742" y="284029"/>
                  </a:lnTo>
                  <a:lnTo>
                    <a:pt x="971877" y="323181"/>
                  </a:lnTo>
                  <a:lnTo>
                    <a:pt x="938555" y="350363"/>
                  </a:lnTo>
                  <a:lnTo>
                    <a:pt x="897376" y="375921"/>
                  </a:lnTo>
                  <a:lnTo>
                    <a:pt x="855411" y="398990"/>
                  </a:lnTo>
                  <a:lnTo>
                    <a:pt x="813159" y="420284"/>
                  </a:lnTo>
                  <a:lnTo>
                    <a:pt x="768552" y="441713"/>
                  </a:lnTo>
                  <a:lnTo>
                    <a:pt x="808645" y="442815"/>
                  </a:lnTo>
                  <a:lnTo>
                    <a:pt x="849367" y="445558"/>
                  </a:lnTo>
                  <a:lnTo>
                    <a:pt x="890704" y="449941"/>
                  </a:lnTo>
                  <a:lnTo>
                    <a:pt x="932643" y="455964"/>
                  </a:lnTo>
                  <a:lnTo>
                    <a:pt x="974785" y="464850"/>
                  </a:lnTo>
                  <a:lnTo>
                    <a:pt x="1017184" y="483065"/>
                  </a:lnTo>
                  <a:lnTo>
                    <a:pt x="1054610" y="517300"/>
                  </a:lnTo>
                  <a:lnTo>
                    <a:pt x="1077326" y="562659"/>
                  </a:lnTo>
                  <a:lnTo>
                    <a:pt x="1079940" y="586253"/>
                  </a:lnTo>
                  <a:lnTo>
                    <a:pt x="1077825" y="596670"/>
                  </a:lnTo>
                  <a:lnTo>
                    <a:pt x="1030916" y="633628"/>
                  </a:lnTo>
                  <a:lnTo>
                    <a:pt x="986492" y="640850"/>
                  </a:lnTo>
                  <a:lnTo>
                    <a:pt x="965414" y="641091"/>
                  </a:lnTo>
                  <a:lnTo>
                    <a:pt x="913511" y="637900"/>
                  </a:lnTo>
                  <a:lnTo>
                    <a:pt x="862316" y="630773"/>
                  </a:lnTo>
                  <a:lnTo>
                    <a:pt x="811817" y="620737"/>
                  </a:lnTo>
                  <a:lnTo>
                    <a:pt x="762000" y="608820"/>
                  </a:lnTo>
                  <a:lnTo>
                    <a:pt x="665559" y="583780"/>
                  </a:lnTo>
                  <a:lnTo>
                    <a:pt x="694473" y="610797"/>
                  </a:lnTo>
                  <a:lnTo>
                    <a:pt x="722112" y="639566"/>
                  </a:lnTo>
                  <a:lnTo>
                    <a:pt x="748394" y="670021"/>
                  </a:lnTo>
                  <a:lnTo>
                    <a:pt x="773233" y="702094"/>
                  </a:lnTo>
                  <a:lnTo>
                    <a:pt x="797353" y="737689"/>
                  </a:lnTo>
                  <a:lnTo>
                    <a:pt x="820035" y="780522"/>
                  </a:lnTo>
                  <a:lnTo>
                    <a:pt x="836188" y="829397"/>
                  </a:lnTo>
                  <a:lnTo>
                    <a:pt x="840722" y="883120"/>
                  </a:lnTo>
                  <a:lnTo>
                    <a:pt x="840264" y="889138"/>
                  </a:lnTo>
                  <a:lnTo>
                    <a:pt x="815969" y="932623"/>
                  </a:lnTo>
                  <a:lnTo>
                    <a:pt x="761636" y="948928"/>
                  </a:lnTo>
                  <a:lnTo>
                    <a:pt x="737921" y="947280"/>
                  </a:lnTo>
                  <a:lnTo>
                    <a:pt x="690982" y="931478"/>
                  </a:lnTo>
                  <a:lnTo>
                    <a:pt x="657387" y="908879"/>
                  </a:lnTo>
                  <a:lnTo>
                    <a:pt x="627765" y="878028"/>
                  </a:lnTo>
                  <a:lnTo>
                    <a:pt x="596899" y="829149"/>
                  </a:lnTo>
                  <a:lnTo>
                    <a:pt x="557850" y="745394"/>
                  </a:lnTo>
                  <a:lnTo>
                    <a:pt x="559880" y="776572"/>
                  </a:lnTo>
                  <a:lnTo>
                    <a:pt x="558316" y="839863"/>
                  </a:lnTo>
                  <a:lnTo>
                    <a:pt x="544373" y="904145"/>
                  </a:lnTo>
                  <a:lnTo>
                    <a:pt x="515426" y="959138"/>
                  </a:lnTo>
                  <a:lnTo>
                    <a:pt x="482040" y="991806"/>
                  </a:lnTo>
                  <a:lnTo>
                    <a:pt x="462033" y="1000546"/>
                  </a:lnTo>
                  <a:lnTo>
                    <a:pt x="450702" y="1002154"/>
                  </a:lnTo>
                  <a:close/>
                </a:path>
              </a:pathLst>
            </a:custGeom>
            <a:solidFill>
              <a:srgbClr val="F4C2B1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392" y="1467867"/>
              <a:ext cx="186192" cy="1853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0100" y="2264118"/>
              <a:ext cx="191120" cy="1818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790" y="2902710"/>
              <a:ext cx="193431" cy="18009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001711" y="496693"/>
              <a:ext cx="1052830" cy="1009650"/>
            </a:xfrm>
            <a:custGeom>
              <a:avLst/>
              <a:gdLst/>
              <a:ahLst/>
              <a:cxnLst/>
              <a:rect l="l" t="t" r="r" b="b"/>
              <a:pathLst>
                <a:path w="1052830" h="1009650">
                  <a:moveTo>
                    <a:pt x="444992" y="1009048"/>
                  </a:moveTo>
                  <a:lnTo>
                    <a:pt x="397073" y="983091"/>
                  </a:lnTo>
                  <a:lnTo>
                    <a:pt x="376698" y="938382"/>
                  </a:lnTo>
                  <a:lnTo>
                    <a:pt x="369000" y="873596"/>
                  </a:lnTo>
                  <a:lnTo>
                    <a:pt x="369983" y="823421"/>
                  </a:lnTo>
                  <a:lnTo>
                    <a:pt x="376797" y="773701"/>
                  </a:lnTo>
                  <a:lnTo>
                    <a:pt x="389384" y="725137"/>
                  </a:lnTo>
                  <a:lnTo>
                    <a:pt x="392972" y="714714"/>
                  </a:lnTo>
                  <a:lnTo>
                    <a:pt x="365302" y="745578"/>
                  </a:lnTo>
                  <a:lnTo>
                    <a:pt x="335709" y="775362"/>
                  </a:lnTo>
                  <a:lnTo>
                    <a:pt x="304207" y="804050"/>
                  </a:lnTo>
                  <a:lnTo>
                    <a:pt x="270809" y="831627"/>
                  </a:lnTo>
                  <a:lnTo>
                    <a:pt x="236984" y="853566"/>
                  </a:lnTo>
                  <a:lnTo>
                    <a:pt x="199222" y="861766"/>
                  </a:lnTo>
                  <a:lnTo>
                    <a:pt x="182352" y="859356"/>
                  </a:lnTo>
                  <a:lnTo>
                    <a:pt x="143809" y="830356"/>
                  </a:lnTo>
                  <a:lnTo>
                    <a:pt x="134201" y="797074"/>
                  </a:lnTo>
                  <a:lnTo>
                    <a:pt x="134977" y="777972"/>
                  </a:lnTo>
                  <a:lnTo>
                    <a:pt x="145475" y="742259"/>
                  </a:lnTo>
                  <a:lnTo>
                    <a:pt x="164471" y="711112"/>
                  </a:lnTo>
                  <a:lnTo>
                    <a:pt x="189062" y="683945"/>
                  </a:lnTo>
                  <a:lnTo>
                    <a:pt x="216339" y="660170"/>
                  </a:lnTo>
                  <a:lnTo>
                    <a:pt x="189145" y="663547"/>
                  </a:lnTo>
                  <a:lnTo>
                    <a:pt x="161652" y="665527"/>
                  </a:lnTo>
                  <a:lnTo>
                    <a:pt x="133961" y="665803"/>
                  </a:lnTo>
                  <a:lnTo>
                    <a:pt x="106170" y="664066"/>
                  </a:lnTo>
                  <a:lnTo>
                    <a:pt x="46699" y="648055"/>
                  </a:lnTo>
                  <a:lnTo>
                    <a:pt x="8474" y="614615"/>
                  </a:lnTo>
                  <a:lnTo>
                    <a:pt x="0" y="585361"/>
                  </a:lnTo>
                  <a:lnTo>
                    <a:pt x="1669" y="576496"/>
                  </a:lnTo>
                  <a:lnTo>
                    <a:pt x="43807" y="543393"/>
                  </a:lnTo>
                  <a:lnTo>
                    <a:pt x="101276" y="534077"/>
                  </a:lnTo>
                  <a:lnTo>
                    <a:pt x="156181" y="526128"/>
                  </a:lnTo>
                  <a:lnTo>
                    <a:pt x="211111" y="518868"/>
                  </a:lnTo>
                  <a:lnTo>
                    <a:pt x="265886" y="512125"/>
                  </a:lnTo>
                  <a:lnTo>
                    <a:pt x="320323" y="505732"/>
                  </a:lnTo>
                  <a:lnTo>
                    <a:pt x="283259" y="494194"/>
                  </a:lnTo>
                  <a:lnTo>
                    <a:pt x="214192" y="463657"/>
                  </a:lnTo>
                  <a:lnTo>
                    <a:pt x="165509" y="430464"/>
                  </a:lnTo>
                  <a:lnTo>
                    <a:pt x="134518" y="403136"/>
                  </a:lnTo>
                  <a:lnTo>
                    <a:pt x="98713" y="367849"/>
                  </a:lnTo>
                  <a:lnTo>
                    <a:pt x="66960" y="316502"/>
                  </a:lnTo>
                  <a:lnTo>
                    <a:pt x="62533" y="285337"/>
                  </a:lnTo>
                  <a:lnTo>
                    <a:pt x="63831" y="272943"/>
                  </a:lnTo>
                  <a:lnTo>
                    <a:pt x="89359" y="232454"/>
                  </a:lnTo>
                  <a:lnTo>
                    <a:pt x="135831" y="219584"/>
                  </a:lnTo>
                  <a:lnTo>
                    <a:pt x="166874" y="221955"/>
                  </a:lnTo>
                  <a:lnTo>
                    <a:pt x="230497" y="243421"/>
                  </a:lnTo>
                  <a:lnTo>
                    <a:pt x="280198" y="274740"/>
                  </a:lnTo>
                  <a:lnTo>
                    <a:pt x="312900" y="300944"/>
                  </a:lnTo>
                  <a:lnTo>
                    <a:pt x="349861" y="332358"/>
                  </a:lnTo>
                  <a:lnTo>
                    <a:pt x="360475" y="340974"/>
                  </a:lnTo>
                  <a:lnTo>
                    <a:pt x="340451" y="296546"/>
                  </a:lnTo>
                  <a:lnTo>
                    <a:pt x="325180" y="254015"/>
                  </a:lnTo>
                  <a:lnTo>
                    <a:pt x="310345" y="203385"/>
                  </a:lnTo>
                  <a:lnTo>
                    <a:pt x="299581" y="148799"/>
                  </a:lnTo>
                  <a:lnTo>
                    <a:pt x="299103" y="129464"/>
                  </a:lnTo>
                  <a:lnTo>
                    <a:pt x="302110" y="105777"/>
                  </a:lnTo>
                  <a:lnTo>
                    <a:pt x="319886" y="64824"/>
                  </a:lnTo>
                  <a:lnTo>
                    <a:pt x="350241" y="38135"/>
                  </a:lnTo>
                  <a:lnTo>
                    <a:pt x="367344" y="33363"/>
                  </a:lnTo>
                  <a:lnTo>
                    <a:pt x="383267" y="34323"/>
                  </a:lnTo>
                  <a:lnTo>
                    <a:pt x="431802" y="65228"/>
                  </a:lnTo>
                  <a:lnTo>
                    <a:pt x="464401" y="98212"/>
                  </a:lnTo>
                  <a:lnTo>
                    <a:pt x="489199" y="136868"/>
                  </a:lnTo>
                  <a:lnTo>
                    <a:pt x="504709" y="176594"/>
                  </a:lnTo>
                  <a:lnTo>
                    <a:pt x="519198" y="226489"/>
                  </a:lnTo>
                  <a:lnTo>
                    <a:pt x="534677" y="287114"/>
                  </a:lnTo>
                  <a:lnTo>
                    <a:pt x="541687" y="317632"/>
                  </a:lnTo>
                  <a:lnTo>
                    <a:pt x="554321" y="266479"/>
                  </a:lnTo>
                  <a:lnTo>
                    <a:pt x="568849" y="215833"/>
                  </a:lnTo>
                  <a:lnTo>
                    <a:pt x="585267" y="165737"/>
                  </a:lnTo>
                  <a:lnTo>
                    <a:pt x="603571" y="116238"/>
                  </a:lnTo>
                  <a:lnTo>
                    <a:pt x="632899" y="56671"/>
                  </a:lnTo>
                  <a:lnTo>
                    <a:pt x="680116" y="11252"/>
                  </a:lnTo>
                  <a:lnTo>
                    <a:pt x="714603" y="0"/>
                  </a:lnTo>
                  <a:lnTo>
                    <a:pt x="731427" y="246"/>
                  </a:lnTo>
                  <a:lnTo>
                    <a:pt x="767736" y="18245"/>
                  </a:lnTo>
                  <a:lnTo>
                    <a:pt x="789131" y="61410"/>
                  </a:lnTo>
                  <a:lnTo>
                    <a:pt x="789960" y="83545"/>
                  </a:lnTo>
                  <a:lnTo>
                    <a:pt x="786688" y="105136"/>
                  </a:lnTo>
                  <a:lnTo>
                    <a:pt x="764996" y="171338"/>
                  </a:lnTo>
                  <a:lnTo>
                    <a:pt x="746746" y="215619"/>
                  </a:lnTo>
                  <a:lnTo>
                    <a:pt x="727157" y="258696"/>
                  </a:lnTo>
                  <a:lnTo>
                    <a:pt x="705847" y="303381"/>
                  </a:lnTo>
                  <a:lnTo>
                    <a:pt x="737773" y="279090"/>
                  </a:lnTo>
                  <a:lnTo>
                    <a:pt x="771217" y="255690"/>
                  </a:lnTo>
                  <a:lnTo>
                    <a:pt x="806173" y="233186"/>
                  </a:lnTo>
                  <a:lnTo>
                    <a:pt x="842635" y="211587"/>
                  </a:lnTo>
                  <a:lnTo>
                    <a:pt x="881044" y="192107"/>
                  </a:lnTo>
                  <a:lnTo>
                    <a:pt x="925501" y="179701"/>
                  </a:lnTo>
                  <a:lnTo>
                    <a:pt x="950944" y="178966"/>
                  </a:lnTo>
                  <a:lnTo>
                    <a:pt x="976114" y="182922"/>
                  </a:lnTo>
                  <a:lnTo>
                    <a:pt x="1022241" y="204034"/>
                  </a:lnTo>
                  <a:lnTo>
                    <a:pt x="1046435" y="240328"/>
                  </a:lnTo>
                  <a:lnTo>
                    <a:pt x="1046686" y="248485"/>
                  </a:lnTo>
                  <a:lnTo>
                    <a:pt x="1045674" y="255835"/>
                  </a:lnTo>
                  <a:lnTo>
                    <a:pt x="1016325" y="306410"/>
                  </a:lnTo>
                  <a:lnTo>
                    <a:pt x="984174" y="335301"/>
                  </a:lnTo>
                  <a:lnTo>
                    <a:pt x="941745" y="365348"/>
                  </a:lnTo>
                  <a:lnTo>
                    <a:pt x="897389" y="391888"/>
                  </a:lnTo>
                  <a:lnTo>
                    <a:pt x="851746" y="415728"/>
                  </a:lnTo>
                  <a:lnTo>
                    <a:pt x="805454" y="437675"/>
                  </a:lnTo>
                  <a:lnTo>
                    <a:pt x="714629" y="478597"/>
                  </a:lnTo>
                  <a:lnTo>
                    <a:pt x="754100" y="481540"/>
                  </a:lnTo>
                  <a:lnTo>
                    <a:pt x="793663" y="486633"/>
                  </a:lnTo>
                  <a:lnTo>
                    <a:pt x="833221" y="493885"/>
                  </a:lnTo>
                  <a:lnTo>
                    <a:pt x="872672" y="503306"/>
                  </a:lnTo>
                  <a:lnTo>
                    <a:pt x="913777" y="515921"/>
                  </a:lnTo>
                  <a:lnTo>
                    <a:pt x="958293" y="535076"/>
                  </a:lnTo>
                  <a:lnTo>
                    <a:pt x="1001509" y="563029"/>
                  </a:lnTo>
                  <a:lnTo>
                    <a:pt x="1038712" y="602038"/>
                  </a:lnTo>
                  <a:lnTo>
                    <a:pt x="1052585" y="640911"/>
                  </a:lnTo>
                  <a:lnTo>
                    <a:pt x="1050445" y="656142"/>
                  </a:lnTo>
                  <a:lnTo>
                    <a:pt x="1018343" y="702917"/>
                  </a:lnTo>
                  <a:lnTo>
                    <a:pt x="976670" y="726758"/>
                  </a:lnTo>
                  <a:lnTo>
                    <a:pt x="932562" y="736407"/>
                  </a:lnTo>
                  <a:lnTo>
                    <a:pt x="912017" y="737060"/>
                  </a:lnTo>
                  <a:lnTo>
                    <a:pt x="890952" y="735477"/>
                  </a:lnTo>
                  <a:lnTo>
                    <a:pt x="841627" y="723382"/>
                  </a:lnTo>
                  <a:lnTo>
                    <a:pt x="789237" y="700815"/>
                  </a:lnTo>
                  <a:lnTo>
                    <a:pt x="764246" y="688160"/>
                  </a:lnTo>
                  <a:lnTo>
                    <a:pt x="731988" y="672063"/>
                  </a:lnTo>
                  <a:lnTo>
                    <a:pt x="773186" y="719426"/>
                  </a:lnTo>
                  <a:lnTo>
                    <a:pt x="807644" y="773222"/>
                  </a:lnTo>
                  <a:lnTo>
                    <a:pt x="829441" y="835015"/>
                  </a:lnTo>
                  <a:lnTo>
                    <a:pt x="832915" y="865211"/>
                  </a:lnTo>
                  <a:lnTo>
                    <a:pt x="831325" y="894373"/>
                  </a:lnTo>
                  <a:lnTo>
                    <a:pt x="817246" y="930940"/>
                  </a:lnTo>
                  <a:lnTo>
                    <a:pt x="778120" y="954418"/>
                  </a:lnTo>
                  <a:lnTo>
                    <a:pt x="765250" y="955888"/>
                  </a:lnTo>
                  <a:lnTo>
                    <a:pt x="758557" y="955860"/>
                  </a:lnTo>
                  <a:lnTo>
                    <a:pt x="718506" y="945348"/>
                  </a:lnTo>
                  <a:lnTo>
                    <a:pt x="668251" y="904144"/>
                  </a:lnTo>
                  <a:lnTo>
                    <a:pt x="625213" y="842233"/>
                  </a:lnTo>
                  <a:lnTo>
                    <a:pt x="602277" y="802168"/>
                  </a:lnTo>
                  <a:lnTo>
                    <a:pt x="581500" y="761129"/>
                  </a:lnTo>
                  <a:lnTo>
                    <a:pt x="562566" y="719327"/>
                  </a:lnTo>
                  <a:lnTo>
                    <a:pt x="561302" y="755353"/>
                  </a:lnTo>
                  <a:lnTo>
                    <a:pt x="553930" y="825763"/>
                  </a:lnTo>
                  <a:lnTo>
                    <a:pt x="542287" y="884773"/>
                  </a:lnTo>
                  <a:lnTo>
                    <a:pt x="522912" y="942648"/>
                  </a:lnTo>
                  <a:lnTo>
                    <a:pt x="502187" y="980523"/>
                  </a:lnTo>
                  <a:lnTo>
                    <a:pt x="472250" y="1005579"/>
                  </a:lnTo>
                  <a:lnTo>
                    <a:pt x="462614" y="1008142"/>
                  </a:lnTo>
                  <a:lnTo>
                    <a:pt x="444992" y="1009048"/>
                  </a:lnTo>
                  <a:close/>
                </a:path>
              </a:pathLst>
            </a:custGeom>
            <a:solidFill>
              <a:srgbClr val="0D6AA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0150" y="1370197"/>
              <a:ext cx="194839" cy="1789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2499" y="891946"/>
              <a:ext cx="182126" cy="1878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9411" y="3663126"/>
              <a:ext cx="4237076" cy="632768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3759585" y="3532846"/>
              <a:ext cx="104139" cy="260350"/>
            </a:xfrm>
            <a:custGeom>
              <a:avLst/>
              <a:gdLst/>
              <a:ahLst/>
              <a:cxnLst/>
              <a:rect l="l" t="t" r="r" b="b"/>
              <a:pathLst>
                <a:path w="104140" h="260350">
                  <a:moveTo>
                    <a:pt x="51858" y="259756"/>
                  </a:moveTo>
                  <a:lnTo>
                    <a:pt x="21238" y="194809"/>
                  </a:lnTo>
                  <a:lnTo>
                    <a:pt x="10010" y="137386"/>
                  </a:lnTo>
                  <a:lnTo>
                    <a:pt x="2645" y="84453"/>
                  </a:lnTo>
                  <a:lnTo>
                    <a:pt x="0" y="51851"/>
                  </a:lnTo>
                  <a:lnTo>
                    <a:pt x="4077" y="31669"/>
                  </a:lnTo>
                  <a:lnTo>
                    <a:pt x="15195" y="15188"/>
                  </a:lnTo>
                  <a:lnTo>
                    <a:pt x="31680" y="4075"/>
                  </a:lnTo>
                  <a:lnTo>
                    <a:pt x="51858" y="0"/>
                  </a:lnTo>
                  <a:lnTo>
                    <a:pt x="72036" y="4075"/>
                  </a:lnTo>
                  <a:lnTo>
                    <a:pt x="88523" y="15188"/>
                  </a:lnTo>
                  <a:lnTo>
                    <a:pt x="99644" y="31669"/>
                  </a:lnTo>
                  <a:lnTo>
                    <a:pt x="103723" y="51851"/>
                  </a:lnTo>
                  <a:lnTo>
                    <a:pt x="101076" y="84453"/>
                  </a:lnTo>
                  <a:lnTo>
                    <a:pt x="93709" y="137386"/>
                  </a:lnTo>
                  <a:lnTo>
                    <a:pt x="82478" y="194809"/>
                  </a:lnTo>
                  <a:lnTo>
                    <a:pt x="68242" y="240879"/>
                  </a:lnTo>
                  <a:lnTo>
                    <a:pt x="51858" y="259756"/>
                  </a:lnTo>
                  <a:close/>
                </a:path>
              </a:pathLst>
            </a:custGeom>
            <a:solidFill>
              <a:srgbClr val="FAD53D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845300" y="3785513"/>
            <a:ext cx="4597400" cy="257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0">
              <a:lnSpc>
                <a:spcPct val="1163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未來展望 遇到的困難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02" y="291139"/>
            <a:ext cx="17649825" cy="9705975"/>
          </a:xfrm>
          <a:custGeom>
            <a:avLst/>
            <a:gdLst/>
            <a:ahLst/>
            <a:cxnLst/>
            <a:rect l="l" t="t" r="r" b="b"/>
            <a:pathLst>
              <a:path w="17649825" h="9705975">
                <a:moveTo>
                  <a:pt x="17649725" y="9705974"/>
                </a:moveTo>
                <a:lnTo>
                  <a:pt x="0" y="9705974"/>
                </a:lnTo>
                <a:lnTo>
                  <a:pt x="0" y="0"/>
                </a:lnTo>
                <a:lnTo>
                  <a:pt x="17649725" y="0"/>
                </a:lnTo>
                <a:lnTo>
                  <a:pt x="17649725" y="9705974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遇到的困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難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6" y="0"/>
            <a:ext cx="18286693" cy="10286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6117" y="6494800"/>
            <a:ext cx="6922134" cy="22733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查詢資料</a:t>
            </a:r>
            <a:r>
              <a:rPr sz="3200" spc="-86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:</a:t>
            </a:r>
            <a:endParaRPr sz="32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5080">
              <a:lnSpc>
                <a:spcPct val="115199"/>
              </a:lnSpc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資料庫使用者是誰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？</a:t>
            </a:r>
            <a:r>
              <a:rPr sz="3200" spc="15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需求是什麼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？ </a:t>
            </a:r>
            <a:r>
              <a:rPr sz="3200" spc="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各種可能的情境</a:t>
            </a:r>
            <a:r>
              <a:rPr sz="3200" spc="-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?</a:t>
            </a:r>
            <a:r>
              <a:rPr sz="3200" spc="-1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內部管理怎麼運作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？ </a:t>
            </a:r>
            <a:r>
              <a:rPr sz="3200" spc="-15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物流派送怎麼運作的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？</a:t>
            </a:r>
            <a:endParaRPr sz="32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85987" y="4950389"/>
            <a:ext cx="3006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0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期中-</a:t>
            </a:r>
            <a:r>
              <a:rPr sz="3600" spc="-22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主題發想</a:t>
            </a:r>
            <a:r>
              <a:rPr sz="3600" spc="-22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: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0663" y="5888387"/>
            <a:ext cx="3596640" cy="13017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3600" spc="-8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1.沒有明確的方向</a:t>
            </a:r>
            <a:endParaRPr sz="36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-9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2.資料不夠完善</a:t>
            </a:r>
            <a:endParaRPr sz="36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66975" y="2548670"/>
            <a:ext cx="11402060" cy="210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都是以我們的角度去思考，而不是現實層面可以解決到的情境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  <a:endParaRPr sz="32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>
              <a:lnSpc>
                <a:spcPct val="100000"/>
              </a:lnSpc>
            </a:pPr>
            <a:endParaRPr sz="32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R="63500" algn="r">
              <a:lnSpc>
                <a:spcPct val="100000"/>
              </a:lnSpc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解決方法</a:t>
            </a:r>
            <a:r>
              <a:rPr sz="3200" spc="-86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:</a:t>
            </a:r>
            <a:endParaRPr sz="32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60381" y="4626844"/>
            <a:ext cx="4354830" cy="17113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3200" spc="-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MV Boli"/>
              </a:rPr>
              <a:t>¶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大情境細分成小情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境</a:t>
            </a:r>
            <a:endParaRPr sz="32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065" marR="5080" algn="ctr">
              <a:lnSpc>
                <a:spcPct val="115199"/>
              </a:lnSpc>
            </a:pPr>
            <a:r>
              <a:rPr sz="3200" spc="-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MV Boli"/>
              </a:rPr>
              <a:t>¶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題目可以限制在物流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業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的某一部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分</a:t>
            </a:r>
            <a:endParaRPr sz="32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30464" y="758472"/>
            <a:ext cx="16942435" cy="8009255"/>
            <a:chOff x="1030464" y="758472"/>
            <a:chExt cx="16942435" cy="800925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70372" y="7716611"/>
              <a:ext cx="1172049" cy="10508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8517" y="6185178"/>
              <a:ext cx="1623900" cy="25413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30464" y="758472"/>
              <a:ext cx="1797050" cy="1790700"/>
            </a:xfrm>
            <a:custGeom>
              <a:avLst/>
              <a:gdLst/>
              <a:ahLst/>
              <a:cxnLst/>
              <a:rect l="l" t="t" r="r" b="b"/>
              <a:pathLst>
                <a:path w="1797050" h="1790700">
                  <a:moveTo>
                    <a:pt x="896527" y="1790483"/>
                  </a:moveTo>
                  <a:lnTo>
                    <a:pt x="873770" y="1671867"/>
                  </a:lnTo>
                  <a:lnTo>
                    <a:pt x="844511" y="1557276"/>
                  </a:lnTo>
                  <a:lnTo>
                    <a:pt x="816770" y="1442599"/>
                  </a:lnTo>
                  <a:lnTo>
                    <a:pt x="778582" y="1331167"/>
                  </a:lnTo>
                  <a:lnTo>
                    <a:pt x="731941" y="1222678"/>
                  </a:lnTo>
                  <a:lnTo>
                    <a:pt x="660767" y="1127561"/>
                  </a:lnTo>
                  <a:lnTo>
                    <a:pt x="565709" y="1056244"/>
                  </a:lnTo>
                  <a:lnTo>
                    <a:pt x="457734" y="1007777"/>
                  </a:lnTo>
                  <a:lnTo>
                    <a:pt x="346725" y="966666"/>
                  </a:lnTo>
                  <a:lnTo>
                    <a:pt x="230514" y="943341"/>
                  </a:lnTo>
                  <a:lnTo>
                    <a:pt x="116037" y="912443"/>
                  </a:lnTo>
                  <a:lnTo>
                    <a:pt x="0" y="892190"/>
                  </a:lnTo>
                  <a:lnTo>
                    <a:pt x="116254" y="872847"/>
                  </a:lnTo>
                  <a:lnTo>
                    <a:pt x="232941" y="851599"/>
                  </a:lnTo>
                  <a:lnTo>
                    <a:pt x="345468" y="813431"/>
                  </a:lnTo>
                  <a:lnTo>
                    <a:pt x="457734" y="776734"/>
                  </a:lnTo>
                  <a:lnTo>
                    <a:pt x="561375" y="721169"/>
                  </a:lnTo>
                  <a:lnTo>
                    <a:pt x="654915" y="651021"/>
                  </a:lnTo>
                  <a:lnTo>
                    <a:pt x="727390" y="558977"/>
                  </a:lnTo>
                  <a:lnTo>
                    <a:pt x="782180" y="454685"/>
                  </a:lnTo>
                  <a:lnTo>
                    <a:pt x="816250" y="341652"/>
                  </a:lnTo>
                  <a:lnTo>
                    <a:pt x="846939" y="227667"/>
                  </a:lnTo>
                  <a:lnTo>
                    <a:pt x="870736" y="111907"/>
                  </a:lnTo>
                  <a:lnTo>
                    <a:pt x="896527" y="0"/>
                  </a:lnTo>
                  <a:lnTo>
                    <a:pt x="919110" y="112557"/>
                  </a:lnTo>
                  <a:lnTo>
                    <a:pt x="946981" y="227450"/>
                  </a:lnTo>
                  <a:lnTo>
                    <a:pt x="966530" y="344595"/>
                  </a:lnTo>
                  <a:lnTo>
                    <a:pt x="1011437" y="454425"/>
                  </a:lnTo>
                  <a:lnTo>
                    <a:pt x="1065836" y="558803"/>
                  </a:lnTo>
                  <a:lnTo>
                    <a:pt x="1138918" y="650199"/>
                  </a:lnTo>
                  <a:lnTo>
                    <a:pt x="1225913" y="730517"/>
                  </a:lnTo>
                  <a:lnTo>
                    <a:pt x="1333715" y="780629"/>
                  </a:lnTo>
                  <a:lnTo>
                    <a:pt x="1445331" y="821090"/>
                  </a:lnTo>
                  <a:lnTo>
                    <a:pt x="1561369" y="846060"/>
                  </a:lnTo>
                  <a:lnTo>
                    <a:pt x="1677449" y="869601"/>
                  </a:lnTo>
                  <a:lnTo>
                    <a:pt x="1796825" y="892190"/>
                  </a:lnTo>
                  <a:lnTo>
                    <a:pt x="1677319" y="914044"/>
                  </a:lnTo>
                  <a:lnTo>
                    <a:pt x="1561152" y="937282"/>
                  </a:lnTo>
                  <a:lnTo>
                    <a:pt x="1448105" y="972724"/>
                  </a:lnTo>
                  <a:lnTo>
                    <a:pt x="1332458" y="1000507"/>
                  </a:lnTo>
                  <a:lnTo>
                    <a:pt x="1225913" y="1053821"/>
                  </a:lnTo>
                  <a:lnTo>
                    <a:pt x="1136317" y="1131542"/>
                  </a:lnTo>
                  <a:lnTo>
                    <a:pt x="1067657" y="1226616"/>
                  </a:lnTo>
                  <a:lnTo>
                    <a:pt x="1010570" y="1329566"/>
                  </a:lnTo>
                  <a:lnTo>
                    <a:pt x="969261" y="1440522"/>
                  </a:lnTo>
                  <a:lnTo>
                    <a:pt x="939613" y="1555199"/>
                  </a:lnTo>
                  <a:lnTo>
                    <a:pt x="918720" y="1671738"/>
                  </a:lnTo>
                  <a:lnTo>
                    <a:pt x="896527" y="1790483"/>
                  </a:lnTo>
                  <a:close/>
                </a:path>
              </a:pathLst>
            </a:custGeom>
            <a:solidFill>
              <a:srgbClr val="D5EFE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6" y="0"/>
            <a:ext cx="18286730" cy="10287000"/>
            <a:chOff x="1306" y="0"/>
            <a:chExt cx="18286730" cy="10287000"/>
          </a:xfrm>
        </p:grpSpPr>
        <p:sp>
          <p:nvSpPr>
            <p:cNvPr id="3" name="object 3"/>
            <p:cNvSpPr/>
            <p:nvPr/>
          </p:nvSpPr>
          <p:spPr>
            <a:xfrm>
              <a:off x="320002" y="291139"/>
              <a:ext cx="17649825" cy="9705975"/>
            </a:xfrm>
            <a:custGeom>
              <a:avLst/>
              <a:gdLst/>
              <a:ahLst/>
              <a:cxnLst/>
              <a:rect l="l" t="t" r="r" b="b"/>
              <a:pathLst>
                <a:path w="17649825" h="9705975">
                  <a:moveTo>
                    <a:pt x="17649725" y="9705974"/>
                  </a:moveTo>
                  <a:lnTo>
                    <a:pt x="0" y="9705974"/>
                  </a:lnTo>
                  <a:lnTo>
                    <a:pt x="0" y="0"/>
                  </a:lnTo>
                  <a:lnTo>
                    <a:pt x="17649725" y="0"/>
                  </a:lnTo>
                  <a:lnTo>
                    <a:pt x="17649725" y="970597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9212397" y="2941653"/>
              <a:ext cx="8187690" cy="5915660"/>
            </a:xfrm>
            <a:custGeom>
              <a:avLst/>
              <a:gdLst/>
              <a:ahLst/>
              <a:cxnLst/>
              <a:rect l="l" t="t" r="r" b="b"/>
              <a:pathLst>
                <a:path w="8187690" h="5915659">
                  <a:moveTo>
                    <a:pt x="1059196" y="4630704"/>
                  </a:moveTo>
                  <a:lnTo>
                    <a:pt x="1591811" y="4838134"/>
                  </a:lnTo>
                  <a:lnTo>
                    <a:pt x="1542749" y="4832655"/>
                  </a:lnTo>
                  <a:lnTo>
                    <a:pt x="1098849" y="4659776"/>
                  </a:lnTo>
                  <a:lnTo>
                    <a:pt x="1059196" y="4630704"/>
                  </a:lnTo>
                  <a:close/>
                </a:path>
                <a:path w="8187690" h="5915659">
                  <a:moveTo>
                    <a:pt x="16141" y="3188666"/>
                  </a:moveTo>
                  <a:lnTo>
                    <a:pt x="5155447" y="5190195"/>
                  </a:lnTo>
                  <a:lnTo>
                    <a:pt x="5106217" y="5184652"/>
                  </a:lnTo>
                  <a:lnTo>
                    <a:pt x="4971503" y="5132186"/>
                  </a:lnTo>
                  <a:lnTo>
                    <a:pt x="4872077" y="5120723"/>
                  </a:lnTo>
                  <a:lnTo>
                    <a:pt x="4826947" y="5103147"/>
                  </a:lnTo>
                  <a:lnTo>
                    <a:pt x="4727569" y="5091702"/>
                  </a:lnTo>
                  <a:lnTo>
                    <a:pt x="4682602" y="5074189"/>
                  </a:lnTo>
                  <a:lnTo>
                    <a:pt x="4245359" y="5026565"/>
                  </a:lnTo>
                  <a:lnTo>
                    <a:pt x="4193729" y="5033715"/>
                  </a:lnTo>
                  <a:lnTo>
                    <a:pt x="3920028" y="5008896"/>
                  </a:lnTo>
                  <a:lnTo>
                    <a:pt x="3869683" y="5016547"/>
                  </a:lnTo>
                  <a:lnTo>
                    <a:pt x="3777799" y="5008021"/>
                  </a:lnTo>
                  <a:lnTo>
                    <a:pt x="3727048" y="5015514"/>
                  </a:lnTo>
                  <a:lnTo>
                    <a:pt x="3634377" y="5006681"/>
                  </a:lnTo>
                  <a:lnTo>
                    <a:pt x="3438359" y="5012116"/>
                  </a:lnTo>
                  <a:lnTo>
                    <a:pt x="3391372" y="5007445"/>
                  </a:lnTo>
                  <a:lnTo>
                    <a:pt x="3339666" y="5014567"/>
                  </a:lnTo>
                  <a:lnTo>
                    <a:pt x="3292464" y="5009813"/>
                  </a:lnTo>
                  <a:lnTo>
                    <a:pt x="3240550" y="5016853"/>
                  </a:lnTo>
                  <a:lnTo>
                    <a:pt x="3145642" y="5007149"/>
                  </a:lnTo>
                  <a:lnTo>
                    <a:pt x="3093436" y="5014075"/>
                  </a:lnTo>
                  <a:lnTo>
                    <a:pt x="2997971" y="5004154"/>
                  </a:lnTo>
                  <a:lnTo>
                    <a:pt x="2945500" y="5010977"/>
                  </a:lnTo>
                  <a:lnTo>
                    <a:pt x="2849531" y="5000860"/>
                  </a:lnTo>
                  <a:lnTo>
                    <a:pt x="2796821" y="5007590"/>
                  </a:lnTo>
                  <a:lnTo>
                    <a:pt x="2700401" y="4997297"/>
                  </a:lnTo>
                  <a:lnTo>
                    <a:pt x="2647479" y="5003945"/>
                  </a:lnTo>
                  <a:lnTo>
                    <a:pt x="2307634" y="4966994"/>
                  </a:lnTo>
                  <a:lnTo>
                    <a:pt x="2254275" y="4973472"/>
                  </a:lnTo>
                  <a:lnTo>
                    <a:pt x="2210092" y="4956265"/>
                  </a:lnTo>
                  <a:lnTo>
                    <a:pt x="1916640" y="4923753"/>
                  </a:lnTo>
                  <a:lnTo>
                    <a:pt x="1872250" y="4906465"/>
                  </a:lnTo>
                  <a:lnTo>
                    <a:pt x="1823233" y="4901004"/>
                  </a:lnTo>
                  <a:lnTo>
                    <a:pt x="1778810" y="4883703"/>
                  </a:lnTo>
                  <a:lnTo>
                    <a:pt x="1680714" y="4872758"/>
                  </a:lnTo>
                  <a:lnTo>
                    <a:pt x="1014969" y="4613480"/>
                  </a:lnTo>
                  <a:lnTo>
                    <a:pt x="975389" y="4584436"/>
                  </a:lnTo>
                  <a:lnTo>
                    <a:pt x="931240" y="4567242"/>
                  </a:lnTo>
                  <a:lnTo>
                    <a:pt x="577712" y="4306896"/>
                  </a:lnTo>
                  <a:lnTo>
                    <a:pt x="543353" y="4266256"/>
                  </a:lnTo>
                  <a:lnTo>
                    <a:pt x="504457" y="4237479"/>
                  </a:lnTo>
                  <a:lnTo>
                    <a:pt x="472973" y="4197959"/>
                  </a:lnTo>
                  <a:lnTo>
                    <a:pt x="442208" y="4158719"/>
                  </a:lnTo>
                  <a:lnTo>
                    <a:pt x="412170" y="4119762"/>
                  </a:lnTo>
                  <a:lnTo>
                    <a:pt x="382864" y="4081091"/>
                  </a:lnTo>
                  <a:lnTo>
                    <a:pt x="354299" y="4042708"/>
                  </a:lnTo>
                  <a:lnTo>
                    <a:pt x="326481" y="4004616"/>
                  </a:lnTo>
                  <a:lnTo>
                    <a:pt x="299417" y="3966817"/>
                  </a:lnTo>
                  <a:lnTo>
                    <a:pt x="273113" y="3929315"/>
                  </a:lnTo>
                  <a:lnTo>
                    <a:pt x="247578" y="3892112"/>
                  </a:lnTo>
                  <a:lnTo>
                    <a:pt x="227426" y="3843376"/>
                  </a:lnTo>
                  <a:lnTo>
                    <a:pt x="203446" y="3806778"/>
                  </a:lnTo>
                  <a:lnTo>
                    <a:pt x="184864" y="3758654"/>
                  </a:lnTo>
                  <a:lnTo>
                    <a:pt x="162468" y="3722674"/>
                  </a:lnTo>
                  <a:lnTo>
                    <a:pt x="145484" y="3675171"/>
                  </a:lnTo>
                  <a:lnTo>
                    <a:pt x="129308" y="3627984"/>
                  </a:lnTo>
                  <a:lnTo>
                    <a:pt x="113949" y="3581115"/>
                  </a:lnTo>
                  <a:lnTo>
                    <a:pt x="99412" y="3534566"/>
                  </a:lnTo>
                  <a:lnTo>
                    <a:pt x="85705" y="3488341"/>
                  </a:lnTo>
                  <a:lnTo>
                    <a:pt x="68226" y="3454275"/>
                  </a:lnTo>
                  <a:lnTo>
                    <a:pt x="60809" y="3396870"/>
                  </a:lnTo>
                  <a:lnTo>
                    <a:pt x="49633" y="3351630"/>
                  </a:lnTo>
                  <a:lnTo>
                    <a:pt x="39315" y="3306724"/>
                  </a:lnTo>
                  <a:lnTo>
                    <a:pt x="29861" y="3262154"/>
                  </a:lnTo>
                  <a:lnTo>
                    <a:pt x="21278" y="3217924"/>
                  </a:lnTo>
                  <a:lnTo>
                    <a:pt x="16141" y="3188666"/>
                  </a:lnTo>
                  <a:close/>
                </a:path>
                <a:path w="8187690" h="5915659">
                  <a:moveTo>
                    <a:pt x="5808349" y="5730684"/>
                  </a:moveTo>
                  <a:lnTo>
                    <a:pt x="5905319" y="5768449"/>
                  </a:lnTo>
                  <a:lnTo>
                    <a:pt x="5883270" y="5800749"/>
                  </a:lnTo>
                  <a:lnTo>
                    <a:pt x="5855336" y="5803499"/>
                  </a:lnTo>
                  <a:lnTo>
                    <a:pt x="5832424" y="5780947"/>
                  </a:lnTo>
                  <a:lnTo>
                    <a:pt x="5820833" y="5749175"/>
                  </a:lnTo>
                  <a:lnTo>
                    <a:pt x="5811596" y="5745577"/>
                  </a:lnTo>
                  <a:lnTo>
                    <a:pt x="5808349" y="5730684"/>
                  </a:lnTo>
                  <a:close/>
                </a:path>
                <a:path w="8187690" h="5915659">
                  <a:moveTo>
                    <a:pt x="5863757" y="82536"/>
                  </a:moveTo>
                  <a:lnTo>
                    <a:pt x="6321385" y="260762"/>
                  </a:lnTo>
                  <a:lnTo>
                    <a:pt x="6403104" y="319846"/>
                  </a:lnTo>
                  <a:lnTo>
                    <a:pt x="6448662" y="337589"/>
                  </a:lnTo>
                  <a:lnTo>
                    <a:pt x="6938046" y="691732"/>
                  </a:lnTo>
                  <a:lnTo>
                    <a:pt x="6973535" y="732812"/>
                  </a:lnTo>
                  <a:lnTo>
                    <a:pt x="7053162" y="791081"/>
                  </a:lnTo>
                  <a:lnTo>
                    <a:pt x="7088047" y="831926"/>
                  </a:lnTo>
                  <a:lnTo>
                    <a:pt x="7127305" y="860844"/>
                  </a:lnTo>
                  <a:lnTo>
                    <a:pt x="7161702" y="901498"/>
                  </a:lnTo>
                  <a:lnTo>
                    <a:pt x="7200437" y="930213"/>
                  </a:lnTo>
                  <a:lnTo>
                    <a:pt x="7267814" y="1010970"/>
                  </a:lnTo>
                  <a:lnTo>
                    <a:pt x="7305638" y="1039330"/>
                  </a:lnTo>
                  <a:lnTo>
                    <a:pt x="7371039" y="1119317"/>
                  </a:lnTo>
                  <a:lnTo>
                    <a:pt x="7466308" y="1238195"/>
                  </a:lnTo>
                  <a:lnTo>
                    <a:pt x="7557771" y="1355591"/>
                  </a:lnTo>
                  <a:lnTo>
                    <a:pt x="7616404" y="1432942"/>
                  </a:lnTo>
                  <a:lnTo>
                    <a:pt x="7640358" y="1483159"/>
                  </a:lnTo>
                  <a:lnTo>
                    <a:pt x="7695891" y="1559303"/>
                  </a:lnTo>
                  <a:lnTo>
                    <a:pt x="7718219" y="1608886"/>
                  </a:lnTo>
                  <a:lnTo>
                    <a:pt x="7744579" y="1646411"/>
                  </a:lnTo>
                  <a:lnTo>
                    <a:pt x="7765738" y="1695538"/>
                  </a:lnTo>
                  <a:lnTo>
                    <a:pt x="7790894" y="1732594"/>
                  </a:lnTo>
                  <a:lnTo>
                    <a:pt x="7810476" y="1781108"/>
                  </a:lnTo>
                  <a:lnTo>
                    <a:pt x="7829699" y="1829482"/>
                  </a:lnTo>
                  <a:lnTo>
                    <a:pt x="7848560" y="1877715"/>
                  </a:lnTo>
                  <a:lnTo>
                    <a:pt x="7867054" y="1925805"/>
                  </a:lnTo>
                  <a:lnTo>
                    <a:pt x="7885178" y="1973751"/>
                  </a:lnTo>
                  <a:lnTo>
                    <a:pt x="7902927" y="2021550"/>
                  </a:lnTo>
                  <a:lnTo>
                    <a:pt x="7920297" y="2069203"/>
                  </a:lnTo>
                  <a:lnTo>
                    <a:pt x="7937284" y="2116706"/>
                  </a:lnTo>
                  <a:lnTo>
                    <a:pt x="7953883" y="2164058"/>
                  </a:lnTo>
                  <a:lnTo>
                    <a:pt x="7970092" y="2211258"/>
                  </a:lnTo>
                  <a:lnTo>
                    <a:pt x="7985905" y="2258304"/>
                  </a:lnTo>
                  <a:lnTo>
                    <a:pt x="7996710" y="2317029"/>
                  </a:lnTo>
                  <a:lnTo>
                    <a:pt x="8011721" y="2363762"/>
                  </a:lnTo>
                  <a:lnTo>
                    <a:pt x="8026323" y="2410337"/>
                  </a:lnTo>
                  <a:lnTo>
                    <a:pt x="8040514" y="2456751"/>
                  </a:lnTo>
                  <a:lnTo>
                    <a:pt x="8049680" y="2514837"/>
                  </a:lnTo>
                  <a:lnTo>
                    <a:pt x="8063035" y="2560926"/>
                  </a:lnTo>
                  <a:lnTo>
                    <a:pt x="8075966" y="2606849"/>
                  </a:lnTo>
                  <a:lnTo>
                    <a:pt x="8083860" y="2664440"/>
                  </a:lnTo>
                  <a:lnTo>
                    <a:pt x="8095930" y="2710028"/>
                  </a:lnTo>
                  <a:lnTo>
                    <a:pt x="8107563" y="2755446"/>
                  </a:lnTo>
                  <a:lnTo>
                    <a:pt x="8114148" y="2812527"/>
                  </a:lnTo>
                  <a:lnTo>
                    <a:pt x="8124896" y="2857601"/>
                  </a:lnTo>
                  <a:lnTo>
                    <a:pt x="8130587" y="2914334"/>
                  </a:lnTo>
                  <a:lnTo>
                    <a:pt x="8140434" y="2959056"/>
                  </a:lnTo>
                  <a:lnTo>
                    <a:pt x="8145215" y="3015435"/>
                  </a:lnTo>
                  <a:lnTo>
                    <a:pt x="8153903" y="3059706"/>
                  </a:lnTo>
                  <a:lnTo>
                    <a:pt x="8157528" y="3115634"/>
                  </a:lnTo>
                  <a:lnTo>
                    <a:pt x="8165303" y="3159550"/>
                  </a:lnTo>
                  <a:lnTo>
                    <a:pt x="8168006" y="3215119"/>
                  </a:lnTo>
                  <a:lnTo>
                    <a:pt x="8174851" y="3258672"/>
                  </a:lnTo>
                  <a:lnTo>
                    <a:pt x="8176616" y="3313876"/>
                  </a:lnTo>
                  <a:lnTo>
                    <a:pt x="8177906" y="3368895"/>
                  </a:lnTo>
                  <a:lnTo>
                    <a:pt x="8183327" y="3411894"/>
                  </a:lnTo>
                  <a:lnTo>
                    <a:pt x="8183656" y="3466539"/>
                  </a:lnTo>
                  <a:lnTo>
                    <a:pt x="8183499" y="3520994"/>
                  </a:lnTo>
                  <a:lnTo>
                    <a:pt x="8187460" y="3563424"/>
                  </a:lnTo>
                  <a:lnTo>
                    <a:pt x="8186317" y="3617496"/>
                  </a:lnTo>
                  <a:lnTo>
                    <a:pt x="8184677" y="3671373"/>
                  </a:lnTo>
                  <a:lnTo>
                    <a:pt x="8187142" y="3713221"/>
                  </a:lnTo>
                  <a:lnTo>
                    <a:pt x="8184493" y="3766706"/>
                  </a:lnTo>
                  <a:lnTo>
                    <a:pt x="8181334" y="3819992"/>
                  </a:lnTo>
                  <a:lnTo>
                    <a:pt x="8177661" y="3873078"/>
                  </a:lnTo>
                  <a:lnTo>
                    <a:pt x="8178078" y="3914128"/>
                  </a:lnTo>
                  <a:lnTo>
                    <a:pt x="8173365" y="3966809"/>
                  </a:lnTo>
                  <a:lnTo>
                    <a:pt x="8168126" y="4019285"/>
                  </a:lnTo>
                  <a:lnTo>
                    <a:pt x="8162357" y="4071555"/>
                  </a:lnTo>
                  <a:lnTo>
                    <a:pt x="8156054" y="4123617"/>
                  </a:lnTo>
                  <a:lnTo>
                    <a:pt x="8149214" y="4175470"/>
                  </a:lnTo>
                  <a:lnTo>
                    <a:pt x="8143370" y="4214081"/>
                  </a:lnTo>
                  <a:lnTo>
                    <a:pt x="8137382" y="4252636"/>
                  </a:lnTo>
                  <a:lnTo>
                    <a:pt x="8131210" y="4291121"/>
                  </a:lnTo>
                  <a:lnTo>
                    <a:pt x="8120209" y="4341353"/>
                  </a:lnTo>
                  <a:lnTo>
                    <a:pt x="8113557" y="4379650"/>
                  </a:lnTo>
                  <a:lnTo>
                    <a:pt x="8101999" y="4429664"/>
                  </a:lnTo>
                  <a:lnTo>
                    <a:pt x="8090103" y="4479548"/>
                  </a:lnTo>
                  <a:lnTo>
                    <a:pt x="8082442" y="4517452"/>
                  </a:lnTo>
                  <a:lnTo>
                    <a:pt x="8069759" y="4567029"/>
                  </a:lnTo>
                  <a:lnTo>
                    <a:pt x="8056624" y="4616430"/>
                  </a:lnTo>
                  <a:lnTo>
                    <a:pt x="8042998" y="4665640"/>
                  </a:lnTo>
                  <a:lnTo>
                    <a:pt x="8028844" y="4714645"/>
                  </a:lnTo>
                  <a:lnTo>
                    <a:pt x="8014124" y="4763428"/>
                  </a:lnTo>
                  <a:lnTo>
                    <a:pt x="7998798" y="4811976"/>
                  </a:lnTo>
                  <a:lnTo>
                    <a:pt x="7982828" y="4860273"/>
                  </a:lnTo>
                  <a:lnTo>
                    <a:pt x="7966175" y="4908304"/>
                  </a:lnTo>
                  <a:lnTo>
                    <a:pt x="7948802" y="4956055"/>
                  </a:lnTo>
                  <a:lnTo>
                    <a:pt x="7930670" y="5003510"/>
                  </a:lnTo>
                  <a:lnTo>
                    <a:pt x="7911741" y="5050654"/>
                  </a:lnTo>
                  <a:lnTo>
                    <a:pt x="7891975" y="5097473"/>
                  </a:lnTo>
                  <a:lnTo>
                    <a:pt x="7871336" y="5143951"/>
                  </a:lnTo>
                  <a:lnTo>
                    <a:pt x="7849783" y="5190074"/>
                  </a:lnTo>
                  <a:lnTo>
                    <a:pt x="7827279" y="5235827"/>
                  </a:lnTo>
                  <a:lnTo>
                    <a:pt x="7803786" y="5281194"/>
                  </a:lnTo>
                  <a:lnTo>
                    <a:pt x="7779264" y="5326160"/>
                  </a:lnTo>
                  <a:lnTo>
                    <a:pt x="7753676" y="5370711"/>
                  </a:lnTo>
                  <a:lnTo>
                    <a:pt x="7726984" y="5414832"/>
                  </a:lnTo>
                  <a:lnTo>
                    <a:pt x="7703756" y="5446674"/>
                  </a:lnTo>
                  <a:lnTo>
                    <a:pt x="7674738" y="5489889"/>
                  </a:lnTo>
                  <a:lnTo>
                    <a:pt x="7644500" y="5532629"/>
                  </a:lnTo>
                  <a:lnTo>
                    <a:pt x="7617612" y="5563045"/>
                  </a:lnTo>
                  <a:lnTo>
                    <a:pt x="7584819" y="5604790"/>
                  </a:lnTo>
                  <a:lnTo>
                    <a:pt x="7555299" y="5634181"/>
                  </a:lnTo>
                  <a:lnTo>
                    <a:pt x="7519796" y="5674871"/>
                  </a:lnTo>
                  <a:lnTo>
                    <a:pt x="7487489" y="5703176"/>
                  </a:lnTo>
                  <a:lnTo>
                    <a:pt x="7453732" y="5730917"/>
                  </a:lnTo>
                  <a:lnTo>
                    <a:pt x="7418486" y="5758077"/>
                  </a:lnTo>
                  <a:lnTo>
                    <a:pt x="7381712" y="5784643"/>
                  </a:lnTo>
                  <a:lnTo>
                    <a:pt x="7343373" y="5810599"/>
                  </a:lnTo>
                  <a:lnTo>
                    <a:pt x="7303428" y="5835930"/>
                  </a:lnTo>
                  <a:lnTo>
                    <a:pt x="7260826" y="5860226"/>
                  </a:lnTo>
                  <a:lnTo>
                    <a:pt x="7221010" y="5871977"/>
                  </a:lnTo>
                  <a:lnTo>
                    <a:pt x="7174732" y="5894841"/>
                  </a:lnTo>
                  <a:lnTo>
                    <a:pt x="7131180" y="5905138"/>
                  </a:lnTo>
                  <a:lnTo>
                    <a:pt x="7081094" y="5912890"/>
                  </a:lnTo>
                  <a:lnTo>
                    <a:pt x="7034440" y="5908350"/>
                  </a:lnTo>
                  <a:lnTo>
                    <a:pt x="6982162" y="5915248"/>
                  </a:lnTo>
                  <a:lnTo>
                    <a:pt x="6734253" y="5886845"/>
                  </a:lnTo>
                  <a:lnTo>
                    <a:pt x="6688500" y="5869026"/>
                  </a:lnTo>
                  <a:lnTo>
                    <a:pt x="6489366" y="5845989"/>
                  </a:lnTo>
                  <a:lnTo>
                    <a:pt x="6444764" y="5828618"/>
                  </a:lnTo>
                  <a:lnTo>
                    <a:pt x="6346760" y="5817708"/>
                  </a:lnTo>
                  <a:lnTo>
                    <a:pt x="6293284" y="5824140"/>
                  </a:lnTo>
                  <a:lnTo>
                    <a:pt x="5950288" y="5785962"/>
                  </a:lnTo>
                  <a:lnTo>
                    <a:pt x="5802393" y="5728364"/>
                  </a:lnTo>
                  <a:lnTo>
                    <a:pt x="5803467" y="5715153"/>
                  </a:lnTo>
                  <a:lnTo>
                    <a:pt x="5776272" y="5677303"/>
                  </a:lnTo>
                  <a:lnTo>
                    <a:pt x="5752966" y="5627339"/>
                  </a:lnTo>
                  <a:lnTo>
                    <a:pt x="5724363" y="5588942"/>
                  </a:lnTo>
                  <a:lnTo>
                    <a:pt x="5695104" y="5550288"/>
                  </a:lnTo>
                  <a:lnTo>
                    <a:pt x="5660609" y="5523225"/>
                  </a:lnTo>
                  <a:lnTo>
                    <a:pt x="5630128" y="5484096"/>
                  </a:lnTo>
                  <a:lnTo>
                    <a:pt x="5594474" y="5456581"/>
                  </a:lnTo>
                  <a:lnTo>
                    <a:pt x="5562896" y="5417024"/>
                  </a:lnTo>
                  <a:lnTo>
                    <a:pt x="5489044" y="5361004"/>
                  </a:lnTo>
                  <a:lnTo>
                    <a:pt x="5446834" y="5344565"/>
                  </a:lnTo>
                  <a:lnTo>
                    <a:pt x="5370432" y="5287551"/>
                  </a:lnTo>
                  <a:lnTo>
                    <a:pt x="5283421" y="5253665"/>
                  </a:lnTo>
                  <a:lnTo>
                    <a:pt x="5244080" y="5224714"/>
                  </a:lnTo>
                  <a:lnTo>
                    <a:pt x="16141" y="3188666"/>
                  </a:lnTo>
                  <a:lnTo>
                    <a:pt x="13573" y="3174036"/>
                  </a:lnTo>
                  <a:lnTo>
                    <a:pt x="11363" y="3118659"/>
                  </a:lnTo>
                  <a:lnTo>
                    <a:pt x="5435" y="3075463"/>
                  </a:lnTo>
                  <a:lnTo>
                    <a:pt x="5015" y="3020783"/>
                  </a:lnTo>
                  <a:lnTo>
                    <a:pt x="892" y="2978289"/>
                  </a:lnTo>
                  <a:lnTo>
                    <a:pt x="2290" y="2924317"/>
                  </a:lnTo>
                  <a:lnTo>
                    <a:pt x="0" y="2882538"/>
                  </a:lnTo>
                  <a:lnTo>
                    <a:pt x="3244" y="2829285"/>
                  </a:lnTo>
                  <a:lnTo>
                    <a:pt x="2813" y="2788230"/>
                  </a:lnTo>
                  <a:lnTo>
                    <a:pt x="7931" y="2735706"/>
                  </a:lnTo>
                  <a:lnTo>
                    <a:pt x="9387" y="2695386"/>
                  </a:lnTo>
                  <a:lnTo>
                    <a:pt x="16407" y="2643603"/>
                  </a:lnTo>
                  <a:lnTo>
                    <a:pt x="24387" y="2592194"/>
                  </a:lnTo>
                  <a:lnTo>
                    <a:pt x="28726" y="2552997"/>
                  </a:lnTo>
                  <a:lnTo>
                    <a:pt x="38649" y="2502345"/>
                  </a:lnTo>
                  <a:lnTo>
                    <a:pt x="49554" y="2452075"/>
                  </a:lnTo>
                  <a:lnTo>
                    <a:pt x="56838" y="2414025"/>
                  </a:lnTo>
                  <a:lnTo>
                    <a:pt x="69727" y="2364527"/>
                  </a:lnTo>
                  <a:lnTo>
                    <a:pt x="83617" y="2315421"/>
                  </a:lnTo>
                  <a:lnTo>
                    <a:pt x="98518" y="2266707"/>
                  </a:lnTo>
                  <a:lnTo>
                    <a:pt x="109825" y="2230223"/>
                  </a:lnTo>
                  <a:lnTo>
                    <a:pt x="126765" y="2182304"/>
                  </a:lnTo>
                  <a:lnTo>
                    <a:pt x="144734" y="2134786"/>
                  </a:lnTo>
                  <a:lnTo>
                    <a:pt x="163740" y="2087671"/>
                  </a:lnTo>
                  <a:lnTo>
                    <a:pt x="183791" y="2040963"/>
                  </a:lnTo>
                  <a:lnTo>
                    <a:pt x="200282" y="2006499"/>
                  </a:lnTo>
                  <a:lnTo>
                    <a:pt x="222441" y="1960612"/>
                  </a:lnTo>
                  <a:lnTo>
                    <a:pt x="268906" y="1869675"/>
                  </a:lnTo>
                  <a:lnTo>
                    <a:pt x="288532" y="1836431"/>
                  </a:lnTo>
                  <a:lnTo>
                    <a:pt x="313746" y="1791734"/>
                  </a:lnTo>
                  <a:lnTo>
                    <a:pt x="339924" y="1747412"/>
                  </a:lnTo>
                  <a:lnTo>
                    <a:pt x="367052" y="1703461"/>
                  </a:lnTo>
                  <a:lnTo>
                    <a:pt x="395117" y="1659874"/>
                  </a:lnTo>
                  <a:lnTo>
                    <a:pt x="419495" y="1628481"/>
                  </a:lnTo>
                  <a:lnTo>
                    <a:pt x="449390" y="1585607"/>
                  </a:lnTo>
                  <a:lnTo>
                    <a:pt x="480180" y="1543082"/>
                  </a:lnTo>
                  <a:lnTo>
                    <a:pt x="507242" y="1512734"/>
                  </a:lnTo>
                  <a:lnTo>
                    <a:pt x="539778" y="1470889"/>
                  </a:lnTo>
                  <a:lnTo>
                    <a:pt x="568558" y="1441210"/>
                  </a:lnTo>
                  <a:lnTo>
                    <a:pt x="602785" y="1400023"/>
                  </a:lnTo>
                  <a:lnTo>
                    <a:pt x="633228" y="1370992"/>
                  </a:lnTo>
                  <a:lnTo>
                    <a:pt x="669090" y="1330442"/>
                  </a:lnTo>
                  <a:lnTo>
                    <a:pt x="701139" y="1302036"/>
                  </a:lnTo>
                  <a:lnTo>
                    <a:pt x="738579" y="1262101"/>
                  </a:lnTo>
                  <a:lnTo>
                    <a:pt x="772179" y="1234299"/>
                  </a:lnTo>
                  <a:lnTo>
                    <a:pt x="806533" y="1206791"/>
                  </a:lnTo>
                  <a:lnTo>
                    <a:pt x="846236" y="1167737"/>
                  </a:lnTo>
                  <a:lnTo>
                    <a:pt x="882057" y="1140800"/>
                  </a:lnTo>
                  <a:lnTo>
                    <a:pt x="918589" y="1114140"/>
                  </a:lnTo>
                  <a:lnTo>
                    <a:pt x="955820" y="1087752"/>
                  </a:lnTo>
                  <a:lnTo>
                    <a:pt x="993735" y="1061631"/>
                  </a:lnTo>
                  <a:lnTo>
                    <a:pt x="1032320" y="1035771"/>
                  </a:lnTo>
                  <a:lnTo>
                    <a:pt x="1076170" y="998332"/>
                  </a:lnTo>
                  <a:lnTo>
                    <a:pt x="1116054" y="972977"/>
                  </a:lnTo>
                  <a:lnTo>
                    <a:pt x="1156565" y="947867"/>
                  </a:lnTo>
                  <a:lnTo>
                    <a:pt x="1197691" y="922996"/>
                  </a:lnTo>
                  <a:lnTo>
                    <a:pt x="1239416" y="898359"/>
                  </a:lnTo>
                  <a:lnTo>
                    <a:pt x="1277119" y="885785"/>
                  </a:lnTo>
                  <a:lnTo>
                    <a:pt x="1320003" y="861599"/>
                  </a:lnTo>
                  <a:lnTo>
                    <a:pt x="1363445" y="837630"/>
                  </a:lnTo>
                  <a:lnTo>
                    <a:pt x="1407431" y="813873"/>
                  </a:lnTo>
                  <a:lnTo>
                    <a:pt x="1451947" y="790322"/>
                  </a:lnTo>
                  <a:lnTo>
                    <a:pt x="1492370" y="778807"/>
                  </a:lnTo>
                  <a:lnTo>
                    <a:pt x="1537904" y="755653"/>
                  </a:lnTo>
                  <a:lnTo>
                    <a:pt x="1583926" y="732689"/>
                  </a:lnTo>
                  <a:lnTo>
                    <a:pt x="1625813" y="721744"/>
                  </a:lnTo>
                  <a:lnTo>
                    <a:pt x="1672769" y="699144"/>
                  </a:lnTo>
                  <a:lnTo>
                    <a:pt x="1720171" y="676717"/>
                  </a:lnTo>
                  <a:lnTo>
                    <a:pt x="1807039" y="656032"/>
                  </a:lnTo>
                  <a:lnTo>
                    <a:pt x="1855695" y="634094"/>
                  </a:lnTo>
                  <a:lnTo>
                    <a:pt x="1900131" y="624141"/>
                  </a:lnTo>
                  <a:lnTo>
                    <a:pt x="1949553" y="602501"/>
                  </a:lnTo>
                  <a:lnTo>
                    <a:pt x="2086106" y="573908"/>
                  </a:lnTo>
                  <a:lnTo>
                    <a:pt x="2136890" y="552799"/>
                  </a:lnTo>
                  <a:lnTo>
                    <a:pt x="2324512" y="516836"/>
                  </a:lnTo>
                  <a:lnTo>
                    <a:pt x="2564554" y="474030"/>
                  </a:lnTo>
                  <a:lnTo>
                    <a:pt x="2608549" y="477535"/>
                  </a:lnTo>
                  <a:lnTo>
                    <a:pt x="2755297" y="452912"/>
                  </a:lnTo>
                  <a:lnTo>
                    <a:pt x="2799870" y="456642"/>
                  </a:lnTo>
                  <a:lnTo>
                    <a:pt x="2900597" y="441354"/>
                  </a:lnTo>
                  <a:lnTo>
                    <a:pt x="2999003" y="425162"/>
                  </a:lnTo>
                  <a:lnTo>
                    <a:pt x="3095415" y="408194"/>
                  </a:lnTo>
                  <a:lnTo>
                    <a:pt x="3142976" y="399458"/>
                  </a:lnTo>
                  <a:lnTo>
                    <a:pt x="3194770" y="378742"/>
                  </a:lnTo>
                  <a:lnTo>
                    <a:pt x="3288178" y="360604"/>
                  </a:lnTo>
                  <a:lnTo>
                    <a:pt x="3339091" y="339544"/>
                  </a:lnTo>
                  <a:lnTo>
                    <a:pt x="3431104" y="320863"/>
                  </a:lnTo>
                  <a:lnTo>
                    <a:pt x="3481503" y="299604"/>
                  </a:lnTo>
                  <a:lnTo>
                    <a:pt x="3527205" y="290144"/>
                  </a:lnTo>
                  <a:lnTo>
                    <a:pt x="3577467" y="268832"/>
                  </a:lnTo>
                  <a:lnTo>
                    <a:pt x="3668792" y="249882"/>
                  </a:lnTo>
                  <a:lnTo>
                    <a:pt x="3719155" y="228609"/>
                  </a:lnTo>
                  <a:lnTo>
                    <a:pt x="3765024" y="219214"/>
                  </a:lnTo>
                  <a:lnTo>
                    <a:pt x="3815658" y="198047"/>
                  </a:lnTo>
                  <a:lnTo>
                    <a:pt x="3908342" y="179626"/>
                  </a:lnTo>
                  <a:lnTo>
                    <a:pt x="3959690" y="158737"/>
                  </a:lnTo>
                  <a:lnTo>
                    <a:pt x="4243822" y="105843"/>
                  </a:lnTo>
                  <a:lnTo>
                    <a:pt x="4291901" y="97310"/>
                  </a:lnTo>
                  <a:lnTo>
                    <a:pt x="4344847" y="77043"/>
                  </a:lnTo>
                  <a:lnTo>
                    <a:pt x="4442284" y="60473"/>
                  </a:lnTo>
                  <a:lnTo>
                    <a:pt x="4486767" y="64168"/>
                  </a:lnTo>
                  <a:lnTo>
                    <a:pt x="4786308" y="17276"/>
                  </a:lnTo>
                  <a:lnTo>
                    <a:pt x="4832419" y="21605"/>
                  </a:lnTo>
                  <a:lnTo>
                    <a:pt x="4934510" y="6848"/>
                  </a:lnTo>
                  <a:lnTo>
                    <a:pt x="4981264" y="11428"/>
                  </a:lnTo>
                  <a:lnTo>
                    <a:pt x="5032833" y="4253"/>
                  </a:lnTo>
                  <a:lnTo>
                    <a:pt x="5079996" y="8992"/>
                  </a:lnTo>
                  <a:lnTo>
                    <a:pt x="5131967" y="1974"/>
                  </a:lnTo>
                  <a:lnTo>
                    <a:pt x="5179525" y="6867"/>
                  </a:lnTo>
                  <a:lnTo>
                    <a:pt x="5231883" y="0"/>
                  </a:lnTo>
                  <a:lnTo>
                    <a:pt x="5376243" y="15334"/>
                  </a:lnTo>
                  <a:lnTo>
                    <a:pt x="5429331" y="8751"/>
                  </a:lnTo>
                  <a:lnTo>
                    <a:pt x="5624937" y="30414"/>
                  </a:lnTo>
                  <a:lnTo>
                    <a:pt x="5669635" y="47822"/>
                  </a:lnTo>
                  <a:lnTo>
                    <a:pt x="5768706" y="59148"/>
                  </a:lnTo>
                  <a:lnTo>
                    <a:pt x="5813855" y="76731"/>
                  </a:lnTo>
                  <a:lnTo>
                    <a:pt x="5863757" y="82536"/>
                  </a:lnTo>
                  <a:close/>
                </a:path>
                <a:path w="8187690" h="5915659">
                  <a:moveTo>
                    <a:pt x="5959364" y="106142"/>
                  </a:moveTo>
                  <a:lnTo>
                    <a:pt x="6235409" y="213649"/>
                  </a:lnTo>
                  <a:lnTo>
                    <a:pt x="6276040" y="243102"/>
                  </a:lnTo>
                  <a:lnTo>
                    <a:pt x="5909188" y="100230"/>
                  </a:lnTo>
                  <a:lnTo>
                    <a:pt x="5959364" y="106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6124155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6994614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5"/>
                  </a:moveTo>
                  <a:lnTo>
                    <a:pt x="0" y="3292385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7864987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6" y="8735384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306" y="9605847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2"/>
                  </a:moveTo>
                  <a:lnTo>
                    <a:pt x="0" y="681152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2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8" y="318361"/>
                  </a:lnTo>
                  <a:lnTo>
                    <a:pt x="273005" y="403630"/>
                  </a:lnTo>
                  <a:lnTo>
                    <a:pt x="327854" y="489487"/>
                  </a:lnTo>
                  <a:lnTo>
                    <a:pt x="354798" y="532674"/>
                  </a:lnTo>
                  <a:lnTo>
                    <a:pt x="381385" y="576054"/>
                  </a:lnTo>
                  <a:lnTo>
                    <a:pt x="407587" y="619641"/>
                  </a:lnTo>
                  <a:lnTo>
                    <a:pt x="433378" y="663451"/>
                  </a:lnTo>
                  <a:lnTo>
                    <a:pt x="458729" y="707499"/>
                  </a:lnTo>
                  <a:lnTo>
                    <a:pt x="483614" y="751801"/>
                  </a:lnTo>
                  <a:lnTo>
                    <a:pt x="508004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8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79"/>
                  </a:lnTo>
                  <a:lnTo>
                    <a:pt x="820083" y="1604697"/>
                  </a:lnTo>
                  <a:lnTo>
                    <a:pt x="831352" y="1654637"/>
                  </a:lnTo>
                  <a:lnTo>
                    <a:pt x="842066" y="1704855"/>
                  </a:lnTo>
                  <a:lnTo>
                    <a:pt x="862129" y="1805945"/>
                  </a:lnTo>
                  <a:lnTo>
                    <a:pt x="935127" y="2212385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799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3" y="2557324"/>
                  </a:lnTo>
                  <a:lnTo>
                    <a:pt x="1025204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599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7"/>
                  </a:lnTo>
                  <a:lnTo>
                    <a:pt x="1170606" y="2960142"/>
                  </a:lnTo>
                  <a:lnTo>
                    <a:pt x="1194576" y="3000796"/>
                  </a:lnTo>
                  <a:lnTo>
                    <a:pt x="1220082" y="3040464"/>
                  </a:lnTo>
                  <a:lnTo>
                    <a:pt x="1247200" y="3079100"/>
                  </a:lnTo>
                  <a:lnTo>
                    <a:pt x="1275137" y="3115606"/>
                  </a:lnTo>
                  <a:lnTo>
                    <a:pt x="1304609" y="3151095"/>
                  </a:lnTo>
                  <a:lnTo>
                    <a:pt x="1335561" y="3185570"/>
                  </a:lnTo>
                  <a:lnTo>
                    <a:pt x="1367939" y="3219032"/>
                  </a:lnTo>
                  <a:lnTo>
                    <a:pt x="1401687" y="3251485"/>
                  </a:lnTo>
                  <a:lnTo>
                    <a:pt x="1436749" y="3282931"/>
                  </a:lnTo>
                  <a:lnTo>
                    <a:pt x="1473070" y="3313373"/>
                  </a:lnTo>
                  <a:lnTo>
                    <a:pt x="1510595" y="3342814"/>
                  </a:lnTo>
                  <a:lnTo>
                    <a:pt x="1549268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1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4"/>
                  </a:lnTo>
                  <a:lnTo>
                    <a:pt x="2131368" y="3651265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0"/>
                  </a:lnTo>
                  <a:lnTo>
                    <a:pt x="2378721" y="3715335"/>
                  </a:lnTo>
                  <a:lnTo>
                    <a:pt x="2428705" y="3725290"/>
                  </a:lnTo>
                  <a:lnTo>
                    <a:pt x="2478732" y="3734298"/>
                  </a:lnTo>
                  <a:lnTo>
                    <a:pt x="2528744" y="3742361"/>
                  </a:lnTo>
                  <a:lnTo>
                    <a:pt x="2578689" y="3749483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6"/>
                  </a:lnTo>
                  <a:lnTo>
                    <a:pt x="2829934" y="3771172"/>
                  </a:lnTo>
                  <a:lnTo>
                    <a:pt x="2882789" y="3772660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5"/>
                  </a:lnTo>
                  <a:lnTo>
                    <a:pt x="3490242" y="3719217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3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1" y="3655002"/>
                  </a:lnTo>
                  <a:lnTo>
                    <a:pt x="3827518" y="3642639"/>
                  </a:lnTo>
                  <a:lnTo>
                    <a:pt x="3875022" y="3629894"/>
                  </a:lnTo>
                  <a:lnTo>
                    <a:pt x="3922395" y="3616802"/>
                  </a:lnTo>
                  <a:lnTo>
                    <a:pt x="3969650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4"/>
                  </a:lnTo>
                  <a:lnTo>
                    <a:pt x="4251447" y="3518354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4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1" y="608806"/>
                  </a:lnTo>
                  <a:lnTo>
                    <a:pt x="414076" y="652439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3"/>
                  </a:lnTo>
                  <a:lnTo>
                    <a:pt x="540934" y="922244"/>
                  </a:lnTo>
                  <a:lnTo>
                    <a:pt x="559232" y="968751"/>
                  </a:lnTo>
                  <a:lnTo>
                    <a:pt x="576612" y="1015756"/>
                  </a:lnTo>
                  <a:lnTo>
                    <a:pt x="593032" y="1063281"/>
                  </a:lnTo>
                  <a:lnTo>
                    <a:pt x="608453" y="1111349"/>
                  </a:lnTo>
                  <a:lnTo>
                    <a:pt x="622835" y="1159981"/>
                  </a:lnTo>
                  <a:lnTo>
                    <a:pt x="636164" y="1209183"/>
                  </a:lnTo>
                  <a:lnTo>
                    <a:pt x="648533" y="1258899"/>
                  </a:lnTo>
                  <a:lnTo>
                    <a:pt x="660061" y="1309056"/>
                  </a:lnTo>
                  <a:lnTo>
                    <a:pt x="670868" y="1359581"/>
                  </a:lnTo>
                  <a:lnTo>
                    <a:pt x="681072" y="1410403"/>
                  </a:lnTo>
                  <a:lnTo>
                    <a:pt x="745642" y="1768351"/>
                  </a:lnTo>
                  <a:lnTo>
                    <a:pt x="755317" y="1818930"/>
                  </a:lnTo>
                  <a:lnTo>
                    <a:pt x="765461" y="1869152"/>
                  </a:lnTo>
                  <a:lnTo>
                    <a:pt x="776194" y="1918945"/>
                  </a:lnTo>
                  <a:lnTo>
                    <a:pt x="787636" y="1968237"/>
                  </a:lnTo>
                  <a:lnTo>
                    <a:pt x="799905" y="2016953"/>
                  </a:lnTo>
                  <a:lnTo>
                    <a:pt x="813121" y="2065023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0" y="2293132"/>
                  </a:lnTo>
                  <a:lnTo>
                    <a:pt x="918968" y="2335797"/>
                  </a:lnTo>
                  <a:lnTo>
                    <a:pt x="942147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1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1"/>
                  </a:lnTo>
                  <a:lnTo>
                    <a:pt x="1308422" y="2738638"/>
                  </a:lnTo>
                  <a:lnTo>
                    <a:pt x="1350507" y="2763724"/>
                  </a:lnTo>
                  <a:lnTo>
                    <a:pt x="1393714" y="2787574"/>
                  </a:lnTo>
                  <a:lnTo>
                    <a:pt x="1437956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4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8" y="3006818"/>
                  </a:lnTo>
                  <a:lnTo>
                    <a:pt x="2535517" y="3002908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5"/>
                  </a:lnTo>
                  <a:lnTo>
                    <a:pt x="3036554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7" y="2872471"/>
                  </a:lnTo>
                  <a:lnTo>
                    <a:pt x="3230268" y="2858336"/>
                  </a:lnTo>
                  <a:lnTo>
                    <a:pt x="3278370" y="2843904"/>
                  </a:lnTo>
                  <a:lnTo>
                    <a:pt x="3326386" y="2829233"/>
                  </a:lnTo>
                  <a:lnTo>
                    <a:pt x="3374335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7"/>
                  </a:lnTo>
                  <a:lnTo>
                    <a:pt x="210873" y="317198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199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39"/>
                  </a:lnTo>
                  <a:lnTo>
                    <a:pt x="377200" y="627902"/>
                  </a:lnTo>
                  <a:lnTo>
                    <a:pt x="397104" y="674360"/>
                  </a:lnTo>
                  <a:lnTo>
                    <a:pt x="415821" y="721454"/>
                  </a:lnTo>
                  <a:lnTo>
                    <a:pt x="433278" y="769221"/>
                  </a:lnTo>
                  <a:lnTo>
                    <a:pt x="449400" y="817700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0"/>
                  </a:lnTo>
                  <a:lnTo>
                    <a:pt x="509107" y="1060553"/>
                  </a:lnTo>
                  <a:lnTo>
                    <a:pt x="562851" y="1356647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8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5"/>
                  </a:lnTo>
                  <a:lnTo>
                    <a:pt x="717154" y="1803603"/>
                  </a:lnTo>
                  <a:lnTo>
                    <a:pt x="742959" y="1841498"/>
                  </a:lnTo>
                  <a:lnTo>
                    <a:pt x="771475" y="1877604"/>
                  </a:lnTo>
                  <a:lnTo>
                    <a:pt x="802494" y="1912029"/>
                  </a:lnTo>
                  <a:lnTo>
                    <a:pt x="835861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2" y="2059151"/>
                  </a:lnTo>
                  <a:lnTo>
                    <a:pt x="1032496" y="2083619"/>
                  </a:lnTo>
                  <a:lnTo>
                    <a:pt x="1076698" y="2106449"/>
                  </a:lnTo>
                  <a:lnTo>
                    <a:pt x="1122164" y="2127649"/>
                  </a:lnTo>
                  <a:lnTo>
                    <a:pt x="1168739" y="2147224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4"/>
                  </a:lnTo>
                  <a:lnTo>
                    <a:pt x="1363024" y="2209404"/>
                  </a:lnTo>
                  <a:lnTo>
                    <a:pt x="1412818" y="2220950"/>
                  </a:lnTo>
                  <a:lnTo>
                    <a:pt x="1462791" y="2230909"/>
                  </a:lnTo>
                  <a:lnTo>
                    <a:pt x="1512788" y="2239288"/>
                  </a:lnTo>
                  <a:lnTo>
                    <a:pt x="1562654" y="2246093"/>
                  </a:lnTo>
                  <a:lnTo>
                    <a:pt x="1612234" y="2251330"/>
                  </a:lnTo>
                  <a:lnTo>
                    <a:pt x="1661374" y="2255005"/>
                  </a:lnTo>
                  <a:lnTo>
                    <a:pt x="1715156" y="2257271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1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5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7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0" y="109035"/>
                  </a:lnTo>
                  <a:lnTo>
                    <a:pt x="102807" y="152290"/>
                  </a:lnTo>
                  <a:lnTo>
                    <a:pt x="130496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4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2" y="618406"/>
                  </a:lnTo>
                  <a:lnTo>
                    <a:pt x="328014" y="666909"/>
                  </a:lnTo>
                  <a:lnTo>
                    <a:pt x="337702" y="715982"/>
                  </a:lnTo>
                  <a:lnTo>
                    <a:pt x="364106" y="864018"/>
                  </a:lnTo>
                  <a:lnTo>
                    <a:pt x="373444" y="912769"/>
                  </a:lnTo>
                  <a:lnTo>
                    <a:pt x="383760" y="960789"/>
                  </a:lnTo>
                  <a:lnTo>
                    <a:pt x="395481" y="1007819"/>
                  </a:lnTo>
                  <a:lnTo>
                    <a:pt x="409033" y="1053597"/>
                  </a:lnTo>
                  <a:lnTo>
                    <a:pt x="424844" y="1097864"/>
                  </a:lnTo>
                  <a:lnTo>
                    <a:pt x="443340" y="1140360"/>
                  </a:lnTo>
                  <a:lnTo>
                    <a:pt x="464947" y="1180825"/>
                  </a:lnTo>
                  <a:lnTo>
                    <a:pt x="490091" y="1218998"/>
                  </a:lnTo>
                  <a:lnTo>
                    <a:pt x="519244" y="1254664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1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49"/>
                  </a:lnTo>
                  <a:lnTo>
                    <a:pt x="952494" y="1474871"/>
                  </a:lnTo>
                  <a:lnTo>
                    <a:pt x="1002359" y="1483635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79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5" y="1480340"/>
                  </a:lnTo>
                  <a:lnTo>
                    <a:pt x="1401774" y="1471720"/>
                  </a:lnTo>
                  <a:lnTo>
                    <a:pt x="1449497" y="1461644"/>
                  </a:lnTo>
                  <a:lnTo>
                    <a:pt x="1496741" y="1450322"/>
                  </a:lnTo>
                  <a:lnTo>
                    <a:pt x="1543581" y="1437969"/>
                  </a:lnTo>
                  <a:lnTo>
                    <a:pt x="1590091" y="1424795"/>
                  </a:lnTo>
                  <a:lnTo>
                    <a:pt x="1636346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494815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49"/>
                  </a:lnTo>
                  <a:lnTo>
                    <a:pt x="41010" y="60671"/>
                  </a:lnTo>
                  <a:lnTo>
                    <a:pt x="66693" y="101420"/>
                  </a:lnTo>
                  <a:lnTo>
                    <a:pt x="90627" y="143107"/>
                  </a:lnTo>
                  <a:lnTo>
                    <a:pt x="112227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1"/>
                  </a:lnTo>
                  <a:lnTo>
                    <a:pt x="167410" y="374796"/>
                  </a:lnTo>
                  <a:lnTo>
                    <a:pt x="176245" y="424415"/>
                  </a:lnTo>
                  <a:lnTo>
                    <a:pt x="186161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5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7" y="736396"/>
                  </a:lnTo>
                  <a:lnTo>
                    <a:pt x="546964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0"/>
                  </a:lnTo>
                  <a:lnTo>
                    <a:pt x="761083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434" y="3217228"/>
              <a:ext cx="9143998" cy="5143499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遇到的困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難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284915" y="3803079"/>
            <a:ext cx="5158740" cy="3884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期末</a:t>
            </a:r>
            <a:r>
              <a:rPr sz="3200" spc="-6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調整目標方向</a:t>
            </a:r>
            <a:r>
              <a:rPr sz="3200" spc="67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&amp;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實作</a:t>
            </a:r>
            <a:r>
              <a:rPr sz="3200" spc="-86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: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342265" indent="-330200">
              <a:lnSpc>
                <a:spcPct val="100000"/>
              </a:lnSpc>
              <a:buSzPct val="96875"/>
              <a:buAutoNum type="arabicPeriod"/>
              <a:tabLst>
                <a:tab pos="342900" algn="l"/>
              </a:tabLst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加強並且參考物流的作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業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營運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、工作流程、包裹運送</a:t>
            </a:r>
            <a:r>
              <a:rPr sz="3200" spc="-59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342265" indent="-330200">
              <a:lnSpc>
                <a:spcPct val="100000"/>
              </a:lnSpc>
              <a:buSzPct val="96875"/>
              <a:buAutoNum type="arabicPeriod" startAt="2"/>
              <a:tabLst>
                <a:tab pos="342900" algn="l"/>
              </a:tabLst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實作</a:t>
            </a:r>
            <a:r>
              <a:rPr sz="3200" spc="-86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: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許多的資料庫技術問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題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6" y="0"/>
            <a:ext cx="18286730" cy="10287000"/>
            <a:chOff x="1306" y="0"/>
            <a:chExt cx="18286730" cy="10287000"/>
          </a:xfrm>
        </p:grpSpPr>
        <p:sp>
          <p:nvSpPr>
            <p:cNvPr id="3" name="object 3"/>
            <p:cNvSpPr/>
            <p:nvPr/>
          </p:nvSpPr>
          <p:spPr>
            <a:xfrm>
              <a:off x="1295" y="291146"/>
              <a:ext cx="17968595" cy="9996170"/>
            </a:xfrm>
            <a:custGeom>
              <a:avLst/>
              <a:gdLst/>
              <a:ahLst/>
              <a:cxnLst/>
              <a:rect l="l" t="t" r="r" b="b"/>
              <a:pathLst>
                <a:path w="17968595" h="9996170">
                  <a:moveTo>
                    <a:pt x="17968430" y="0"/>
                  </a:moveTo>
                  <a:lnTo>
                    <a:pt x="318706" y="0"/>
                  </a:lnTo>
                  <a:lnTo>
                    <a:pt x="318706" y="5891288"/>
                  </a:lnTo>
                  <a:lnTo>
                    <a:pt x="0" y="5927039"/>
                  </a:lnTo>
                  <a:lnTo>
                    <a:pt x="0" y="9995852"/>
                  </a:lnTo>
                  <a:lnTo>
                    <a:pt x="4032529" y="9995852"/>
                  </a:lnTo>
                  <a:lnTo>
                    <a:pt x="4038295" y="9934638"/>
                  </a:lnTo>
                  <a:lnTo>
                    <a:pt x="4042880" y="9884562"/>
                  </a:lnTo>
                  <a:lnTo>
                    <a:pt x="4047350" y="9834474"/>
                  </a:lnTo>
                  <a:lnTo>
                    <a:pt x="4051655" y="9784385"/>
                  </a:lnTo>
                  <a:lnTo>
                    <a:pt x="4055808" y="9734296"/>
                  </a:lnTo>
                  <a:lnTo>
                    <a:pt x="4058031" y="9705975"/>
                  </a:lnTo>
                  <a:lnTo>
                    <a:pt x="17968430" y="9705975"/>
                  </a:lnTo>
                  <a:lnTo>
                    <a:pt x="17968430" y="0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306" y="6994612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7"/>
                  </a:moveTo>
                  <a:lnTo>
                    <a:pt x="0" y="3292387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6" y="7864985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4"/>
                  </a:moveTo>
                  <a:lnTo>
                    <a:pt x="0" y="2422014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7"/>
                  </a:moveTo>
                  <a:lnTo>
                    <a:pt x="0" y="1551617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4011418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60"/>
                  </a:lnTo>
                  <a:lnTo>
                    <a:pt x="217059" y="318362"/>
                  </a:lnTo>
                  <a:lnTo>
                    <a:pt x="273006" y="403631"/>
                  </a:lnTo>
                  <a:lnTo>
                    <a:pt x="327855" y="489489"/>
                  </a:lnTo>
                  <a:lnTo>
                    <a:pt x="354799" y="532676"/>
                  </a:lnTo>
                  <a:lnTo>
                    <a:pt x="381386" y="576056"/>
                  </a:lnTo>
                  <a:lnTo>
                    <a:pt x="407588" y="619643"/>
                  </a:lnTo>
                  <a:lnTo>
                    <a:pt x="433379" y="663453"/>
                  </a:lnTo>
                  <a:lnTo>
                    <a:pt x="458731" y="707501"/>
                  </a:lnTo>
                  <a:lnTo>
                    <a:pt x="483615" y="751802"/>
                  </a:lnTo>
                  <a:lnTo>
                    <a:pt x="508006" y="796371"/>
                  </a:lnTo>
                  <a:lnTo>
                    <a:pt x="531874" y="841224"/>
                  </a:lnTo>
                  <a:lnTo>
                    <a:pt x="555194" y="886376"/>
                  </a:lnTo>
                  <a:lnTo>
                    <a:pt x="577937" y="931841"/>
                  </a:lnTo>
                  <a:lnTo>
                    <a:pt x="600076" y="977635"/>
                  </a:lnTo>
                  <a:lnTo>
                    <a:pt x="621583" y="1023773"/>
                  </a:lnTo>
                  <a:lnTo>
                    <a:pt x="642432" y="1070270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8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4"/>
                  </a:lnTo>
                  <a:lnTo>
                    <a:pt x="767614" y="1407079"/>
                  </a:lnTo>
                  <a:lnTo>
                    <a:pt x="782203" y="1456995"/>
                  </a:lnTo>
                  <a:lnTo>
                    <a:pt x="795584" y="1505831"/>
                  </a:lnTo>
                  <a:lnTo>
                    <a:pt x="808186" y="1555081"/>
                  </a:lnTo>
                  <a:lnTo>
                    <a:pt x="820084" y="1604698"/>
                  </a:lnTo>
                  <a:lnTo>
                    <a:pt x="831353" y="1654639"/>
                  </a:lnTo>
                  <a:lnTo>
                    <a:pt x="842067" y="1704857"/>
                  </a:lnTo>
                  <a:lnTo>
                    <a:pt x="862130" y="1805946"/>
                  </a:lnTo>
                  <a:lnTo>
                    <a:pt x="935128" y="2212387"/>
                  </a:lnTo>
                  <a:lnTo>
                    <a:pt x="954552" y="2312712"/>
                  </a:lnTo>
                  <a:lnTo>
                    <a:pt x="964851" y="2362434"/>
                  </a:lnTo>
                  <a:lnTo>
                    <a:pt x="975641" y="2411801"/>
                  </a:lnTo>
                  <a:lnTo>
                    <a:pt x="986997" y="2460769"/>
                  </a:lnTo>
                  <a:lnTo>
                    <a:pt x="998993" y="2509292"/>
                  </a:lnTo>
                  <a:lnTo>
                    <a:pt x="1011704" y="2557326"/>
                  </a:lnTo>
                  <a:lnTo>
                    <a:pt x="1025205" y="2604824"/>
                  </a:lnTo>
                  <a:lnTo>
                    <a:pt x="1039571" y="2651743"/>
                  </a:lnTo>
                  <a:lnTo>
                    <a:pt x="1054875" y="2698037"/>
                  </a:lnTo>
                  <a:lnTo>
                    <a:pt x="1071194" y="2743661"/>
                  </a:lnTo>
                  <a:lnTo>
                    <a:pt x="1088601" y="2788569"/>
                  </a:lnTo>
                  <a:lnTo>
                    <a:pt x="1107171" y="2832716"/>
                  </a:lnTo>
                  <a:lnTo>
                    <a:pt x="1126979" y="2876058"/>
                  </a:lnTo>
                  <a:lnTo>
                    <a:pt x="1148099" y="2918549"/>
                  </a:lnTo>
                  <a:lnTo>
                    <a:pt x="1170607" y="2960144"/>
                  </a:lnTo>
                  <a:lnTo>
                    <a:pt x="1194577" y="3000798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8" y="3115608"/>
                  </a:lnTo>
                  <a:lnTo>
                    <a:pt x="1304610" y="3151097"/>
                  </a:lnTo>
                  <a:lnTo>
                    <a:pt x="1335562" y="3185571"/>
                  </a:lnTo>
                  <a:lnTo>
                    <a:pt x="1367940" y="3219034"/>
                  </a:lnTo>
                  <a:lnTo>
                    <a:pt x="1401688" y="3251487"/>
                  </a:lnTo>
                  <a:lnTo>
                    <a:pt x="1436750" y="3282933"/>
                  </a:lnTo>
                  <a:lnTo>
                    <a:pt x="1473071" y="3313375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1" y="3425152"/>
                  </a:lnTo>
                  <a:lnTo>
                    <a:pt x="1671628" y="3450612"/>
                  </a:lnTo>
                  <a:lnTo>
                    <a:pt x="1714342" y="3475083"/>
                  </a:lnTo>
                  <a:lnTo>
                    <a:pt x="1757929" y="3498568"/>
                  </a:lnTo>
                  <a:lnTo>
                    <a:pt x="1802332" y="3521070"/>
                  </a:lnTo>
                  <a:lnTo>
                    <a:pt x="1847496" y="3542591"/>
                  </a:lnTo>
                  <a:lnTo>
                    <a:pt x="1893366" y="3563134"/>
                  </a:lnTo>
                  <a:lnTo>
                    <a:pt x="1939887" y="3582701"/>
                  </a:lnTo>
                  <a:lnTo>
                    <a:pt x="1987003" y="3601296"/>
                  </a:lnTo>
                  <a:lnTo>
                    <a:pt x="2034659" y="3618920"/>
                  </a:lnTo>
                  <a:lnTo>
                    <a:pt x="2082799" y="3635576"/>
                  </a:lnTo>
                  <a:lnTo>
                    <a:pt x="2131369" y="3651267"/>
                  </a:lnTo>
                  <a:lnTo>
                    <a:pt x="2180313" y="3665995"/>
                  </a:lnTo>
                  <a:lnTo>
                    <a:pt x="2229576" y="3679764"/>
                  </a:lnTo>
                  <a:lnTo>
                    <a:pt x="2279102" y="3692575"/>
                  </a:lnTo>
                  <a:lnTo>
                    <a:pt x="2328836" y="3704432"/>
                  </a:lnTo>
                  <a:lnTo>
                    <a:pt x="2378722" y="3715336"/>
                  </a:lnTo>
                  <a:lnTo>
                    <a:pt x="2428707" y="3725291"/>
                  </a:lnTo>
                  <a:lnTo>
                    <a:pt x="2478733" y="3734299"/>
                  </a:lnTo>
                  <a:lnTo>
                    <a:pt x="2528746" y="3742363"/>
                  </a:lnTo>
                  <a:lnTo>
                    <a:pt x="2578690" y="3749485"/>
                  </a:lnTo>
                  <a:lnTo>
                    <a:pt x="2628510" y="3755668"/>
                  </a:lnTo>
                  <a:lnTo>
                    <a:pt x="2678151" y="3760914"/>
                  </a:lnTo>
                  <a:lnTo>
                    <a:pt x="2727558" y="3765227"/>
                  </a:lnTo>
                  <a:lnTo>
                    <a:pt x="2776675" y="3768608"/>
                  </a:lnTo>
                  <a:lnTo>
                    <a:pt x="2829935" y="3771173"/>
                  </a:lnTo>
                  <a:lnTo>
                    <a:pt x="2882790" y="3772662"/>
                  </a:lnTo>
                  <a:lnTo>
                    <a:pt x="2935254" y="3773109"/>
                  </a:lnTo>
                  <a:lnTo>
                    <a:pt x="2987339" y="3772550"/>
                  </a:lnTo>
                  <a:lnTo>
                    <a:pt x="3039059" y="3771018"/>
                  </a:lnTo>
                  <a:lnTo>
                    <a:pt x="3090426" y="3768549"/>
                  </a:lnTo>
                  <a:lnTo>
                    <a:pt x="3141454" y="3765178"/>
                  </a:lnTo>
                  <a:lnTo>
                    <a:pt x="3192156" y="3760938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6" y="3727937"/>
                  </a:lnTo>
                  <a:lnTo>
                    <a:pt x="3490243" y="3719219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5"/>
                  </a:lnTo>
                  <a:lnTo>
                    <a:pt x="3684095" y="3678446"/>
                  </a:lnTo>
                  <a:lnTo>
                    <a:pt x="3732069" y="3666950"/>
                  </a:lnTo>
                  <a:lnTo>
                    <a:pt x="3779872" y="3655004"/>
                  </a:lnTo>
                  <a:lnTo>
                    <a:pt x="3827519" y="3642641"/>
                  </a:lnTo>
                  <a:lnTo>
                    <a:pt x="3875023" y="3629896"/>
                  </a:lnTo>
                  <a:lnTo>
                    <a:pt x="3922396" y="3616804"/>
                  </a:lnTo>
                  <a:lnTo>
                    <a:pt x="3969651" y="3603399"/>
                  </a:lnTo>
                  <a:lnTo>
                    <a:pt x="4016803" y="3589717"/>
                  </a:lnTo>
                  <a:lnTo>
                    <a:pt x="4063862" y="3575792"/>
                  </a:lnTo>
                  <a:lnTo>
                    <a:pt x="4110844" y="3561659"/>
                  </a:lnTo>
                  <a:lnTo>
                    <a:pt x="4157760" y="3547352"/>
                  </a:lnTo>
                  <a:lnTo>
                    <a:pt x="4204624" y="3532906"/>
                  </a:lnTo>
                  <a:lnTo>
                    <a:pt x="4251448" y="3518356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886323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7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4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10" y="437283"/>
                  </a:lnTo>
                  <a:lnTo>
                    <a:pt x="316182" y="479757"/>
                  </a:lnTo>
                  <a:lnTo>
                    <a:pt x="341475" y="522488"/>
                  </a:lnTo>
                  <a:lnTo>
                    <a:pt x="366249" y="565497"/>
                  </a:lnTo>
                  <a:lnTo>
                    <a:pt x="390462" y="608808"/>
                  </a:lnTo>
                  <a:lnTo>
                    <a:pt x="414077" y="652441"/>
                  </a:lnTo>
                  <a:lnTo>
                    <a:pt x="437052" y="696418"/>
                  </a:lnTo>
                  <a:lnTo>
                    <a:pt x="459347" y="740763"/>
                  </a:lnTo>
                  <a:lnTo>
                    <a:pt x="480923" y="785496"/>
                  </a:lnTo>
                  <a:lnTo>
                    <a:pt x="501740" y="830639"/>
                  </a:lnTo>
                  <a:lnTo>
                    <a:pt x="521757" y="876215"/>
                  </a:lnTo>
                  <a:lnTo>
                    <a:pt x="540935" y="922245"/>
                  </a:lnTo>
                  <a:lnTo>
                    <a:pt x="559233" y="968752"/>
                  </a:lnTo>
                  <a:lnTo>
                    <a:pt x="576613" y="1015757"/>
                  </a:lnTo>
                  <a:lnTo>
                    <a:pt x="593033" y="1063283"/>
                  </a:lnTo>
                  <a:lnTo>
                    <a:pt x="608454" y="1111351"/>
                  </a:lnTo>
                  <a:lnTo>
                    <a:pt x="622836" y="1159983"/>
                  </a:lnTo>
                  <a:lnTo>
                    <a:pt x="636165" y="1209185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3"/>
                  </a:lnTo>
                  <a:lnTo>
                    <a:pt x="681073" y="1410404"/>
                  </a:lnTo>
                  <a:lnTo>
                    <a:pt x="745643" y="1768353"/>
                  </a:lnTo>
                  <a:lnTo>
                    <a:pt x="755318" y="1818932"/>
                  </a:lnTo>
                  <a:lnTo>
                    <a:pt x="765462" y="1869154"/>
                  </a:lnTo>
                  <a:lnTo>
                    <a:pt x="776195" y="1918947"/>
                  </a:lnTo>
                  <a:lnTo>
                    <a:pt x="787637" y="1968238"/>
                  </a:lnTo>
                  <a:lnTo>
                    <a:pt x="799906" y="2016955"/>
                  </a:lnTo>
                  <a:lnTo>
                    <a:pt x="813122" y="2065025"/>
                  </a:lnTo>
                  <a:lnTo>
                    <a:pt x="827404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3"/>
                  </a:lnTo>
                  <a:lnTo>
                    <a:pt x="918970" y="2335799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9" y="2528088"/>
                  </a:lnTo>
                  <a:lnTo>
                    <a:pt x="1084284" y="2561939"/>
                  </a:lnTo>
                  <a:lnTo>
                    <a:pt x="1117833" y="2594526"/>
                  </a:lnTo>
                  <a:lnTo>
                    <a:pt x="1153019" y="2625853"/>
                  </a:lnTo>
                  <a:lnTo>
                    <a:pt x="1189758" y="2655923"/>
                  </a:lnTo>
                  <a:lnTo>
                    <a:pt x="1227962" y="2684742"/>
                  </a:lnTo>
                  <a:lnTo>
                    <a:pt x="1267546" y="2712313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6"/>
                  </a:lnTo>
                  <a:lnTo>
                    <a:pt x="1437957" y="2810193"/>
                  </a:lnTo>
                  <a:lnTo>
                    <a:pt x="1483149" y="2831583"/>
                  </a:lnTo>
                  <a:lnTo>
                    <a:pt x="1529204" y="2851748"/>
                  </a:lnTo>
                  <a:lnTo>
                    <a:pt x="1576037" y="2870694"/>
                  </a:lnTo>
                  <a:lnTo>
                    <a:pt x="1623561" y="2888423"/>
                  </a:lnTo>
                  <a:lnTo>
                    <a:pt x="1671690" y="2904939"/>
                  </a:lnTo>
                  <a:lnTo>
                    <a:pt x="1720338" y="2920247"/>
                  </a:lnTo>
                  <a:lnTo>
                    <a:pt x="1769419" y="2934351"/>
                  </a:lnTo>
                  <a:lnTo>
                    <a:pt x="1818848" y="2947255"/>
                  </a:lnTo>
                  <a:lnTo>
                    <a:pt x="1868537" y="2958963"/>
                  </a:lnTo>
                  <a:lnTo>
                    <a:pt x="1918402" y="2969478"/>
                  </a:lnTo>
                  <a:lnTo>
                    <a:pt x="1968355" y="2978804"/>
                  </a:lnTo>
                  <a:lnTo>
                    <a:pt x="2018312" y="2986946"/>
                  </a:lnTo>
                  <a:lnTo>
                    <a:pt x="2068185" y="2993908"/>
                  </a:lnTo>
                  <a:lnTo>
                    <a:pt x="2117889" y="2999694"/>
                  </a:lnTo>
                  <a:lnTo>
                    <a:pt x="2167338" y="3004307"/>
                  </a:lnTo>
                  <a:lnTo>
                    <a:pt x="2216446" y="3007751"/>
                  </a:lnTo>
                  <a:lnTo>
                    <a:pt x="2270857" y="3010239"/>
                  </a:lnTo>
                  <a:lnTo>
                    <a:pt x="2324747" y="3011333"/>
                  </a:lnTo>
                  <a:lnTo>
                    <a:pt x="2378136" y="3011088"/>
                  </a:lnTo>
                  <a:lnTo>
                    <a:pt x="2431046" y="3009565"/>
                  </a:lnTo>
                  <a:lnTo>
                    <a:pt x="2483500" y="3006819"/>
                  </a:lnTo>
                  <a:lnTo>
                    <a:pt x="2535518" y="3002910"/>
                  </a:lnTo>
                  <a:lnTo>
                    <a:pt x="2587123" y="2997894"/>
                  </a:lnTo>
                  <a:lnTo>
                    <a:pt x="2638336" y="2991830"/>
                  </a:lnTo>
                  <a:lnTo>
                    <a:pt x="2689180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9" y="2958248"/>
                  </a:lnTo>
                  <a:lnTo>
                    <a:pt x="2889290" y="2947810"/>
                  </a:lnTo>
                  <a:lnTo>
                    <a:pt x="2938611" y="2936670"/>
                  </a:lnTo>
                  <a:lnTo>
                    <a:pt x="2987692" y="2924887"/>
                  </a:lnTo>
                  <a:lnTo>
                    <a:pt x="3036555" y="2912517"/>
                  </a:lnTo>
                  <a:lnTo>
                    <a:pt x="3085223" y="2899620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2" y="2843906"/>
                  </a:lnTo>
                  <a:lnTo>
                    <a:pt x="3326387" y="2829235"/>
                  </a:lnTo>
                  <a:lnTo>
                    <a:pt x="3374336" y="2814383"/>
                  </a:lnTo>
                  <a:lnTo>
                    <a:pt x="3401675" y="280583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4" y="2108564"/>
                  </a:moveTo>
                  <a:lnTo>
                    <a:pt x="2534844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7" y="189672"/>
                  </a:lnTo>
                  <a:lnTo>
                    <a:pt x="156899" y="231923"/>
                  </a:lnTo>
                  <a:lnTo>
                    <a:pt x="184146" y="274419"/>
                  </a:lnTo>
                  <a:lnTo>
                    <a:pt x="210874" y="317200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10" y="491948"/>
                  </a:lnTo>
                  <a:lnTo>
                    <a:pt x="334129" y="536735"/>
                  </a:lnTo>
                  <a:lnTo>
                    <a:pt x="356184" y="582041"/>
                  </a:lnTo>
                  <a:lnTo>
                    <a:pt x="377201" y="627903"/>
                  </a:lnTo>
                  <a:lnTo>
                    <a:pt x="397105" y="674362"/>
                  </a:lnTo>
                  <a:lnTo>
                    <a:pt x="415823" y="721455"/>
                  </a:lnTo>
                  <a:lnTo>
                    <a:pt x="433279" y="769222"/>
                  </a:lnTo>
                  <a:lnTo>
                    <a:pt x="449401" y="817702"/>
                  </a:lnTo>
                  <a:lnTo>
                    <a:pt x="464113" y="866933"/>
                  </a:lnTo>
                  <a:lnTo>
                    <a:pt x="476905" y="914536"/>
                  </a:lnTo>
                  <a:lnTo>
                    <a:pt x="488541" y="962750"/>
                  </a:lnTo>
                  <a:lnTo>
                    <a:pt x="499212" y="1011462"/>
                  </a:lnTo>
                  <a:lnTo>
                    <a:pt x="509108" y="1060555"/>
                  </a:lnTo>
                  <a:lnTo>
                    <a:pt x="562852" y="1356649"/>
                  </a:lnTo>
                  <a:lnTo>
                    <a:pt x="572645" y="1405175"/>
                  </a:lnTo>
                  <a:lnTo>
                    <a:pt x="583184" y="1453159"/>
                  </a:lnTo>
                  <a:lnTo>
                    <a:pt x="594659" y="1500483"/>
                  </a:lnTo>
                  <a:lnTo>
                    <a:pt x="607259" y="1547034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4"/>
                  </a:lnTo>
                  <a:lnTo>
                    <a:pt x="672724" y="1723181"/>
                  </a:lnTo>
                  <a:lnTo>
                    <a:pt x="693806" y="1764127"/>
                  </a:lnTo>
                  <a:lnTo>
                    <a:pt x="717155" y="1803605"/>
                  </a:lnTo>
                  <a:lnTo>
                    <a:pt x="742961" y="1841500"/>
                  </a:lnTo>
                  <a:lnTo>
                    <a:pt x="771476" y="1877606"/>
                  </a:lnTo>
                  <a:lnTo>
                    <a:pt x="802495" y="1912031"/>
                  </a:lnTo>
                  <a:lnTo>
                    <a:pt x="835862" y="1944780"/>
                  </a:lnTo>
                  <a:lnTo>
                    <a:pt x="871423" y="1975861"/>
                  </a:lnTo>
                  <a:lnTo>
                    <a:pt x="909021" y="2005279"/>
                  </a:lnTo>
                  <a:lnTo>
                    <a:pt x="948503" y="2033040"/>
                  </a:lnTo>
                  <a:lnTo>
                    <a:pt x="989713" y="2059152"/>
                  </a:lnTo>
                  <a:lnTo>
                    <a:pt x="1032497" y="2083620"/>
                  </a:lnTo>
                  <a:lnTo>
                    <a:pt x="1076699" y="2106451"/>
                  </a:lnTo>
                  <a:lnTo>
                    <a:pt x="1122165" y="2127651"/>
                  </a:lnTo>
                  <a:lnTo>
                    <a:pt x="1168740" y="2147226"/>
                  </a:lnTo>
                  <a:lnTo>
                    <a:pt x="1216268" y="2165183"/>
                  </a:lnTo>
                  <a:lnTo>
                    <a:pt x="1264595" y="2181527"/>
                  </a:lnTo>
                  <a:lnTo>
                    <a:pt x="1313566" y="2196266"/>
                  </a:lnTo>
                  <a:lnTo>
                    <a:pt x="1363026" y="2209405"/>
                  </a:lnTo>
                  <a:lnTo>
                    <a:pt x="1412819" y="2220952"/>
                  </a:lnTo>
                  <a:lnTo>
                    <a:pt x="1462792" y="2230911"/>
                  </a:lnTo>
                  <a:lnTo>
                    <a:pt x="1512789" y="2239290"/>
                  </a:lnTo>
                  <a:lnTo>
                    <a:pt x="1562655" y="2246094"/>
                  </a:lnTo>
                  <a:lnTo>
                    <a:pt x="1612235" y="2251331"/>
                  </a:lnTo>
                  <a:lnTo>
                    <a:pt x="1661375" y="2255006"/>
                  </a:lnTo>
                  <a:lnTo>
                    <a:pt x="1715157" y="2257273"/>
                  </a:lnTo>
                  <a:lnTo>
                    <a:pt x="1768251" y="2257739"/>
                  </a:lnTo>
                  <a:lnTo>
                    <a:pt x="1820696" y="2256506"/>
                  </a:lnTo>
                  <a:lnTo>
                    <a:pt x="1872530" y="2253673"/>
                  </a:lnTo>
                  <a:lnTo>
                    <a:pt x="1923792" y="2249340"/>
                  </a:lnTo>
                  <a:lnTo>
                    <a:pt x="1974522" y="2243606"/>
                  </a:lnTo>
                  <a:lnTo>
                    <a:pt x="2024758" y="2236573"/>
                  </a:lnTo>
                  <a:lnTo>
                    <a:pt x="2074540" y="2228340"/>
                  </a:lnTo>
                  <a:lnTo>
                    <a:pt x="2123907" y="2219006"/>
                  </a:lnTo>
                  <a:lnTo>
                    <a:pt x="2172896" y="2208673"/>
                  </a:lnTo>
                  <a:lnTo>
                    <a:pt x="2221549" y="2197440"/>
                  </a:lnTo>
                  <a:lnTo>
                    <a:pt x="2269903" y="2185406"/>
                  </a:lnTo>
                  <a:lnTo>
                    <a:pt x="2317997" y="2172673"/>
                  </a:lnTo>
                  <a:lnTo>
                    <a:pt x="2365871" y="2159339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8"/>
                  </a:lnTo>
                  <a:lnTo>
                    <a:pt x="2534844" y="2108564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6628053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5" y="1403755"/>
                  </a:moveTo>
                  <a:lnTo>
                    <a:pt x="1659945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8" y="152292"/>
                  </a:lnTo>
                  <a:lnTo>
                    <a:pt x="130498" y="195948"/>
                  </a:lnTo>
                  <a:lnTo>
                    <a:pt x="157292" y="240096"/>
                  </a:lnTo>
                  <a:lnTo>
                    <a:pt x="183013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9" y="423476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2" y="570734"/>
                  </a:lnTo>
                  <a:lnTo>
                    <a:pt x="317173" y="618408"/>
                  </a:lnTo>
                  <a:lnTo>
                    <a:pt x="328015" y="666911"/>
                  </a:lnTo>
                  <a:lnTo>
                    <a:pt x="337703" y="715984"/>
                  </a:lnTo>
                  <a:lnTo>
                    <a:pt x="364107" y="864020"/>
                  </a:lnTo>
                  <a:lnTo>
                    <a:pt x="373445" y="912771"/>
                  </a:lnTo>
                  <a:lnTo>
                    <a:pt x="383761" y="960791"/>
                  </a:lnTo>
                  <a:lnTo>
                    <a:pt x="395482" y="1007820"/>
                  </a:lnTo>
                  <a:lnTo>
                    <a:pt x="409034" y="1053599"/>
                  </a:lnTo>
                  <a:lnTo>
                    <a:pt x="424845" y="1097866"/>
                  </a:lnTo>
                  <a:lnTo>
                    <a:pt x="443341" y="1140362"/>
                  </a:lnTo>
                  <a:lnTo>
                    <a:pt x="464948" y="1180826"/>
                  </a:lnTo>
                  <a:lnTo>
                    <a:pt x="490092" y="1219000"/>
                  </a:lnTo>
                  <a:lnTo>
                    <a:pt x="519245" y="1254666"/>
                  </a:lnTo>
                  <a:lnTo>
                    <a:pt x="552016" y="1287798"/>
                  </a:lnTo>
                  <a:lnTo>
                    <a:pt x="588056" y="1318414"/>
                  </a:lnTo>
                  <a:lnTo>
                    <a:pt x="627021" y="1346531"/>
                  </a:lnTo>
                  <a:lnTo>
                    <a:pt x="668562" y="1372167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6" y="1450254"/>
                  </a:lnTo>
                  <a:lnTo>
                    <a:pt x="902777" y="1463751"/>
                  </a:lnTo>
                  <a:lnTo>
                    <a:pt x="952495" y="1474872"/>
                  </a:lnTo>
                  <a:lnTo>
                    <a:pt x="1002360" y="1483637"/>
                  </a:lnTo>
                  <a:lnTo>
                    <a:pt x="1052028" y="1490062"/>
                  </a:lnTo>
                  <a:lnTo>
                    <a:pt x="1101151" y="1494166"/>
                  </a:lnTo>
                  <a:lnTo>
                    <a:pt x="1153331" y="1496011"/>
                  </a:lnTo>
                  <a:lnTo>
                    <a:pt x="1204580" y="1495340"/>
                  </a:lnTo>
                  <a:lnTo>
                    <a:pt x="1254974" y="1492363"/>
                  </a:lnTo>
                  <a:lnTo>
                    <a:pt x="1304588" y="1487293"/>
                  </a:lnTo>
                  <a:lnTo>
                    <a:pt x="1353496" y="1480341"/>
                  </a:lnTo>
                  <a:lnTo>
                    <a:pt x="1401775" y="1471722"/>
                  </a:lnTo>
                  <a:lnTo>
                    <a:pt x="1449498" y="1461645"/>
                  </a:lnTo>
                  <a:lnTo>
                    <a:pt x="1496742" y="1450324"/>
                  </a:lnTo>
                  <a:lnTo>
                    <a:pt x="1543582" y="1437971"/>
                  </a:lnTo>
                  <a:lnTo>
                    <a:pt x="1590092" y="1424797"/>
                  </a:lnTo>
                  <a:lnTo>
                    <a:pt x="1636348" y="1411015"/>
                  </a:lnTo>
                  <a:lnTo>
                    <a:pt x="1659945" y="1403755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4813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8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2" y="20551"/>
                  </a:lnTo>
                  <a:lnTo>
                    <a:pt x="41011" y="60673"/>
                  </a:lnTo>
                  <a:lnTo>
                    <a:pt x="66694" y="101421"/>
                  </a:lnTo>
                  <a:lnTo>
                    <a:pt x="90628" y="143109"/>
                  </a:lnTo>
                  <a:lnTo>
                    <a:pt x="112228" y="186049"/>
                  </a:lnTo>
                  <a:lnTo>
                    <a:pt x="130913" y="230556"/>
                  </a:lnTo>
                  <a:lnTo>
                    <a:pt x="146099" y="276941"/>
                  </a:lnTo>
                  <a:lnTo>
                    <a:pt x="157936" y="325293"/>
                  </a:lnTo>
                  <a:lnTo>
                    <a:pt x="167411" y="374798"/>
                  </a:lnTo>
                  <a:lnTo>
                    <a:pt x="176246" y="424417"/>
                  </a:lnTo>
                  <a:lnTo>
                    <a:pt x="186162" y="473110"/>
                  </a:lnTo>
                  <a:lnTo>
                    <a:pt x="198881" y="519840"/>
                  </a:lnTo>
                  <a:lnTo>
                    <a:pt x="216122" y="563566"/>
                  </a:lnTo>
                  <a:lnTo>
                    <a:pt x="239608" y="603249"/>
                  </a:lnTo>
                  <a:lnTo>
                    <a:pt x="270587" y="637729"/>
                  </a:lnTo>
                  <a:lnTo>
                    <a:pt x="308222" y="667256"/>
                  </a:lnTo>
                  <a:lnTo>
                    <a:pt x="351106" y="691858"/>
                  </a:lnTo>
                  <a:lnTo>
                    <a:pt x="397831" y="711563"/>
                  </a:lnTo>
                  <a:lnTo>
                    <a:pt x="446988" y="726400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8" y="736972"/>
                  </a:lnTo>
                  <a:lnTo>
                    <a:pt x="709791" y="727852"/>
                  </a:lnTo>
                  <a:lnTo>
                    <a:pt x="761084" y="715544"/>
                  </a:lnTo>
                  <a:lnTo>
                    <a:pt x="793185" y="706338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449" y="1028700"/>
              <a:ext cx="4114799" cy="241934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948069" y="3585831"/>
            <a:ext cx="10351770" cy="618489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3200" spc="-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筆電的下載軟體與安裝，環境設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定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連線失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敗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2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&gt;SQL</a:t>
            </a:r>
            <a:r>
              <a:rPr sz="3200" spc="-3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developer</a:t>
            </a:r>
            <a:r>
              <a:rPr sz="3200" spc="-3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沒辦法建連線帳號到</a:t>
            </a:r>
            <a:r>
              <a:rPr sz="3200" spc="5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TEAM10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215265" marR="2408555" indent="-203200">
              <a:lnSpc>
                <a:spcPct val="115199"/>
              </a:lnSpc>
            </a:pPr>
            <a:r>
              <a:rPr sz="3200" spc="-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已經匯好資料了，但不知知道怎麼把關聯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圖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從</a:t>
            </a:r>
            <a:r>
              <a:rPr sz="3200" spc="1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datamodeler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匯出，傳到</a:t>
            </a:r>
            <a:r>
              <a:rPr sz="3200" spc="-7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sqldeveloper</a:t>
            </a: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3221355">
              <a:lnSpc>
                <a:spcPct val="115199"/>
              </a:lnSpc>
            </a:pPr>
            <a:r>
              <a:rPr sz="3200" spc="-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資料表的數值設定不對，無法匯入資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料  </a:t>
            </a:r>
            <a:r>
              <a:rPr sz="3200" spc="1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ORA-02291:</a:t>
            </a:r>
            <a:r>
              <a:rPr sz="3200" spc="-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違反完整性限制條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件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z="3200" spc="6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200" spc="6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</a:t>
            </a:r>
            <a:r>
              <a:rPr sz="3200" spc="34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200" spc="32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L</a:t>
            </a:r>
            <a:r>
              <a:rPr sz="3200" spc="-47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I</a:t>
            </a:r>
            <a:r>
              <a:rPr sz="3200" spc="59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V</a:t>
            </a:r>
            <a:r>
              <a:rPr sz="3200" spc="34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200" spc="58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r>
              <a:rPr sz="3200" spc="-869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.</a:t>
            </a:r>
            <a:r>
              <a:rPr sz="3200" spc="58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r>
              <a:rPr sz="3200" spc="34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200" spc="26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C</a:t>
            </a:r>
            <a:r>
              <a:rPr sz="3200" spc="34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200" spc="-47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I</a:t>
            </a:r>
            <a:r>
              <a:rPr sz="3200" spc="59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V</a:t>
            </a:r>
            <a:r>
              <a:rPr sz="3200" spc="34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200" spc="58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r>
              <a:rPr sz="3200" spc="2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_</a:t>
            </a:r>
            <a:r>
              <a:rPr sz="3200" spc="14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S</a:t>
            </a:r>
            <a:r>
              <a:rPr sz="3200" spc="34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200" spc="74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N</a:t>
            </a:r>
            <a:r>
              <a:rPr sz="3200" spc="6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</a:t>
            </a:r>
            <a:r>
              <a:rPr sz="3200" spc="34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</a:t>
            </a:r>
            <a:r>
              <a:rPr sz="3200" spc="58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R</a:t>
            </a:r>
            <a:r>
              <a:rPr sz="3200" spc="2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_</a:t>
            </a:r>
            <a:r>
              <a:rPr sz="3200" spc="32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F</a:t>
            </a:r>
            <a:r>
              <a:rPr sz="3200" spc="65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K</a:t>
            </a:r>
            <a:r>
              <a:rPr sz="3200" spc="-59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68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找不到父項索引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鍵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資料表的關聯設定有問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題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&gt;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電腦一直當機發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燙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遇到的困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難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63749" y="4137699"/>
            <a:ext cx="17443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解決方法</a:t>
            </a:r>
            <a:r>
              <a:rPr sz="3200" spc="-86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:</a:t>
            </a:r>
            <a:endParaRPr sz="32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3749" y="5187277"/>
            <a:ext cx="4901565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強化、修正、了解自己的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資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料，及使用目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的</a:t>
            </a:r>
            <a:endParaRPr sz="32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3749" y="6873203"/>
            <a:ext cx="4901565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參考教科書，嘗試上網查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詢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相關問題及處理方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法</a:t>
            </a:r>
            <a:endParaRPr sz="32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5862" y="832518"/>
            <a:ext cx="83566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物流管理流程舉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例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4" name="object 4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9" y="318361"/>
                  </a:lnTo>
                  <a:lnTo>
                    <a:pt x="273006" y="403630"/>
                  </a:lnTo>
                  <a:lnTo>
                    <a:pt x="327854" y="489488"/>
                  </a:lnTo>
                  <a:lnTo>
                    <a:pt x="354798" y="532675"/>
                  </a:lnTo>
                  <a:lnTo>
                    <a:pt x="381385" y="576054"/>
                  </a:lnTo>
                  <a:lnTo>
                    <a:pt x="407588" y="619642"/>
                  </a:lnTo>
                  <a:lnTo>
                    <a:pt x="433378" y="663452"/>
                  </a:lnTo>
                  <a:lnTo>
                    <a:pt x="458730" y="707500"/>
                  </a:lnTo>
                  <a:lnTo>
                    <a:pt x="483614" y="751801"/>
                  </a:lnTo>
                  <a:lnTo>
                    <a:pt x="508005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9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80"/>
                  </a:lnTo>
                  <a:lnTo>
                    <a:pt x="820084" y="1604697"/>
                  </a:lnTo>
                  <a:lnTo>
                    <a:pt x="831352" y="1654637"/>
                  </a:lnTo>
                  <a:lnTo>
                    <a:pt x="842066" y="1704856"/>
                  </a:lnTo>
                  <a:lnTo>
                    <a:pt x="862129" y="1805945"/>
                  </a:lnTo>
                  <a:lnTo>
                    <a:pt x="935127" y="2212386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800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4" y="2557324"/>
                  </a:lnTo>
                  <a:lnTo>
                    <a:pt x="1025205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600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8"/>
                  </a:lnTo>
                  <a:lnTo>
                    <a:pt x="1170606" y="2960143"/>
                  </a:lnTo>
                  <a:lnTo>
                    <a:pt x="1194576" y="3000797"/>
                  </a:lnTo>
                  <a:lnTo>
                    <a:pt x="1220083" y="3040464"/>
                  </a:lnTo>
                  <a:lnTo>
                    <a:pt x="1247200" y="3079100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0"/>
                  </a:lnTo>
                  <a:lnTo>
                    <a:pt x="1367939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5" y="3342814"/>
                  </a:lnTo>
                  <a:lnTo>
                    <a:pt x="1549269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2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5"/>
                  </a:lnTo>
                  <a:lnTo>
                    <a:pt x="2131368" y="3651266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1"/>
                  </a:lnTo>
                  <a:lnTo>
                    <a:pt x="2378722" y="3715335"/>
                  </a:lnTo>
                  <a:lnTo>
                    <a:pt x="2428706" y="3725290"/>
                  </a:lnTo>
                  <a:lnTo>
                    <a:pt x="2478732" y="3734298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89" y="3772661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4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2" y="3629895"/>
                  </a:lnTo>
                  <a:lnTo>
                    <a:pt x="3922395" y="3616803"/>
                  </a:lnTo>
                  <a:lnTo>
                    <a:pt x="3969651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5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4"/>
                  </a:lnTo>
                  <a:lnTo>
                    <a:pt x="540934" y="922244"/>
                  </a:lnTo>
                  <a:lnTo>
                    <a:pt x="559233" y="968751"/>
                  </a:lnTo>
                  <a:lnTo>
                    <a:pt x="576612" y="1015756"/>
                  </a:lnTo>
                  <a:lnTo>
                    <a:pt x="593032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3" y="1258899"/>
                  </a:lnTo>
                  <a:lnTo>
                    <a:pt x="660062" y="1309056"/>
                  </a:lnTo>
                  <a:lnTo>
                    <a:pt x="670868" y="1359581"/>
                  </a:lnTo>
                  <a:lnTo>
                    <a:pt x="681073" y="1410403"/>
                  </a:lnTo>
                  <a:lnTo>
                    <a:pt x="745643" y="1768351"/>
                  </a:lnTo>
                  <a:lnTo>
                    <a:pt x="755317" y="1818930"/>
                  </a:lnTo>
                  <a:lnTo>
                    <a:pt x="765461" y="1869153"/>
                  </a:lnTo>
                  <a:lnTo>
                    <a:pt x="776194" y="1918946"/>
                  </a:lnTo>
                  <a:lnTo>
                    <a:pt x="787636" y="1968237"/>
                  </a:lnTo>
                  <a:lnTo>
                    <a:pt x="799905" y="2016954"/>
                  </a:lnTo>
                  <a:lnTo>
                    <a:pt x="813121" y="2065024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1" y="2293132"/>
                  </a:lnTo>
                  <a:lnTo>
                    <a:pt x="918969" y="2335797"/>
                  </a:lnTo>
                  <a:lnTo>
                    <a:pt x="942148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2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2"/>
                  </a:lnTo>
                  <a:lnTo>
                    <a:pt x="1308422" y="2738638"/>
                  </a:lnTo>
                  <a:lnTo>
                    <a:pt x="1350508" y="2763724"/>
                  </a:lnTo>
                  <a:lnTo>
                    <a:pt x="1393714" y="2787574"/>
                  </a:lnTo>
                  <a:lnTo>
                    <a:pt x="1437957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5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9" y="3006818"/>
                  </a:lnTo>
                  <a:lnTo>
                    <a:pt x="2535517" y="3002909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6"/>
                  </a:lnTo>
                  <a:lnTo>
                    <a:pt x="3036555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8" y="2872471"/>
                  </a:lnTo>
                  <a:lnTo>
                    <a:pt x="3230269" y="2858336"/>
                  </a:lnTo>
                  <a:lnTo>
                    <a:pt x="3278371" y="2843904"/>
                  </a:lnTo>
                  <a:lnTo>
                    <a:pt x="3326386" y="2829234"/>
                  </a:lnTo>
                  <a:lnTo>
                    <a:pt x="3374336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200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40"/>
                  </a:lnTo>
                  <a:lnTo>
                    <a:pt x="377200" y="627902"/>
                  </a:lnTo>
                  <a:lnTo>
                    <a:pt x="397104" y="674361"/>
                  </a:lnTo>
                  <a:lnTo>
                    <a:pt x="415822" y="721454"/>
                  </a:lnTo>
                  <a:lnTo>
                    <a:pt x="433278" y="769221"/>
                  </a:lnTo>
                  <a:lnTo>
                    <a:pt x="449400" y="817701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1"/>
                  </a:lnTo>
                  <a:lnTo>
                    <a:pt x="509107" y="1060554"/>
                  </a:lnTo>
                  <a:lnTo>
                    <a:pt x="562851" y="1356648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9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6"/>
                  </a:lnTo>
                  <a:lnTo>
                    <a:pt x="717154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29"/>
                  </a:lnTo>
                  <a:lnTo>
                    <a:pt x="835862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3" y="2059151"/>
                  </a:lnTo>
                  <a:lnTo>
                    <a:pt x="1032496" y="2083619"/>
                  </a:lnTo>
                  <a:lnTo>
                    <a:pt x="1076699" y="2106450"/>
                  </a:lnTo>
                  <a:lnTo>
                    <a:pt x="1122164" y="2127650"/>
                  </a:lnTo>
                  <a:lnTo>
                    <a:pt x="1168739" y="2147225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5"/>
                  </a:lnTo>
                  <a:lnTo>
                    <a:pt x="1363025" y="2209404"/>
                  </a:lnTo>
                  <a:lnTo>
                    <a:pt x="1412818" y="2220950"/>
                  </a:lnTo>
                  <a:lnTo>
                    <a:pt x="1462791" y="2230910"/>
                  </a:lnTo>
                  <a:lnTo>
                    <a:pt x="1512788" y="2239289"/>
                  </a:lnTo>
                  <a:lnTo>
                    <a:pt x="1562654" y="2246093"/>
                  </a:lnTo>
                  <a:lnTo>
                    <a:pt x="1612235" y="2251330"/>
                  </a:lnTo>
                  <a:lnTo>
                    <a:pt x="1661374" y="2255005"/>
                  </a:lnTo>
                  <a:lnTo>
                    <a:pt x="1715157" y="2257272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2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6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8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1" y="109035"/>
                  </a:lnTo>
                  <a:lnTo>
                    <a:pt x="102807" y="152291"/>
                  </a:lnTo>
                  <a:lnTo>
                    <a:pt x="130497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5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3" y="618406"/>
                  </a:lnTo>
                  <a:lnTo>
                    <a:pt x="328014" y="666910"/>
                  </a:lnTo>
                  <a:lnTo>
                    <a:pt x="337702" y="715982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19"/>
                  </a:lnTo>
                  <a:lnTo>
                    <a:pt x="409034" y="1053597"/>
                  </a:lnTo>
                  <a:lnTo>
                    <a:pt x="424845" y="1097865"/>
                  </a:lnTo>
                  <a:lnTo>
                    <a:pt x="443340" y="1140361"/>
                  </a:lnTo>
                  <a:lnTo>
                    <a:pt x="464947" y="1180825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2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50"/>
                  </a:lnTo>
                  <a:lnTo>
                    <a:pt x="952494" y="1474871"/>
                  </a:lnTo>
                  <a:lnTo>
                    <a:pt x="1002360" y="1483636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80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6" y="1480340"/>
                  </a:lnTo>
                  <a:lnTo>
                    <a:pt x="1401774" y="1471720"/>
                  </a:lnTo>
                  <a:lnTo>
                    <a:pt x="1449498" y="1461644"/>
                  </a:lnTo>
                  <a:lnTo>
                    <a:pt x="1496741" y="1450323"/>
                  </a:lnTo>
                  <a:lnTo>
                    <a:pt x="1543581" y="1437969"/>
                  </a:lnTo>
                  <a:lnTo>
                    <a:pt x="1590091" y="1424796"/>
                  </a:lnTo>
                  <a:lnTo>
                    <a:pt x="1636347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0" y="60672"/>
                  </a:lnTo>
                  <a:lnTo>
                    <a:pt x="66693" y="101420"/>
                  </a:lnTo>
                  <a:lnTo>
                    <a:pt x="90627" y="143108"/>
                  </a:lnTo>
                  <a:lnTo>
                    <a:pt x="112228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2"/>
                  </a:lnTo>
                  <a:lnTo>
                    <a:pt x="167410" y="374797"/>
                  </a:lnTo>
                  <a:lnTo>
                    <a:pt x="176246" y="424415"/>
                  </a:lnTo>
                  <a:lnTo>
                    <a:pt x="186162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6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8" y="736396"/>
                  </a:lnTo>
                  <a:lnTo>
                    <a:pt x="546965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1"/>
                  </a:lnTo>
                  <a:lnTo>
                    <a:pt x="761084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306" y="5851559"/>
            <a:ext cx="15822930" cy="4435475"/>
            <a:chOff x="1306" y="5851559"/>
            <a:chExt cx="15822930" cy="4435475"/>
          </a:xfrm>
        </p:grpSpPr>
        <p:sp>
          <p:nvSpPr>
            <p:cNvPr id="10" name="object 10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6994613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6"/>
                  </a:moveTo>
                  <a:lnTo>
                    <a:pt x="0" y="3292386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3"/>
                  </a:moveTo>
                  <a:lnTo>
                    <a:pt x="0" y="2422013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3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6"/>
                  </a:moveTo>
                  <a:lnTo>
                    <a:pt x="0" y="1551616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8044" y="5851559"/>
              <a:ext cx="13776172" cy="360045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26330" y="2141922"/>
            <a:ext cx="16819880" cy="3220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5920" algn="ctr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以黑貓宅急便及物流公司合作運作為例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子</a:t>
            </a:r>
          </a:p>
          <a:p>
            <a:pPr>
              <a:lnSpc>
                <a:spcPct val="100000"/>
              </a:lnSpc>
            </a:pPr>
            <a:endParaRPr sz="235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2741295" marR="1200150" indent="-1533525">
              <a:lnSpc>
                <a:spcPct val="115500"/>
              </a:lnSpc>
            </a:pPr>
            <a:r>
              <a:rPr sz="33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先是從寄件人收取欲寄貨品或者寄件人本人將貨品交到代收商店</a:t>
            </a:r>
            <a:r>
              <a:rPr lang="en-US" altLang="zh-TW" sz="33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(</a:t>
            </a:r>
            <a:r>
              <a:rPr sz="3300" spc="-6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ex</a:t>
            </a:r>
            <a:r>
              <a:rPr lang="en-US" altLang="zh-TW" sz="3300" spc="-6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.</a:t>
            </a:r>
            <a:r>
              <a:rPr sz="3300" spc="-6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7</a:t>
            </a:r>
            <a:r>
              <a:rPr lang="en-US" altLang="zh-TW" sz="3300" spc="-6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r>
              <a:rPr sz="3300" spc="-6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11</a:t>
            </a:r>
            <a:r>
              <a:rPr lang="en-US" altLang="zh-TW" sz="3300" spc="-6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)</a:t>
            </a:r>
            <a:r>
              <a:rPr sz="3300" spc="-6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 </a:t>
            </a:r>
            <a:r>
              <a:rPr sz="3300" spc="-163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3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再由黑貓的籠車將貨品集中運送到寄件人當地的發或營業所</a:t>
            </a:r>
            <a:r>
              <a:rPr sz="3300" spc="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</a:t>
            </a:r>
            <a:endParaRPr sz="33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2700" marR="5080" indent="629285">
              <a:lnSpc>
                <a:spcPct val="115500"/>
              </a:lnSpc>
            </a:pPr>
            <a:r>
              <a:rPr sz="33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利用籠車配送到鄰近的發貨轉運中心，並轉運到收件人當地地區的發貨轉運中心去</a:t>
            </a:r>
            <a:r>
              <a:rPr sz="3300" spc="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 </a:t>
            </a:r>
            <a:r>
              <a:rPr sz="3300" spc="24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3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由收件人當地轉運中心去分貨，將貨品用貨車搬運到或營業所，再一次的分貨送達收件人</a:t>
            </a:r>
            <a:r>
              <a:rPr sz="3300" spc="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  <a:endParaRPr sz="33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952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666613" y="3152842"/>
            <a:ext cx="12954774" cy="4519827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資料方面</a:t>
            </a:r>
            <a:r>
              <a:rPr spc="-86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:</a:t>
            </a:r>
          </a:p>
          <a:p>
            <a:pPr algn="ctr">
              <a:lnSpc>
                <a:spcPct val="100000"/>
              </a:lnSpc>
              <a:spcBef>
                <a:spcPts val="585"/>
              </a:spcBef>
              <a:buSzPct val="96875"/>
              <a:tabLst>
                <a:tab pos="342900" algn="l"/>
              </a:tabLst>
            </a:pPr>
            <a:r>
              <a:rPr lang="en-US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1.</a:t>
            </a:r>
            <a:r>
              <a:rPr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讓訂單編號</a:t>
            </a:r>
            <a:r>
              <a:rPr spc="15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(ORDER_ID)</a:t>
            </a: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可以有自動產生編碼方式，提高工作效率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。</a:t>
            </a:r>
          </a:p>
          <a:p>
            <a:pPr algn="ctr">
              <a:lnSpc>
                <a:spcPct val="100000"/>
              </a:lnSpc>
              <a:spcBef>
                <a:spcPts val="585"/>
              </a:spcBef>
              <a:buSzPct val="96875"/>
              <a:tabLst>
                <a:tab pos="2884805" algn="l"/>
              </a:tabLst>
            </a:pPr>
            <a:r>
              <a:rPr lang="en-US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2.</a:t>
            </a:r>
            <a:r>
              <a:rPr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設計使用者網頁</a:t>
            </a: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，優化使用時的舒適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度</a:t>
            </a:r>
          </a:p>
          <a:p>
            <a:pPr algn="ctr">
              <a:lnSpc>
                <a:spcPct val="100000"/>
              </a:lnSpc>
              <a:spcBef>
                <a:spcPts val="585"/>
              </a:spcBef>
              <a:buSzPct val="96875"/>
              <a:tabLst>
                <a:tab pos="2496820" algn="l"/>
              </a:tabLst>
            </a:pPr>
            <a:r>
              <a:rPr lang="en-US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3.</a:t>
            </a:r>
            <a:r>
              <a:rPr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能更完整化資料表的欄位</a:t>
            </a: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、</a:t>
            </a:r>
            <a:r>
              <a:rPr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關聯</a:t>
            </a:r>
            <a:r>
              <a:rPr lang="en-US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(</a:t>
            </a:r>
            <a:r>
              <a:rPr lang="en-US" spc="-33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ex.</a:t>
            </a: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營收</a:t>
            </a:r>
            <a:r>
              <a:rPr lang="en-US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)</a:t>
            </a:r>
            <a:r>
              <a:rPr lang="zh-TW" altLang="en-US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。</a:t>
            </a:r>
            <a:endParaRPr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endParaRPr sz="3900"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  <a:p>
            <a:pPr algn="ctr">
              <a:lnSpc>
                <a:spcPct val="100000"/>
              </a:lnSpc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整體</a:t>
            </a:r>
            <a:r>
              <a:rPr spc="-86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:</a:t>
            </a:r>
          </a:p>
          <a:p>
            <a:pPr algn="ctr">
              <a:lnSpc>
                <a:spcPct val="100000"/>
              </a:lnSpc>
              <a:spcBef>
                <a:spcPts val="585"/>
              </a:spcBef>
              <a:buSzPct val="96875"/>
              <a:tabLst>
                <a:tab pos="2072005" algn="l"/>
              </a:tabLst>
            </a:pPr>
            <a:r>
              <a:rPr lang="en-US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1.</a:t>
            </a:r>
            <a:r>
              <a:rPr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讓物流業者能與更多店家合作</a:t>
            </a: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，提高銷售通路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。</a:t>
            </a:r>
          </a:p>
          <a:p>
            <a:pPr algn="ctr">
              <a:lnSpc>
                <a:spcPct val="100000"/>
              </a:lnSpc>
              <a:spcBef>
                <a:spcPts val="585"/>
              </a:spcBef>
              <a:buSzPct val="96875"/>
              <a:tabLst>
                <a:tab pos="2884805" algn="l"/>
              </a:tabLst>
            </a:pPr>
            <a:r>
              <a:rPr lang="en-US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2.</a:t>
            </a:r>
            <a:r>
              <a:rPr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電子自動化作業流程</a:t>
            </a: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，減少人力成本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。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48523" y="908722"/>
            <a:ext cx="41910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未來展</a:t>
            </a:r>
            <a:r>
              <a:rPr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望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5" y="0"/>
            <a:ext cx="18285460" cy="10287000"/>
            <a:chOff x="2885" y="0"/>
            <a:chExt cx="1828546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495" y="1028700"/>
              <a:ext cx="4410074" cy="6095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85" y="5596984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5"/>
                  </a:moveTo>
                  <a:lnTo>
                    <a:pt x="0" y="4690015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85" y="6535711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6" y="3751287"/>
                  </a:moveTo>
                  <a:lnTo>
                    <a:pt x="0" y="3751287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6" y="375128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85" y="7474565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3" y="2812434"/>
                  </a:moveTo>
                  <a:lnTo>
                    <a:pt x="0" y="2812434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3" y="281243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85" y="8413426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2"/>
                  </a:moveTo>
                  <a:lnTo>
                    <a:pt x="0" y="1873572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2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885" y="9352490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0" y="934509"/>
                  </a:moveTo>
                  <a:lnTo>
                    <a:pt x="0" y="934509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0" y="93450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067337" y="0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1" y="3591100"/>
                  </a:moveTo>
                  <a:lnTo>
                    <a:pt x="2994907" y="3581797"/>
                  </a:lnTo>
                  <a:lnTo>
                    <a:pt x="2834434" y="3572386"/>
                  </a:lnTo>
                  <a:lnTo>
                    <a:pt x="2729038" y="3564351"/>
                  </a:lnTo>
                  <a:lnTo>
                    <a:pt x="2625188" y="3554596"/>
                  </a:lnTo>
                  <a:lnTo>
                    <a:pt x="2573918" y="3548991"/>
                  </a:lnTo>
                  <a:lnTo>
                    <a:pt x="2523125" y="3542856"/>
                  </a:lnTo>
                  <a:lnTo>
                    <a:pt x="2472839" y="3536159"/>
                  </a:lnTo>
                  <a:lnTo>
                    <a:pt x="2423089" y="3528865"/>
                  </a:lnTo>
                  <a:lnTo>
                    <a:pt x="2373905" y="3520942"/>
                  </a:lnTo>
                  <a:lnTo>
                    <a:pt x="2325318" y="3512356"/>
                  </a:lnTo>
                  <a:lnTo>
                    <a:pt x="2277357" y="3503074"/>
                  </a:lnTo>
                  <a:lnTo>
                    <a:pt x="2230053" y="3493063"/>
                  </a:lnTo>
                  <a:lnTo>
                    <a:pt x="2183435" y="3482289"/>
                  </a:lnTo>
                  <a:lnTo>
                    <a:pt x="2137533" y="3470720"/>
                  </a:lnTo>
                  <a:lnTo>
                    <a:pt x="2092378" y="3458322"/>
                  </a:lnTo>
                  <a:lnTo>
                    <a:pt x="2047998" y="3445061"/>
                  </a:lnTo>
                  <a:lnTo>
                    <a:pt x="2004425" y="3430905"/>
                  </a:lnTo>
                  <a:lnTo>
                    <a:pt x="1961687" y="3415820"/>
                  </a:lnTo>
                  <a:lnTo>
                    <a:pt x="1919816" y="3399774"/>
                  </a:lnTo>
                  <a:lnTo>
                    <a:pt x="1878840" y="3382731"/>
                  </a:lnTo>
                  <a:lnTo>
                    <a:pt x="1838791" y="3364661"/>
                  </a:lnTo>
                  <a:lnTo>
                    <a:pt x="1799697" y="3345529"/>
                  </a:lnTo>
                  <a:lnTo>
                    <a:pt x="1761589" y="3325301"/>
                  </a:lnTo>
                  <a:lnTo>
                    <a:pt x="1724496" y="3303945"/>
                  </a:lnTo>
                  <a:lnTo>
                    <a:pt x="1688449" y="3281428"/>
                  </a:lnTo>
                  <a:lnTo>
                    <a:pt x="1653478" y="3257716"/>
                  </a:lnTo>
                  <a:lnTo>
                    <a:pt x="1619613" y="3232776"/>
                  </a:lnTo>
                  <a:lnTo>
                    <a:pt x="1586882" y="3206574"/>
                  </a:lnTo>
                  <a:lnTo>
                    <a:pt x="1555318" y="3179078"/>
                  </a:lnTo>
                  <a:lnTo>
                    <a:pt x="1524948" y="3150254"/>
                  </a:lnTo>
                  <a:lnTo>
                    <a:pt x="1495080" y="3119311"/>
                  </a:lnTo>
                  <a:lnTo>
                    <a:pt x="1466449" y="3086990"/>
                  </a:lnTo>
                  <a:lnTo>
                    <a:pt x="1439011" y="3053343"/>
                  </a:lnTo>
                  <a:lnTo>
                    <a:pt x="1412717" y="3018421"/>
                  </a:lnTo>
                  <a:lnTo>
                    <a:pt x="1387521" y="2982276"/>
                  </a:lnTo>
                  <a:lnTo>
                    <a:pt x="1363378" y="2944961"/>
                  </a:lnTo>
                  <a:lnTo>
                    <a:pt x="1340240" y="2906526"/>
                  </a:lnTo>
                  <a:lnTo>
                    <a:pt x="1318061" y="2867025"/>
                  </a:lnTo>
                  <a:lnTo>
                    <a:pt x="1296794" y="2826508"/>
                  </a:lnTo>
                  <a:lnTo>
                    <a:pt x="1276393" y="2785028"/>
                  </a:lnTo>
                  <a:lnTo>
                    <a:pt x="1256812" y="2742636"/>
                  </a:lnTo>
                  <a:lnTo>
                    <a:pt x="1238003" y="2699385"/>
                  </a:lnTo>
                  <a:lnTo>
                    <a:pt x="1219921" y="2655325"/>
                  </a:lnTo>
                  <a:lnTo>
                    <a:pt x="1202519" y="2610510"/>
                  </a:lnTo>
                  <a:lnTo>
                    <a:pt x="1185750" y="2564990"/>
                  </a:lnTo>
                  <a:lnTo>
                    <a:pt x="1169567" y="2518818"/>
                  </a:lnTo>
                  <a:lnTo>
                    <a:pt x="1153925" y="2472046"/>
                  </a:lnTo>
                  <a:lnTo>
                    <a:pt x="1138777" y="2424724"/>
                  </a:lnTo>
                  <a:lnTo>
                    <a:pt x="1124076" y="2376906"/>
                  </a:lnTo>
                  <a:lnTo>
                    <a:pt x="1109775" y="2328643"/>
                  </a:lnTo>
                  <a:lnTo>
                    <a:pt x="1095829" y="2279987"/>
                  </a:lnTo>
                  <a:lnTo>
                    <a:pt x="1082191" y="2230990"/>
                  </a:lnTo>
                  <a:lnTo>
                    <a:pt x="1068813" y="2181703"/>
                  </a:lnTo>
                  <a:lnTo>
                    <a:pt x="1055650" y="2132179"/>
                  </a:lnTo>
                  <a:lnTo>
                    <a:pt x="1042655" y="2082469"/>
                  </a:lnTo>
                  <a:lnTo>
                    <a:pt x="1029782" y="2032625"/>
                  </a:lnTo>
                  <a:lnTo>
                    <a:pt x="991427" y="1882808"/>
                  </a:lnTo>
                  <a:lnTo>
                    <a:pt x="978575" y="1832946"/>
                  </a:lnTo>
                  <a:lnTo>
                    <a:pt x="965612" y="1783210"/>
                  </a:lnTo>
                  <a:lnTo>
                    <a:pt x="952491" y="1733652"/>
                  </a:lnTo>
                  <a:lnTo>
                    <a:pt x="939166" y="1684322"/>
                  </a:lnTo>
                  <a:lnTo>
                    <a:pt x="925591" y="1635273"/>
                  </a:lnTo>
                  <a:lnTo>
                    <a:pt x="911718" y="1586557"/>
                  </a:lnTo>
                  <a:lnTo>
                    <a:pt x="897502" y="1538226"/>
                  </a:lnTo>
                  <a:lnTo>
                    <a:pt x="882896" y="1490330"/>
                  </a:lnTo>
                  <a:lnTo>
                    <a:pt x="867853" y="1442923"/>
                  </a:lnTo>
                  <a:lnTo>
                    <a:pt x="852327" y="1396057"/>
                  </a:lnTo>
                  <a:lnTo>
                    <a:pt x="836271" y="1349782"/>
                  </a:lnTo>
                  <a:lnTo>
                    <a:pt x="817290" y="1297671"/>
                  </a:lnTo>
                  <a:lnTo>
                    <a:pt x="797581" y="1246376"/>
                  </a:lnTo>
                  <a:lnTo>
                    <a:pt x="777165" y="1195875"/>
                  </a:lnTo>
                  <a:lnTo>
                    <a:pt x="756064" y="1146142"/>
                  </a:lnTo>
                  <a:lnTo>
                    <a:pt x="734299" y="1097154"/>
                  </a:lnTo>
                  <a:lnTo>
                    <a:pt x="711891" y="1048887"/>
                  </a:lnTo>
                  <a:lnTo>
                    <a:pt x="688862" y="1001316"/>
                  </a:lnTo>
                  <a:lnTo>
                    <a:pt x="665233" y="954418"/>
                  </a:lnTo>
                  <a:lnTo>
                    <a:pt x="641025" y="908169"/>
                  </a:lnTo>
                  <a:lnTo>
                    <a:pt x="616259" y="862545"/>
                  </a:lnTo>
                  <a:lnTo>
                    <a:pt x="590957" y="817521"/>
                  </a:lnTo>
                  <a:lnTo>
                    <a:pt x="565141" y="773073"/>
                  </a:lnTo>
                  <a:lnTo>
                    <a:pt x="538831" y="729179"/>
                  </a:lnTo>
                  <a:lnTo>
                    <a:pt x="512048" y="685812"/>
                  </a:lnTo>
                  <a:lnTo>
                    <a:pt x="484815" y="642950"/>
                  </a:lnTo>
                  <a:lnTo>
                    <a:pt x="457152" y="600569"/>
                  </a:lnTo>
                  <a:lnTo>
                    <a:pt x="429081" y="558644"/>
                  </a:lnTo>
                  <a:lnTo>
                    <a:pt x="400622" y="517152"/>
                  </a:lnTo>
                  <a:lnTo>
                    <a:pt x="371798" y="476068"/>
                  </a:lnTo>
                  <a:lnTo>
                    <a:pt x="342630" y="435369"/>
                  </a:lnTo>
                  <a:lnTo>
                    <a:pt x="313139" y="395029"/>
                  </a:lnTo>
                  <a:lnTo>
                    <a:pt x="283345" y="355027"/>
                  </a:lnTo>
                  <a:lnTo>
                    <a:pt x="253272" y="315336"/>
                  </a:lnTo>
                  <a:lnTo>
                    <a:pt x="222939" y="275934"/>
                  </a:lnTo>
                  <a:lnTo>
                    <a:pt x="192369" y="236796"/>
                  </a:lnTo>
                  <a:lnTo>
                    <a:pt x="161581" y="197898"/>
                  </a:lnTo>
                  <a:lnTo>
                    <a:pt x="130599" y="159216"/>
                  </a:lnTo>
                  <a:lnTo>
                    <a:pt x="99443" y="120727"/>
                  </a:lnTo>
                  <a:lnTo>
                    <a:pt x="68134" y="82406"/>
                  </a:lnTo>
                  <a:lnTo>
                    <a:pt x="0" y="0"/>
                  </a:lnTo>
                  <a:lnTo>
                    <a:pt x="3220661" y="0"/>
                  </a:lnTo>
                  <a:lnTo>
                    <a:pt x="3220661" y="3591100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778682" y="0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7" y="2845240"/>
                  </a:moveTo>
                  <a:lnTo>
                    <a:pt x="2448157" y="2842869"/>
                  </a:lnTo>
                  <a:lnTo>
                    <a:pt x="2287598" y="2834776"/>
                  </a:lnTo>
                  <a:lnTo>
                    <a:pt x="2182316" y="2827424"/>
                  </a:lnTo>
                  <a:lnTo>
                    <a:pt x="2130340" y="2823009"/>
                  </a:lnTo>
                  <a:lnTo>
                    <a:pt x="2078869" y="2818031"/>
                  </a:lnTo>
                  <a:lnTo>
                    <a:pt x="2027947" y="2812442"/>
                  </a:lnTo>
                  <a:lnTo>
                    <a:pt x="1977622" y="2806189"/>
                  </a:lnTo>
                  <a:lnTo>
                    <a:pt x="1927939" y="2799222"/>
                  </a:lnTo>
                  <a:lnTo>
                    <a:pt x="1878943" y="2791489"/>
                  </a:lnTo>
                  <a:lnTo>
                    <a:pt x="1830682" y="2782940"/>
                  </a:lnTo>
                  <a:lnTo>
                    <a:pt x="1783200" y="2773523"/>
                  </a:lnTo>
                  <a:lnTo>
                    <a:pt x="1736544" y="2763188"/>
                  </a:lnTo>
                  <a:lnTo>
                    <a:pt x="1690759" y="2751883"/>
                  </a:lnTo>
                  <a:lnTo>
                    <a:pt x="1645892" y="2739558"/>
                  </a:lnTo>
                  <a:lnTo>
                    <a:pt x="1601988" y="2726160"/>
                  </a:lnTo>
                  <a:lnTo>
                    <a:pt x="1559093" y="2711641"/>
                  </a:lnTo>
                  <a:lnTo>
                    <a:pt x="1517254" y="2695947"/>
                  </a:lnTo>
                  <a:lnTo>
                    <a:pt x="1476515" y="2679029"/>
                  </a:lnTo>
                  <a:lnTo>
                    <a:pt x="1436923" y="2660836"/>
                  </a:lnTo>
                  <a:lnTo>
                    <a:pt x="1398523" y="2641315"/>
                  </a:lnTo>
                  <a:lnTo>
                    <a:pt x="1361363" y="2620417"/>
                  </a:lnTo>
                  <a:lnTo>
                    <a:pt x="1325487" y="2598089"/>
                  </a:lnTo>
                  <a:lnTo>
                    <a:pt x="1290941" y="2574282"/>
                  </a:lnTo>
                  <a:lnTo>
                    <a:pt x="1257771" y="2548945"/>
                  </a:lnTo>
                  <a:lnTo>
                    <a:pt x="1226024" y="2522025"/>
                  </a:lnTo>
                  <a:lnTo>
                    <a:pt x="1195745" y="2493472"/>
                  </a:lnTo>
                  <a:lnTo>
                    <a:pt x="1166017" y="2462290"/>
                  </a:lnTo>
                  <a:lnTo>
                    <a:pt x="1137823" y="2429406"/>
                  </a:lnTo>
                  <a:lnTo>
                    <a:pt x="1111090" y="2394900"/>
                  </a:lnTo>
                  <a:lnTo>
                    <a:pt x="1085746" y="2358854"/>
                  </a:lnTo>
                  <a:lnTo>
                    <a:pt x="1061718" y="2321349"/>
                  </a:lnTo>
                  <a:lnTo>
                    <a:pt x="1038934" y="2282464"/>
                  </a:lnTo>
                  <a:lnTo>
                    <a:pt x="1017321" y="2242281"/>
                  </a:lnTo>
                  <a:lnTo>
                    <a:pt x="996807" y="2200880"/>
                  </a:lnTo>
                  <a:lnTo>
                    <a:pt x="977319" y="2158343"/>
                  </a:lnTo>
                  <a:lnTo>
                    <a:pt x="958784" y="2114750"/>
                  </a:lnTo>
                  <a:lnTo>
                    <a:pt x="941130" y="2070181"/>
                  </a:lnTo>
                  <a:lnTo>
                    <a:pt x="924285" y="2024717"/>
                  </a:lnTo>
                  <a:lnTo>
                    <a:pt x="908176" y="1978440"/>
                  </a:lnTo>
                  <a:lnTo>
                    <a:pt x="892731" y="1931429"/>
                  </a:lnTo>
                  <a:lnTo>
                    <a:pt x="877876" y="1883766"/>
                  </a:lnTo>
                  <a:lnTo>
                    <a:pt x="863540" y="1835531"/>
                  </a:lnTo>
                  <a:lnTo>
                    <a:pt x="849649" y="1786805"/>
                  </a:lnTo>
                  <a:lnTo>
                    <a:pt x="836132" y="1737669"/>
                  </a:lnTo>
                  <a:lnTo>
                    <a:pt x="822916" y="1688203"/>
                  </a:lnTo>
                  <a:lnTo>
                    <a:pt x="809928" y="1638488"/>
                  </a:lnTo>
                  <a:lnTo>
                    <a:pt x="797096" y="1588605"/>
                  </a:lnTo>
                  <a:lnTo>
                    <a:pt x="771609" y="1488658"/>
                  </a:lnTo>
                  <a:lnTo>
                    <a:pt x="758809" y="1438755"/>
                  </a:lnTo>
                  <a:lnTo>
                    <a:pt x="745874" y="1389007"/>
                  </a:lnTo>
                  <a:lnTo>
                    <a:pt x="732733" y="1339494"/>
                  </a:lnTo>
                  <a:lnTo>
                    <a:pt x="719313" y="1290298"/>
                  </a:lnTo>
                  <a:lnTo>
                    <a:pt x="705540" y="1241498"/>
                  </a:lnTo>
                  <a:lnTo>
                    <a:pt x="691343" y="1193177"/>
                  </a:lnTo>
                  <a:lnTo>
                    <a:pt x="676649" y="1145413"/>
                  </a:lnTo>
                  <a:lnTo>
                    <a:pt x="661386" y="1098289"/>
                  </a:lnTo>
                  <a:lnTo>
                    <a:pt x="645480" y="1051884"/>
                  </a:lnTo>
                  <a:lnTo>
                    <a:pt x="626371" y="999814"/>
                  </a:lnTo>
                  <a:lnTo>
                    <a:pt x="606357" y="948762"/>
                  </a:lnTo>
                  <a:lnTo>
                    <a:pt x="585473" y="898690"/>
                  </a:lnTo>
                  <a:lnTo>
                    <a:pt x="563751" y="849561"/>
                  </a:lnTo>
                  <a:lnTo>
                    <a:pt x="541226" y="801337"/>
                  </a:lnTo>
                  <a:lnTo>
                    <a:pt x="517931" y="753980"/>
                  </a:lnTo>
                  <a:lnTo>
                    <a:pt x="493900" y="707451"/>
                  </a:lnTo>
                  <a:lnTo>
                    <a:pt x="469167" y="661714"/>
                  </a:lnTo>
                  <a:lnTo>
                    <a:pt x="443765" y="616729"/>
                  </a:lnTo>
                  <a:lnTo>
                    <a:pt x="417728" y="572460"/>
                  </a:lnTo>
                  <a:lnTo>
                    <a:pt x="391089" y="528868"/>
                  </a:lnTo>
                  <a:lnTo>
                    <a:pt x="363884" y="485915"/>
                  </a:lnTo>
                  <a:lnTo>
                    <a:pt x="336144" y="443563"/>
                  </a:lnTo>
                  <a:lnTo>
                    <a:pt x="307904" y="401775"/>
                  </a:lnTo>
                  <a:lnTo>
                    <a:pt x="279198" y="360513"/>
                  </a:lnTo>
                  <a:lnTo>
                    <a:pt x="250059" y="319738"/>
                  </a:lnTo>
                  <a:lnTo>
                    <a:pt x="220521" y="279412"/>
                  </a:lnTo>
                  <a:lnTo>
                    <a:pt x="190617" y="239499"/>
                  </a:lnTo>
                  <a:lnTo>
                    <a:pt x="160382" y="199959"/>
                  </a:lnTo>
                  <a:lnTo>
                    <a:pt x="129849" y="160755"/>
                  </a:lnTo>
                  <a:lnTo>
                    <a:pt x="99051" y="121849"/>
                  </a:lnTo>
                  <a:lnTo>
                    <a:pt x="68024" y="83203"/>
                  </a:lnTo>
                  <a:lnTo>
                    <a:pt x="36799" y="44779"/>
                  </a:lnTo>
                  <a:lnTo>
                    <a:pt x="0" y="0"/>
                  </a:lnTo>
                  <a:lnTo>
                    <a:pt x="2509317" y="0"/>
                  </a:lnTo>
                  <a:lnTo>
                    <a:pt x="2509317" y="2845240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6490406" y="0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2" y="2091902"/>
                  </a:moveTo>
                  <a:lnTo>
                    <a:pt x="1674368" y="2085508"/>
                  </a:lnTo>
                  <a:lnTo>
                    <a:pt x="1620114" y="2081738"/>
                  </a:lnTo>
                  <a:lnTo>
                    <a:pt x="1566485" y="2077274"/>
                  </a:lnTo>
                  <a:lnTo>
                    <a:pt x="1513569" y="2072017"/>
                  </a:lnTo>
                  <a:lnTo>
                    <a:pt x="1461456" y="2065867"/>
                  </a:lnTo>
                  <a:lnTo>
                    <a:pt x="1410235" y="2058726"/>
                  </a:lnTo>
                  <a:lnTo>
                    <a:pt x="1359996" y="2050493"/>
                  </a:lnTo>
                  <a:lnTo>
                    <a:pt x="1310826" y="2041070"/>
                  </a:lnTo>
                  <a:lnTo>
                    <a:pt x="1262817" y="2030358"/>
                  </a:lnTo>
                  <a:lnTo>
                    <a:pt x="1216057" y="2018257"/>
                  </a:lnTo>
                  <a:lnTo>
                    <a:pt x="1170636" y="2004668"/>
                  </a:lnTo>
                  <a:lnTo>
                    <a:pt x="1126642" y="1989493"/>
                  </a:lnTo>
                  <a:lnTo>
                    <a:pt x="1084165" y="1972631"/>
                  </a:lnTo>
                  <a:lnTo>
                    <a:pt x="1043294" y="1953984"/>
                  </a:lnTo>
                  <a:lnTo>
                    <a:pt x="1004119" y="1933453"/>
                  </a:lnTo>
                  <a:lnTo>
                    <a:pt x="966729" y="1910938"/>
                  </a:lnTo>
                  <a:lnTo>
                    <a:pt x="931213" y="1886340"/>
                  </a:lnTo>
                  <a:lnTo>
                    <a:pt x="897660" y="1859560"/>
                  </a:lnTo>
                  <a:lnTo>
                    <a:pt x="866160" y="1830499"/>
                  </a:lnTo>
                  <a:lnTo>
                    <a:pt x="836672" y="1799100"/>
                  </a:lnTo>
                  <a:lnTo>
                    <a:pt x="809204" y="1765472"/>
                  </a:lnTo>
                  <a:lnTo>
                    <a:pt x="783626" y="1729757"/>
                  </a:lnTo>
                  <a:lnTo>
                    <a:pt x="759808" y="1692098"/>
                  </a:lnTo>
                  <a:lnTo>
                    <a:pt x="737622" y="1652639"/>
                  </a:lnTo>
                  <a:lnTo>
                    <a:pt x="716937" y="1611522"/>
                  </a:lnTo>
                  <a:lnTo>
                    <a:pt x="697624" y="1568891"/>
                  </a:lnTo>
                  <a:lnTo>
                    <a:pt x="679553" y="1524889"/>
                  </a:lnTo>
                  <a:lnTo>
                    <a:pt x="662595" y="1479659"/>
                  </a:lnTo>
                  <a:lnTo>
                    <a:pt x="646620" y="1433344"/>
                  </a:lnTo>
                  <a:lnTo>
                    <a:pt x="631498" y="1386087"/>
                  </a:lnTo>
                  <a:lnTo>
                    <a:pt x="617101" y="1338032"/>
                  </a:lnTo>
                  <a:lnTo>
                    <a:pt x="603298" y="1289321"/>
                  </a:lnTo>
                  <a:lnTo>
                    <a:pt x="589960" y="1240098"/>
                  </a:lnTo>
                  <a:lnTo>
                    <a:pt x="576957" y="1190505"/>
                  </a:lnTo>
                  <a:lnTo>
                    <a:pt x="564159" y="1140686"/>
                  </a:lnTo>
                  <a:lnTo>
                    <a:pt x="551438" y="1090785"/>
                  </a:lnTo>
                  <a:lnTo>
                    <a:pt x="538664" y="1040943"/>
                  </a:lnTo>
                  <a:lnTo>
                    <a:pt x="525706" y="991305"/>
                  </a:lnTo>
                  <a:lnTo>
                    <a:pt x="512436" y="942013"/>
                  </a:lnTo>
                  <a:lnTo>
                    <a:pt x="498723" y="893211"/>
                  </a:lnTo>
                  <a:lnTo>
                    <a:pt x="484439" y="845041"/>
                  </a:lnTo>
                  <a:lnTo>
                    <a:pt x="469454" y="797647"/>
                  </a:lnTo>
                  <a:lnTo>
                    <a:pt x="453637" y="751172"/>
                  </a:lnTo>
                  <a:lnTo>
                    <a:pt x="434410" y="699329"/>
                  </a:lnTo>
                  <a:lnTo>
                    <a:pt x="413989" y="648826"/>
                  </a:lnTo>
                  <a:lnTo>
                    <a:pt x="392433" y="599595"/>
                  </a:lnTo>
                  <a:lnTo>
                    <a:pt x="369804" y="551569"/>
                  </a:lnTo>
                  <a:lnTo>
                    <a:pt x="346161" y="504682"/>
                  </a:lnTo>
                  <a:lnTo>
                    <a:pt x="321564" y="458866"/>
                  </a:lnTo>
                  <a:lnTo>
                    <a:pt x="296074" y="414055"/>
                  </a:lnTo>
                  <a:lnTo>
                    <a:pt x="269752" y="370181"/>
                  </a:lnTo>
                  <a:lnTo>
                    <a:pt x="242656" y="327177"/>
                  </a:lnTo>
                  <a:lnTo>
                    <a:pt x="214848" y="284978"/>
                  </a:lnTo>
                  <a:lnTo>
                    <a:pt x="186388" y="243514"/>
                  </a:lnTo>
                  <a:lnTo>
                    <a:pt x="157335" y="202721"/>
                  </a:lnTo>
                  <a:lnTo>
                    <a:pt x="127751" y="162530"/>
                  </a:lnTo>
                  <a:lnTo>
                    <a:pt x="97695" y="122875"/>
                  </a:lnTo>
                  <a:lnTo>
                    <a:pt x="67227" y="83689"/>
                  </a:lnTo>
                  <a:lnTo>
                    <a:pt x="36408" y="44904"/>
                  </a:lnTo>
                  <a:lnTo>
                    <a:pt x="5298" y="6455"/>
                  </a:lnTo>
                  <a:lnTo>
                    <a:pt x="0" y="0"/>
                  </a:lnTo>
                  <a:lnTo>
                    <a:pt x="1797592" y="0"/>
                  </a:lnTo>
                  <a:lnTo>
                    <a:pt x="1797592" y="209190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194008" y="0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1" y="1344859"/>
                  </a:moveTo>
                  <a:lnTo>
                    <a:pt x="1027016" y="1340217"/>
                  </a:lnTo>
                  <a:lnTo>
                    <a:pt x="973720" y="1335165"/>
                  </a:lnTo>
                  <a:lnTo>
                    <a:pt x="921624" y="1328774"/>
                  </a:lnTo>
                  <a:lnTo>
                    <a:pt x="870930" y="1320818"/>
                  </a:lnTo>
                  <a:lnTo>
                    <a:pt x="821841" y="1311071"/>
                  </a:lnTo>
                  <a:lnTo>
                    <a:pt x="774560" y="1299307"/>
                  </a:lnTo>
                  <a:lnTo>
                    <a:pt x="729289" y="1285300"/>
                  </a:lnTo>
                  <a:lnTo>
                    <a:pt x="686232" y="1268824"/>
                  </a:lnTo>
                  <a:lnTo>
                    <a:pt x="645590" y="1249654"/>
                  </a:lnTo>
                  <a:lnTo>
                    <a:pt x="607567" y="1227564"/>
                  </a:lnTo>
                  <a:lnTo>
                    <a:pt x="572366" y="1202326"/>
                  </a:lnTo>
                  <a:lnTo>
                    <a:pt x="540188" y="1173717"/>
                  </a:lnTo>
                  <a:lnTo>
                    <a:pt x="511156" y="1141742"/>
                  </a:lnTo>
                  <a:lnTo>
                    <a:pt x="485062" y="1106511"/>
                  </a:lnTo>
                  <a:lnTo>
                    <a:pt x="461614" y="1068347"/>
                  </a:lnTo>
                  <a:lnTo>
                    <a:pt x="440520" y="1027577"/>
                  </a:lnTo>
                  <a:lnTo>
                    <a:pt x="421488" y="984524"/>
                  </a:lnTo>
                  <a:lnTo>
                    <a:pt x="404226" y="939515"/>
                  </a:lnTo>
                  <a:lnTo>
                    <a:pt x="388442" y="892873"/>
                  </a:lnTo>
                  <a:lnTo>
                    <a:pt x="373843" y="844925"/>
                  </a:lnTo>
                  <a:lnTo>
                    <a:pt x="360138" y="795994"/>
                  </a:lnTo>
                  <a:lnTo>
                    <a:pt x="347035" y="746406"/>
                  </a:lnTo>
                  <a:lnTo>
                    <a:pt x="321467" y="646558"/>
                  </a:lnTo>
                  <a:lnTo>
                    <a:pt x="308417" y="596948"/>
                  </a:lnTo>
                  <a:lnTo>
                    <a:pt x="294801" y="547981"/>
                  </a:lnTo>
                  <a:lnTo>
                    <a:pt x="280327" y="499981"/>
                  </a:lnTo>
                  <a:lnTo>
                    <a:pt x="264703" y="453274"/>
                  </a:lnTo>
                  <a:lnTo>
                    <a:pt x="245034" y="401778"/>
                  </a:lnTo>
                  <a:lnTo>
                    <a:pt x="223637" y="352224"/>
                  </a:lnTo>
                  <a:lnTo>
                    <a:pt x="200646" y="304462"/>
                  </a:lnTo>
                  <a:lnTo>
                    <a:pt x="176193" y="258344"/>
                  </a:lnTo>
                  <a:lnTo>
                    <a:pt x="150411" y="213719"/>
                  </a:lnTo>
                  <a:lnTo>
                    <a:pt x="123431" y="170438"/>
                  </a:lnTo>
                  <a:lnTo>
                    <a:pt x="95389" y="128353"/>
                  </a:lnTo>
                  <a:lnTo>
                    <a:pt x="66414" y="87313"/>
                  </a:lnTo>
                  <a:lnTo>
                    <a:pt x="36642" y="47169"/>
                  </a:lnTo>
                  <a:lnTo>
                    <a:pt x="6204" y="7772"/>
                  </a:lnTo>
                  <a:lnTo>
                    <a:pt x="0" y="0"/>
                  </a:lnTo>
                  <a:lnTo>
                    <a:pt x="1093991" y="0"/>
                  </a:lnTo>
                  <a:lnTo>
                    <a:pt x="1093991" y="134485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7899896" y="0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2" y="585227"/>
                  </a:moveTo>
                  <a:lnTo>
                    <a:pt x="333659" y="573618"/>
                  </a:lnTo>
                  <a:lnTo>
                    <a:pt x="289539" y="558474"/>
                  </a:lnTo>
                  <a:lnTo>
                    <a:pt x="250203" y="538040"/>
                  </a:lnTo>
                  <a:lnTo>
                    <a:pt x="216438" y="511446"/>
                  </a:lnTo>
                  <a:lnTo>
                    <a:pt x="188979" y="477884"/>
                  </a:lnTo>
                  <a:lnTo>
                    <a:pt x="166783" y="438515"/>
                  </a:lnTo>
                  <a:lnTo>
                    <a:pt x="148680" y="394628"/>
                  </a:lnTo>
                  <a:lnTo>
                    <a:pt x="133504" y="347513"/>
                  </a:lnTo>
                  <a:lnTo>
                    <a:pt x="120085" y="298460"/>
                  </a:lnTo>
                  <a:lnTo>
                    <a:pt x="107256" y="248758"/>
                  </a:lnTo>
                  <a:lnTo>
                    <a:pt x="93849" y="199696"/>
                  </a:lnTo>
                  <a:lnTo>
                    <a:pt x="78695" y="152565"/>
                  </a:lnTo>
                  <a:lnTo>
                    <a:pt x="58163" y="102259"/>
                  </a:lnTo>
                  <a:lnTo>
                    <a:pt x="34440" y="55496"/>
                  </a:lnTo>
                  <a:lnTo>
                    <a:pt x="8057" y="11700"/>
                  </a:lnTo>
                  <a:lnTo>
                    <a:pt x="0" y="0"/>
                  </a:lnTo>
                  <a:lnTo>
                    <a:pt x="388102" y="0"/>
                  </a:lnTo>
                  <a:lnTo>
                    <a:pt x="388102" y="58522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901741" y="7196835"/>
              <a:ext cx="1557655" cy="2506345"/>
            </a:xfrm>
            <a:custGeom>
              <a:avLst/>
              <a:gdLst/>
              <a:ahLst/>
              <a:cxnLst/>
              <a:rect l="l" t="t" r="r" b="b"/>
              <a:pathLst>
                <a:path w="1557655" h="2506345">
                  <a:moveTo>
                    <a:pt x="456349" y="2053437"/>
                  </a:moveTo>
                  <a:lnTo>
                    <a:pt x="221081" y="2053437"/>
                  </a:lnTo>
                  <a:lnTo>
                    <a:pt x="326783" y="1388884"/>
                  </a:lnTo>
                  <a:lnTo>
                    <a:pt x="275513" y="1371053"/>
                  </a:lnTo>
                  <a:lnTo>
                    <a:pt x="231546" y="1340446"/>
                  </a:lnTo>
                  <a:lnTo>
                    <a:pt x="197269" y="1299044"/>
                  </a:lnTo>
                  <a:lnTo>
                    <a:pt x="175107" y="1248816"/>
                  </a:lnTo>
                  <a:lnTo>
                    <a:pt x="164287" y="1257160"/>
                  </a:lnTo>
                  <a:lnTo>
                    <a:pt x="155879" y="1267904"/>
                  </a:lnTo>
                  <a:lnTo>
                    <a:pt x="150444" y="1280579"/>
                  </a:lnTo>
                  <a:lnTo>
                    <a:pt x="148513" y="1294688"/>
                  </a:lnTo>
                  <a:lnTo>
                    <a:pt x="152717" y="1315415"/>
                  </a:lnTo>
                  <a:lnTo>
                    <a:pt x="164185" y="1332395"/>
                  </a:lnTo>
                  <a:lnTo>
                    <a:pt x="181140" y="1343863"/>
                  </a:lnTo>
                  <a:lnTo>
                    <a:pt x="201853" y="1348079"/>
                  </a:lnTo>
                  <a:lnTo>
                    <a:pt x="235534" y="1348079"/>
                  </a:lnTo>
                  <a:lnTo>
                    <a:pt x="54330" y="2487180"/>
                  </a:lnTo>
                  <a:lnTo>
                    <a:pt x="149669" y="2502370"/>
                  </a:lnTo>
                  <a:lnTo>
                    <a:pt x="204089" y="2160193"/>
                  </a:lnTo>
                  <a:lnTo>
                    <a:pt x="418058" y="2160193"/>
                  </a:lnTo>
                  <a:lnTo>
                    <a:pt x="456336" y="2053450"/>
                  </a:lnTo>
                  <a:close/>
                </a:path>
                <a:path w="1557655" h="2506345">
                  <a:moveTo>
                    <a:pt x="715543" y="1331849"/>
                  </a:moveTo>
                  <a:lnTo>
                    <a:pt x="412991" y="1387386"/>
                  </a:lnTo>
                  <a:lnTo>
                    <a:pt x="661479" y="1481442"/>
                  </a:lnTo>
                  <a:lnTo>
                    <a:pt x="711835" y="1341043"/>
                  </a:lnTo>
                  <a:lnTo>
                    <a:pt x="715543" y="1331849"/>
                  </a:lnTo>
                  <a:close/>
                </a:path>
                <a:path w="1557655" h="2506345">
                  <a:moveTo>
                    <a:pt x="1050747" y="1411541"/>
                  </a:moveTo>
                  <a:lnTo>
                    <a:pt x="1044511" y="1364830"/>
                  </a:lnTo>
                  <a:lnTo>
                    <a:pt x="1024597" y="1322603"/>
                  </a:lnTo>
                  <a:lnTo>
                    <a:pt x="992530" y="1288084"/>
                  </a:lnTo>
                  <a:lnTo>
                    <a:pt x="949820" y="1264488"/>
                  </a:lnTo>
                  <a:lnTo>
                    <a:pt x="901890" y="1255522"/>
                  </a:lnTo>
                  <a:lnTo>
                    <a:pt x="855205" y="1261757"/>
                  </a:lnTo>
                  <a:lnTo>
                    <a:pt x="812990" y="1281671"/>
                  </a:lnTo>
                  <a:lnTo>
                    <a:pt x="778471" y="1313764"/>
                  </a:lnTo>
                  <a:lnTo>
                    <a:pt x="754875" y="1356512"/>
                  </a:lnTo>
                  <a:lnTo>
                    <a:pt x="415759" y="2302078"/>
                  </a:lnTo>
                  <a:lnTo>
                    <a:pt x="406793" y="2350071"/>
                  </a:lnTo>
                  <a:lnTo>
                    <a:pt x="413029" y="2396794"/>
                  </a:lnTo>
                  <a:lnTo>
                    <a:pt x="432943" y="2439022"/>
                  </a:lnTo>
                  <a:lnTo>
                    <a:pt x="465010" y="2473541"/>
                  </a:lnTo>
                  <a:lnTo>
                    <a:pt x="507720" y="2497137"/>
                  </a:lnTo>
                  <a:lnTo>
                    <a:pt x="546341" y="2505608"/>
                  </a:lnTo>
                  <a:lnTo>
                    <a:pt x="559206" y="2506154"/>
                  </a:lnTo>
                  <a:lnTo>
                    <a:pt x="604850" y="2499118"/>
                  </a:lnTo>
                  <a:lnTo>
                    <a:pt x="645998" y="2478976"/>
                  </a:lnTo>
                  <a:lnTo>
                    <a:pt x="679615" y="2447163"/>
                  </a:lnTo>
                  <a:lnTo>
                    <a:pt x="702665" y="2405113"/>
                  </a:lnTo>
                  <a:lnTo>
                    <a:pt x="1041781" y="1459547"/>
                  </a:lnTo>
                  <a:lnTo>
                    <a:pt x="1050747" y="1411541"/>
                  </a:lnTo>
                  <a:close/>
                </a:path>
                <a:path w="1557655" h="2506345">
                  <a:moveTo>
                    <a:pt x="1058125" y="2487193"/>
                  </a:moveTo>
                  <a:lnTo>
                    <a:pt x="954773" y="1837563"/>
                  </a:lnTo>
                  <a:lnTo>
                    <a:pt x="887069" y="2026348"/>
                  </a:lnTo>
                  <a:lnTo>
                    <a:pt x="891387" y="2053450"/>
                  </a:lnTo>
                  <a:lnTo>
                    <a:pt x="877341" y="2053450"/>
                  </a:lnTo>
                  <a:lnTo>
                    <a:pt x="839063" y="2160206"/>
                  </a:lnTo>
                  <a:lnTo>
                    <a:pt x="908367" y="2160206"/>
                  </a:lnTo>
                  <a:lnTo>
                    <a:pt x="962787" y="2502382"/>
                  </a:lnTo>
                  <a:lnTo>
                    <a:pt x="1058125" y="2487193"/>
                  </a:lnTo>
                  <a:close/>
                </a:path>
                <a:path w="1557655" h="2506345">
                  <a:moveTo>
                    <a:pt x="1210805" y="779526"/>
                  </a:moveTo>
                  <a:lnTo>
                    <a:pt x="1195438" y="670852"/>
                  </a:lnTo>
                  <a:lnTo>
                    <a:pt x="1180071" y="569010"/>
                  </a:lnTo>
                  <a:lnTo>
                    <a:pt x="1167015" y="486803"/>
                  </a:lnTo>
                  <a:lnTo>
                    <a:pt x="1154645" y="412051"/>
                  </a:lnTo>
                  <a:lnTo>
                    <a:pt x="1143279" y="345833"/>
                  </a:lnTo>
                  <a:lnTo>
                    <a:pt x="1124839" y="243103"/>
                  </a:lnTo>
                  <a:lnTo>
                    <a:pt x="1111262" y="171754"/>
                  </a:lnTo>
                  <a:lnTo>
                    <a:pt x="1086650" y="129438"/>
                  </a:lnTo>
                  <a:lnTo>
                    <a:pt x="1038771" y="97840"/>
                  </a:lnTo>
                  <a:lnTo>
                    <a:pt x="975309" y="67995"/>
                  </a:lnTo>
                  <a:lnTo>
                    <a:pt x="932103" y="51714"/>
                  </a:lnTo>
                  <a:lnTo>
                    <a:pt x="881418" y="35979"/>
                  </a:lnTo>
                  <a:lnTo>
                    <a:pt x="823328" y="21856"/>
                  </a:lnTo>
                  <a:lnTo>
                    <a:pt x="757974" y="10426"/>
                  </a:lnTo>
                  <a:lnTo>
                    <a:pt x="685457" y="2781"/>
                  </a:lnTo>
                  <a:lnTo>
                    <a:pt x="605878" y="0"/>
                  </a:lnTo>
                  <a:lnTo>
                    <a:pt x="564362" y="749"/>
                  </a:lnTo>
                  <a:lnTo>
                    <a:pt x="524675" y="2908"/>
                  </a:lnTo>
                  <a:lnTo>
                    <a:pt x="486829" y="6337"/>
                  </a:lnTo>
                  <a:lnTo>
                    <a:pt x="450824" y="10871"/>
                  </a:lnTo>
                  <a:lnTo>
                    <a:pt x="448703" y="63614"/>
                  </a:lnTo>
                  <a:lnTo>
                    <a:pt x="444284" y="116725"/>
                  </a:lnTo>
                  <a:lnTo>
                    <a:pt x="435914" y="168859"/>
                  </a:lnTo>
                  <a:lnTo>
                    <a:pt x="421932" y="218694"/>
                  </a:lnTo>
                  <a:lnTo>
                    <a:pt x="400697" y="264896"/>
                  </a:lnTo>
                  <a:lnTo>
                    <a:pt x="370535" y="306133"/>
                  </a:lnTo>
                  <a:lnTo>
                    <a:pt x="316877" y="354584"/>
                  </a:lnTo>
                  <a:lnTo>
                    <a:pt x="264845" y="385064"/>
                  </a:lnTo>
                  <a:lnTo>
                    <a:pt x="216369" y="401231"/>
                  </a:lnTo>
                  <a:lnTo>
                    <a:pt x="173355" y="406730"/>
                  </a:lnTo>
                  <a:lnTo>
                    <a:pt x="137744" y="405206"/>
                  </a:lnTo>
                  <a:lnTo>
                    <a:pt x="98463" y="396468"/>
                  </a:lnTo>
                  <a:lnTo>
                    <a:pt x="61836" y="378625"/>
                  </a:lnTo>
                  <a:lnTo>
                    <a:pt x="47498" y="463981"/>
                  </a:lnTo>
                  <a:lnTo>
                    <a:pt x="32042" y="560438"/>
                  </a:lnTo>
                  <a:lnTo>
                    <a:pt x="16027" y="666203"/>
                  </a:lnTo>
                  <a:lnTo>
                    <a:pt x="0" y="779513"/>
                  </a:lnTo>
                  <a:lnTo>
                    <a:pt x="1841" y="816203"/>
                  </a:lnTo>
                  <a:lnTo>
                    <a:pt x="41287" y="874102"/>
                  </a:lnTo>
                  <a:lnTo>
                    <a:pt x="552551" y="1005522"/>
                  </a:lnTo>
                  <a:lnTo>
                    <a:pt x="560412" y="1006449"/>
                  </a:lnTo>
                  <a:lnTo>
                    <a:pt x="568172" y="1006449"/>
                  </a:lnTo>
                  <a:lnTo>
                    <a:pt x="628878" y="985583"/>
                  </a:lnTo>
                  <a:lnTo>
                    <a:pt x="664362" y="930732"/>
                  </a:lnTo>
                  <a:lnTo>
                    <a:pt x="665911" y="891400"/>
                  </a:lnTo>
                  <a:lnTo>
                    <a:pt x="652729" y="855764"/>
                  </a:lnTo>
                  <a:lnTo>
                    <a:pt x="627151" y="827671"/>
                  </a:lnTo>
                  <a:lnTo>
                    <a:pt x="591515" y="810971"/>
                  </a:lnTo>
                  <a:lnTo>
                    <a:pt x="208762" y="717816"/>
                  </a:lnTo>
                  <a:lnTo>
                    <a:pt x="224574" y="611936"/>
                  </a:lnTo>
                  <a:lnTo>
                    <a:pt x="239941" y="514959"/>
                  </a:lnTo>
                  <a:lnTo>
                    <a:pt x="260959" y="389978"/>
                  </a:lnTo>
                  <a:lnTo>
                    <a:pt x="280339" y="443115"/>
                  </a:lnTo>
                  <a:lnTo>
                    <a:pt x="297599" y="496608"/>
                  </a:lnTo>
                  <a:lnTo>
                    <a:pt x="311810" y="549313"/>
                  </a:lnTo>
                  <a:lnTo>
                    <a:pt x="322097" y="600036"/>
                  </a:lnTo>
                  <a:lnTo>
                    <a:pt x="327545" y="647611"/>
                  </a:lnTo>
                  <a:lnTo>
                    <a:pt x="327266" y="690854"/>
                  </a:lnTo>
                  <a:lnTo>
                    <a:pt x="326694" y="697471"/>
                  </a:lnTo>
                  <a:lnTo>
                    <a:pt x="325056" y="710018"/>
                  </a:lnTo>
                  <a:lnTo>
                    <a:pt x="601700" y="777341"/>
                  </a:lnTo>
                  <a:lnTo>
                    <a:pt x="605383" y="778535"/>
                  </a:lnTo>
                  <a:lnTo>
                    <a:pt x="610971" y="776884"/>
                  </a:lnTo>
                  <a:lnTo>
                    <a:pt x="886701" y="709790"/>
                  </a:lnTo>
                  <a:lnTo>
                    <a:pt x="884224" y="647865"/>
                  </a:lnTo>
                  <a:lnTo>
                    <a:pt x="889596" y="600583"/>
                  </a:lnTo>
                  <a:lnTo>
                    <a:pt x="899756" y="550164"/>
                  </a:lnTo>
                  <a:lnTo>
                    <a:pt x="913828" y="497776"/>
                  </a:lnTo>
                  <a:lnTo>
                    <a:pt x="930910" y="444576"/>
                  </a:lnTo>
                  <a:lnTo>
                    <a:pt x="950137" y="391706"/>
                  </a:lnTo>
                  <a:lnTo>
                    <a:pt x="970902" y="515353"/>
                  </a:lnTo>
                  <a:lnTo>
                    <a:pt x="994244" y="664933"/>
                  </a:lnTo>
                  <a:lnTo>
                    <a:pt x="1002030" y="717816"/>
                  </a:lnTo>
                  <a:lnTo>
                    <a:pt x="652297" y="802944"/>
                  </a:lnTo>
                  <a:lnTo>
                    <a:pt x="660908" y="810501"/>
                  </a:lnTo>
                  <a:lnTo>
                    <a:pt x="693508" y="859663"/>
                  </a:lnTo>
                  <a:lnTo>
                    <a:pt x="702144" y="907199"/>
                  </a:lnTo>
                  <a:lnTo>
                    <a:pt x="699858" y="931608"/>
                  </a:lnTo>
                  <a:lnTo>
                    <a:pt x="897661" y="895299"/>
                  </a:lnTo>
                  <a:lnTo>
                    <a:pt x="906538" y="893876"/>
                  </a:lnTo>
                  <a:lnTo>
                    <a:pt x="915492" y="892860"/>
                  </a:lnTo>
                  <a:lnTo>
                    <a:pt x="924471" y="892238"/>
                  </a:lnTo>
                  <a:lnTo>
                    <a:pt x="933450" y="892035"/>
                  </a:lnTo>
                  <a:lnTo>
                    <a:pt x="958037" y="893597"/>
                  </a:lnTo>
                  <a:lnTo>
                    <a:pt x="981989" y="898194"/>
                  </a:lnTo>
                  <a:lnTo>
                    <a:pt x="1005065" y="905637"/>
                  </a:lnTo>
                  <a:lnTo>
                    <a:pt x="1026998" y="915784"/>
                  </a:lnTo>
                  <a:lnTo>
                    <a:pt x="1136053" y="889241"/>
                  </a:lnTo>
                  <a:lnTo>
                    <a:pt x="1169504" y="874115"/>
                  </a:lnTo>
                  <a:lnTo>
                    <a:pt x="1194498" y="848753"/>
                  </a:lnTo>
                  <a:lnTo>
                    <a:pt x="1208951" y="816216"/>
                  </a:lnTo>
                  <a:lnTo>
                    <a:pt x="1210805" y="779526"/>
                  </a:lnTo>
                  <a:close/>
                </a:path>
                <a:path w="1557655" h="2506345">
                  <a:moveTo>
                    <a:pt x="1557515" y="1911464"/>
                  </a:moveTo>
                  <a:lnTo>
                    <a:pt x="1555000" y="1864398"/>
                  </a:lnTo>
                  <a:lnTo>
                    <a:pt x="1537335" y="1818894"/>
                  </a:lnTo>
                  <a:lnTo>
                    <a:pt x="1064844" y="1013129"/>
                  </a:lnTo>
                  <a:lnTo>
                    <a:pt x="1035189" y="976795"/>
                  </a:lnTo>
                  <a:lnTo>
                    <a:pt x="996848" y="951649"/>
                  </a:lnTo>
                  <a:lnTo>
                    <a:pt x="952754" y="939025"/>
                  </a:lnTo>
                  <a:lnTo>
                    <a:pt x="905878" y="940308"/>
                  </a:lnTo>
                  <a:lnTo>
                    <a:pt x="679640" y="981837"/>
                  </a:lnTo>
                  <a:lnTo>
                    <a:pt x="658444" y="1006576"/>
                  </a:lnTo>
                  <a:lnTo>
                    <a:pt x="632028" y="1025372"/>
                  </a:lnTo>
                  <a:lnTo>
                    <a:pt x="601548" y="1037336"/>
                  </a:lnTo>
                  <a:lnTo>
                    <a:pt x="568172" y="1041527"/>
                  </a:lnTo>
                  <a:lnTo>
                    <a:pt x="560171" y="1041285"/>
                  </a:lnTo>
                  <a:lnTo>
                    <a:pt x="552196" y="1040574"/>
                  </a:lnTo>
                  <a:lnTo>
                    <a:pt x="544258" y="1039380"/>
                  </a:lnTo>
                  <a:lnTo>
                    <a:pt x="536397" y="1037717"/>
                  </a:lnTo>
                  <a:lnTo>
                    <a:pt x="236245" y="964666"/>
                  </a:lnTo>
                  <a:lnTo>
                    <a:pt x="228981" y="986574"/>
                  </a:lnTo>
                  <a:lnTo>
                    <a:pt x="222567" y="1009637"/>
                  </a:lnTo>
                  <a:lnTo>
                    <a:pt x="217182" y="1034084"/>
                  </a:lnTo>
                  <a:lnTo>
                    <a:pt x="213017" y="1060196"/>
                  </a:lnTo>
                  <a:lnTo>
                    <a:pt x="209473" y="1076579"/>
                  </a:lnTo>
                  <a:lnTo>
                    <a:pt x="206870" y="1096848"/>
                  </a:lnTo>
                  <a:lnTo>
                    <a:pt x="205257" y="1121321"/>
                  </a:lnTo>
                  <a:lnTo>
                    <a:pt x="204698" y="1150264"/>
                  </a:lnTo>
                  <a:lnTo>
                    <a:pt x="205130" y="1165682"/>
                  </a:lnTo>
                  <a:lnTo>
                    <a:pt x="206362" y="1180236"/>
                  </a:lnTo>
                  <a:lnTo>
                    <a:pt x="208318" y="1194003"/>
                  </a:lnTo>
                  <a:lnTo>
                    <a:pt x="210934" y="1207058"/>
                  </a:lnTo>
                  <a:lnTo>
                    <a:pt x="213652" y="1205496"/>
                  </a:lnTo>
                  <a:lnTo>
                    <a:pt x="214706" y="1216507"/>
                  </a:lnTo>
                  <a:lnTo>
                    <a:pt x="232054" y="1268069"/>
                  </a:lnTo>
                  <a:lnTo>
                    <a:pt x="260883" y="1305356"/>
                  </a:lnTo>
                  <a:lnTo>
                    <a:pt x="299288" y="1331874"/>
                  </a:lnTo>
                  <a:lnTo>
                    <a:pt x="344347" y="1345615"/>
                  </a:lnTo>
                  <a:lnTo>
                    <a:pt x="393153" y="1344549"/>
                  </a:lnTo>
                  <a:lnTo>
                    <a:pt x="747776" y="1279461"/>
                  </a:lnTo>
                  <a:lnTo>
                    <a:pt x="778611" y="1250340"/>
                  </a:lnTo>
                  <a:lnTo>
                    <a:pt x="814832" y="1228407"/>
                  </a:lnTo>
                  <a:lnTo>
                    <a:pt x="855179" y="1214577"/>
                  </a:lnTo>
                  <a:lnTo>
                    <a:pt x="898398" y="1209763"/>
                  </a:lnTo>
                  <a:lnTo>
                    <a:pt x="915416" y="1210500"/>
                  </a:lnTo>
                  <a:lnTo>
                    <a:pt x="965276" y="1221460"/>
                  </a:lnTo>
                  <a:lnTo>
                    <a:pt x="1000645" y="1238199"/>
                  </a:lnTo>
                  <a:lnTo>
                    <a:pt x="1031608" y="1261198"/>
                  </a:lnTo>
                  <a:lnTo>
                    <a:pt x="1057465" y="1289837"/>
                  </a:lnTo>
                  <a:lnTo>
                    <a:pt x="1077531" y="1323454"/>
                  </a:lnTo>
                  <a:lnTo>
                    <a:pt x="1090701" y="1360335"/>
                  </a:lnTo>
                  <a:lnTo>
                    <a:pt x="1096340" y="1398511"/>
                  </a:lnTo>
                  <a:lnTo>
                    <a:pt x="1094397" y="1437055"/>
                  </a:lnTo>
                  <a:lnTo>
                    <a:pt x="1084834" y="1475028"/>
                  </a:lnTo>
                  <a:lnTo>
                    <a:pt x="1045895" y="1583537"/>
                  </a:lnTo>
                  <a:lnTo>
                    <a:pt x="1274432" y="1973262"/>
                  </a:lnTo>
                  <a:lnTo>
                    <a:pt x="1299616" y="2005457"/>
                  </a:lnTo>
                  <a:lnTo>
                    <a:pt x="1331264" y="2029091"/>
                  </a:lnTo>
                  <a:lnTo>
                    <a:pt x="1367396" y="2043645"/>
                  </a:lnTo>
                  <a:lnTo>
                    <a:pt x="1406042" y="2048624"/>
                  </a:lnTo>
                  <a:lnTo>
                    <a:pt x="1425714" y="2047341"/>
                  </a:lnTo>
                  <a:lnTo>
                    <a:pt x="1464462" y="2036902"/>
                  </a:lnTo>
                  <a:lnTo>
                    <a:pt x="1520634" y="1996516"/>
                  </a:lnTo>
                  <a:lnTo>
                    <a:pt x="1545767" y="1956650"/>
                  </a:lnTo>
                  <a:lnTo>
                    <a:pt x="1557515" y="1911464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8666" y="7283849"/>
              <a:ext cx="117070" cy="20561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971998" y="6466407"/>
              <a:ext cx="862330" cy="1102360"/>
            </a:xfrm>
            <a:custGeom>
              <a:avLst/>
              <a:gdLst/>
              <a:ahLst/>
              <a:cxnLst/>
              <a:rect l="l" t="t" r="r" b="b"/>
              <a:pathLst>
                <a:path w="862329" h="1102359">
                  <a:moveTo>
                    <a:pt x="349643" y="639394"/>
                  </a:moveTo>
                  <a:lnTo>
                    <a:pt x="310134" y="611987"/>
                  </a:lnTo>
                  <a:lnTo>
                    <a:pt x="274650" y="579716"/>
                  </a:lnTo>
                  <a:lnTo>
                    <a:pt x="243674" y="543064"/>
                  </a:lnTo>
                  <a:lnTo>
                    <a:pt x="217703" y="502513"/>
                  </a:lnTo>
                  <a:lnTo>
                    <a:pt x="195605" y="539089"/>
                  </a:lnTo>
                  <a:lnTo>
                    <a:pt x="177812" y="582599"/>
                  </a:lnTo>
                  <a:lnTo>
                    <a:pt x="165087" y="633717"/>
                  </a:lnTo>
                  <a:lnTo>
                    <a:pt x="158191" y="693077"/>
                  </a:lnTo>
                  <a:lnTo>
                    <a:pt x="157810" y="847521"/>
                  </a:lnTo>
                  <a:lnTo>
                    <a:pt x="150012" y="915682"/>
                  </a:lnTo>
                  <a:lnTo>
                    <a:pt x="135801" y="967841"/>
                  </a:lnTo>
                  <a:lnTo>
                    <a:pt x="116484" y="1005954"/>
                  </a:lnTo>
                  <a:lnTo>
                    <a:pt x="67843" y="1047991"/>
                  </a:lnTo>
                  <a:lnTo>
                    <a:pt x="14668" y="1057668"/>
                  </a:lnTo>
                  <a:lnTo>
                    <a:pt x="876" y="1060640"/>
                  </a:lnTo>
                  <a:lnTo>
                    <a:pt x="30873" y="1090549"/>
                  </a:lnTo>
                  <a:lnTo>
                    <a:pt x="95072" y="1102207"/>
                  </a:lnTo>
                  <a:lnTo>
                    <a:pt x="135839" y="1097800"/>
                  </a:lnTo>
                  <a:lnTo>
                    <a:pt x="180352" y="1083157"/>
                  </a:lnTo>
                  <a:lnTo>
                    <a:pt x="227063" y="1055687"/>
                  </a:lnTo>
                  <a:lnTo>
                    <a:pt x="274459" y="1012812"/>
                  </a:lnTo>
                  <a:lnTo>
                    <a:pt x="301345" y="975474"/>
                  </a:lnTo>
                  <a:lnTo>
                    <a:pt x="320205" y="932776"/>
                  </a:lnTo>
                  <a:lnTo>
                    <a:pt x="332549" y="886079"/>
                  </a:lnTo>
                  <a:lnTo>
                    <a:pt x="339902" y="836714"/>
                  </a:lnTo>
                  <a:lnTo>
                    <a:pt x="343763" y="786015"/>
                  </a:lnTo>
                  <a:lnTo>
                    <a:pt x="345655" y="735342"/>
                  </a:lnTo>
                  <a:lnTo>
                    <a:pt x="347116" y="686015"/>
                  </a:lnTo>
                  <a:lnTo>
                    <a:pt x="349643" y="639394"/>
                  </a:lnTo>
                  <a:close/>
                </a:path>
                <a:path w="862329" h="1102359">
                  <a:moveTo>
                    <a:pt x="825169" y="174625"/>
                  </a:moveTo>
                  <a:lnTo>
                    <a:pt x="798398" y="132257"/>
                  </a:lnTo>
                  <a:lnTo>
                    <a:pt x="765670" y="94602"/>
                  </a:lnTo>
                  <a:lnTo>
                    <a:pt x="727646" y="62306"/>
                  </a:lnTo>
                  <a:lnTo>
                    <a:pt x="684961" y="36042"/>
                  </a:lnTo>
                  <a:lnTo>
                    <a:pt x="638289" y="16459"/>
                  </a:lnTo>
                  <a:lnTo>
                    <a:pt x="588276" y="4229"/>
                  </a:lnTo>
                  <a:lnTo>
                    <a:pt x="535571" y="0"/>
                  </a:lnTo>
                  <a:lnTo>
                    <a:pt x="486676" y="3632"/>
                  </a:lnTo>
                  <a:lnTo>
                    <a:pt x="440055" y="14173"/>
                  </a:lnTo>
                  <a:lnTo>
                    <a:pt x="396214" y="31115"/>
                  </a:lnTo>
                  <a:lnTo>
                    <a:pt x="355688" y="53898"/>
                  </a:lnTo>
                  <a:lnTo>
                    <a:pt x="318985" y="82042"/>
                  </a:lnTo>
                  <a:lnTo>
                    <a:pt x="286639" y="114985"/>
                  </a:lnTo>
                  <a:lnTo>
                    <a:pt x="259156" y="152222"/>
                  </a:lnTo>
                  <a:lnTo>
                    <a:pt x="237058" y="193230"/>
                  </a:lnTo>
                  <a:lnTo>
                    <a:pt x="220853" y="237477"/>
                  </a:lnTo>
                  <a:lnTo>
                    <a:pt x="211086" y="284441"/>
                  </a:lnTo>
                  <a:lnTo>
                    <a:pt x="370382" y="271310"/>
                  </a:lnTo>
                  <a:lnTo>
                    <a:pt x="384835" y="238582"/>
                  </a:lnTo>
                  <a:lnTo>
                    <a:pt x="408127" y="211836"/>
                  </a:lnTo>
                  <a:lnTo>
                    <a:pt x="438607" y="193078"/>
                  </a:lnTo>
                  <a:lnTo>
                    <a:pt x="474637" y="184289"/>
                  </a:lnTo>
                  <a:lnTo>
                    <a:pt x="511619" y="187058"/>
                  </a:lnTo>
                  <a:lnTo>
                    <a:pt x="544753" y="200583"/>
                  </a:lnTo>
                  <a:lnTo>
                    <a:pt x="572096" y="223139"/>
                  </a:lnTo>
                  <a:lnTo>
                    <a:pt x="591693" y="253060"/>
                  </a:lnTo>
                  <a:lnTo>
                    <a:pt x="655205" y="247840"/>
                  </a:lnTo>
                  <a:lnTo>
                    <a:pt x="692937" y="188379"/>
                  </a:lnTo>
                  <a:lnTo>
                    <a:pt x="759447" y="160807"/>
                  </a:lnTo>
                  <a:lnTo>
                    <a:pt x="776973" y="160667"/>
                  </a:lnTo>
                  <a:lnTo>
                    <a:pt x="793889" y="163042"/>
                  </a:lnTo>
                  <a:lnTo>
                    <a:pt x="810018" y="167754"/>
                  </a:lnTo>
                  <a:lnTo>
                    <a:pt x="825169" y="174625"/>
                  </a:lnTo>
                  <a:close/>
                </a:path>
                <a:path w="862329" h="1102359">
                  <a:moveTo>
                    <a:pt x="862088" y="351332"/>
                  </a:moveTo>
                  <a:lnTo>
                    <a:pt x="845629" y="368541"/>
                  </a:lnTo>
                  <a:lnTo>
                    <a:pt x="825944" y="382206"/>
                  </a:lnTo>
                  <a:lnTo>
                    <a:pt x="803516" y="391693"/>
                  </a:lnTo>
                  <a:lnTo>
                    <a:pt x="778840" y="396392"/>
                  </a:lnTo>
                  <a:lnTo>
                    <a:pt x="732256" y="390918"/>
                  </a:lnTo>
                  <a:lnTo>
                    <a:pt x="692759" y="368757"/>
                  </a:lnTo>
                  <a:lnTo>
                    <a:pt x="664451" y="333387"/>
                  </a:lnTo>
                  <a:lnTo>
                    <a:pt x="651421" y="288315"/>
                  </a:lnTo>
                  <a:lnTo>
                    <a:pt x="651306" y="284492"/>
                  </a:lnTo>
                  <a:lnTo>
                    <a:pt x="601560" y="288594"/>
                  </a:lnTo>
                  <a:lnTo>
                    <a:pt x="596582" y="339001"/>
                  </a:lnTo>
                  <a:lnTo>
                    <a:pt x="574433" y="378523"/>
                  </a:lnTo>
                  <a:lnTo>
                    <a:pt x="539089" y="406857"/>
                  </a:lnTo>
                  <a:lnTo>
                    <a:pt x="494042" y="419887"/>
                  </a:lnTo>
                  <a:lnTo>
                    <a:pt x="447459" y="414401"/>
                  </a:lnTo>
                  <a:lnTo>
                    <a:pt x="407949" y="392239"/>
                  </a:lnTo>
                  <a:lnTo>
                    <a:pt x="379641" y="356882"/>
                  </a:lnTo>
                  <a:lnTo>
                    <a:pt x="366623" y="311797"/>
                  </a:lnTo>
                  <a:lnTo>
                    <a:pt x="366496" y="307987"/>
                  </a:lnTo>
                  <a:lnTo>
                    <a:pt x="208241" y="321030"/>
                  </a:lnTo>
                  <a:lnTo>
                    <a:pt x="211455" y="376351"/>
                  </a:lnTo>
                  <a:lnTo>
                    <a:pt x="221767" y="422605"/>
                  </a:lnTo>
                  <a:lnTo>
                    <a:pt x="238353" y="466128"/>
                  </a:lnTo>
                  <a:lnTo>
                    <a:pt x="260692" y="506437"/>
                  </a:lnTo>
                  <a:lnTo>
                    <a:pt x="288277" y="543026"/>
                  </a:lnTo>
                  <a:lnTo>
                    <a:pt x="320598" y="575360"/>
                  </a:lnTo>
                  <a:lnTo>
                    <a:pt x="357162" y="602970"/>
                  </a:lnTo>
                  <a:lnTo>
                    <a:pt x="397446" y="625309"/>
                  </a:lnTo>
                  <a:lnTo>
                    <a:pt x="440944" y="641908"/>
                  </a:lnTo>
                  <a:lnTo>
                    <a:pt x="487172" y="652233"/>
                  </a:lnTo>
                  <a:lnTo>
                    <a:pt x="535584" y="655789"/>
                  </a:lnTo>
                  <a:lnTo>
                    <a:pt x="581926" y="652526"/>
                  </a:lnTo>
                  <a:lnTo>
                    <a:pt x="626262" y="643051"/>
                  </a:lnTo>
                  <a:lnTo>
                    <a:pt x="668134" y="627811"/>
                  </a:lnTo>
                  <a:lnTo>
                    <a:pt x="707123" y="607237"/>
                  </a:lnTo>
                  <a:lnTo>
                    <a:pt x="742784" y="581774"/>
                  </a:lnTo>
                  <a:lnTo>
                    <a:pt x="774661" y="551878"/>
                  </a:lnTo>
                  <a:lnTo>
                    <a:pt x="802335" y="517982"/>
                  </a:lnTo>
                  <a:lnTo>
                    <a:pt x="825347" y="480529"/>
                  </a:lnTo>
                  <a:lnTo>
                    <a:pt x="843280" y="439978"/>
                  </a:lnTo>
                  <a:lnTo>
                    <a:pt x="855675" y="396760"/>
                  </a:lnTo>
                  <a:lnTo>
                    <a:pt x="862088" y="351332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1359" y="6655237"/>
              <a:ext cx="179448" cy="1795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6546" y="6678720"/>
              <a:ext cx="179448" cy="1795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772523" y="6379082"/>
              <a:ext cx="7486015" cy="3317240"/>
            </a:xfrm>
            <a:custGeom>
              <a:avLst/>
              <a:gdLst/>
              <a:ahLst/>
              <a:cxnLst/>
              <a:rect l="l" t="t" r="r" b="b"/>
              <a:pathLst>
                <a:path w="7486015" h="3317240">
                  <a:moveTo>
                    <a:pt x="998905" y="2820403"/>
                  </a:moveTo>
                  <a:lnTo>
                    <a:pt x="919086" y="2473553"/>
                  </a:lnTo>
                  <a:lnTo>
                    <a:pt x="661466" y="2347176"/>
                  </a:lnTo>
                  <a:lnTo>
                    <a:pt x="692886" y="2544673"/>
                  </a:lnTo>
                  <a:lnTo>
                    <a:pt x="633183" y="2711373"/>
                  </a:lnTo>
                  <a:lnTo>
                    <a:pt x="622439" y="2762377"/>
                  </a:lnTo>
                  <a:lnTo>
                    <a:pt x="625627" y="2812631"/>
                  </a:lnTo>
                  <a:lnTo>
                    <a:pt x="641591" y="2859697"/>
                  </a:lnTo>
                  <a:lnTo>
                    <a:pt x="669137" y="2901111"/>
                  </a:lnTo>
                  <a:lnTo>
                    <a:pt x="149326" y="2901111"/>
                  </a:lnTo>
                  <a:lnTo>
                    <a:pt x="249809" y="2269452"/>
                  </a:lnTo>
                  <a:lnTo>
                    <a:pt x="503021" y="2269452"/>
                  </a:lnTo>
                  <a:lnTo>
                    <a:pt x="352259" y="2195499"/>
                  </a:lnTo>
                  <a:lnTo>
                    <a:pt x="343128" y="2190737"/>
                  </a:lnTo>
                  <a:lnTo>
                    <a:pt x="334225" y="2185530"/>
                  </a:lnTo>
                  <a:lnTo>
                    <a:pt x="325539" y="2179891"/>
                  </a:lnTo>
                  <a:lnTo>
                    <a:pt x="317080" y="2173846"/>
                  </a:lnTo>
                  <a:lnTo>
                    <a:pt x="130187" y="2173846"/>
                  </a:lnTo>
                  <a:lnTo>
                    <a:pt x="112395" y="2177465"/>
                  </a:lnTo>
                  <a:lnTo>
                    <a:pt x="97815" y="2187321"/>
                  </a:lnTo>
                  <a:lnTo>
                    <a:pt x="87960" y="2201913"/>
                  </a:lnTo>
                  <a:lnTo>
                    <a:pt x="84340" y="2219718"/>
                  </a:lnTo>
                  <a:lnTo>
                    <a:pt x="84340" y="2223579"/>
                  </a:lnTo>
                  <a:lnTo>
                    <a:pt x="87960" y="2241397"/>
                  </a:lnTo>
                  <a:lnTo>
                    <a:pt x="97815" y="2255977"/>
                  </a:lnTo>
                  <a:lnTo>
                    <a:pt x="112382" y="2265832"/>
                  </a:lnTo>
                  <a:lnTo>
                    <a:pt x="130187" y="2269452"/>
                  </a:lnTo>
                  <a:lnTo>
                    <a:pt x="162280" y="2269452"/>
                  </a:lnTo>
                  <a:lnTo>
                    <a:pt x="0" y="3289541"/>
                  </a:lnTo>
                  <a:lnTo>
                    <a:pt x="85369" y="3303143"/>
                  </a:lnTo>
                  <a:lnTo>
                    <a:pt x="134112" y="2996742"/>
                  </a:lnTo>
                  <a:lnTo>
                    <a:pt x="764794" y="2996742"/>
                  </a:lnTo>
                  <a:lnTo>
                    <a:pt x="813536" y="3303143"/>
                  </a:lnTo>
                  <a:lnTo>
                    <a:pt x="898906" y="3289541"/>
                  </a:lnTo>
                  <a:lnTo>
                    <a:pt x="846975" y="2963087"/>
                  </a:lnTo>
                  <a:lnTo>
                    <a:pt x="893495" y="2948140"/>
                  </a:lnTo>
                  <a:lnTo>
                    <a:pt x="934720" y="2921927"/>
                  </a:lnTo>
                  <a:lnTo>
                    <a:pt x="968298" y="2885529"/>
                  </a:lnTo>
                  <a:lnTo>
                    <a:pt x="991870" y="2840037"/>
                  </a:lnTo>
                  <a:lnTo>
                    <a:pt x="998905" y="2820403"/>
                  </a:lnTo>
                  <a:close/>
                </a:path>
                <a:path w="7486015" h="3317240">
                  <a:moveTo>
                    <a:pt x="1241323" y="422808"/>
                  </a:moveTo>
                  <a:lnTo>
                    <a:pt x="1237602" y="372452"/>
                  </a:lnTo>
                  <a:lnTo>
                    <a:pt x="1226553" y="323202"/>
                  </a:lnTo>
                  <a:lnTo>
                    <a:pt x="1208392" y="276098"/>
                  </a:lnTo>
                  <a:lnTo>
                    <a:pt x="1183525" y="232168"/>
                  </a:lnTo>
                  <a:lnTo>
                    <a:pt x="1152474" y="192366"/>
                  </a:lnTo>
                  <a:lnTo>
                    <a:pt x="1115936" y="157543"/>
                  </a:lnTo>
                  <a:lnTo>
                    <a:pt x="1074686" y="128473"/>
                  </a:lnTo>
                  <a:lnTo>
                    <a:pt x="1029614" y="105778"/>
                  </a:lnTo>
                  <a:lnTo>
                    <a:pt x="981710" y="89941"/>
                  </a:lnTo>
                  <a:lnTo>
                    <a:pt x="931989" y="81305"/>
                  </a:lnTo>
                  <a:lnTo>
                    <a:pt x="898385" y="79654"/>
                  </a:lnTo>
                  <a:lnTo>
                    <a:pt x="881557" y="80073"/>
                  </a:lnTo>
                  <a:lnTo>
                    <a:pt x="831481" y="86245"/>
                  </a:lnTo>
                  <a:lnTo>
                    <a:pt x="782853" y="99720"/>
                  </a:lnTo>
                  <a:lnTo>
                    <a:pt x="736727" y="120180"/>
                  </a:lnTo>
                  <a:lnTo>
                    <a:pt x="694093" y="147193"/>
                  </a:lnTo>
                  <a:lnTo>
                    <a:pt x="655891" y="180162"/>
                  </a:lnTo>
                  <a:lnTo>
                    <a:pt x="622935" y="218389"/>
                  </a:lnTo>
                  <a:lnTo>
                    <a:pt x="595934" y="261048"/>
                  </a:lnTo>
                  <a:lnTo>
                    <a:pt x="575487" y="307200"/>
                  </a:lnTo>
                  <a:lnTo>
                    <a:pt x="562038" y="355866"/>
                  </a:lnTo>
                  <a:lnTo>
                    <a:pt x="555866" y="405968"/>
                  </a:lnTo>
                  <a:lnTo>
                    <a:pt x="555447" y="422808"/>
                  </a:lnTo>
                  <a:lnTo>
                    <a:pt x="555866" y="439648"/>
                  </a:lnTo>
                  <a:lnTo>
                    <a:pt x="562038" y="489750"/>
                  </a:lnTo>
                  <a:lnTo>
                    <a:pt x="575487" y="538416"/>
                  </a:lnTo>
                  <a:lnTo>
                    <a:pt x="595934" y="584568"/>
                  </a:lnTo>
                  <a:lnTo>
                    <a:pt x="622935" y="627227"/>
                  </a:lnTo>
                  <a:lnTo>
                    <a:pt x="655891" y="665454"/>
                  </a:lnTo>
                  <a:lnTo>
                    <a:pt x="694093" y="698423"/>
                  </a:lnTo>
                  <a:lnTo>
                    <a:pt x="736727" y="725436"/>
                  </a:lnTo>
                  <a:lnTo>
                    <a:pt x="782853" y="745896"/>
                  </a:lnTo>
                  <a:lnTo>
                    <a:pt x="831481" y="759358"/>
                  </a:lnTo>
                  <a:lnTo>
                    <a:pt x="881557" y="765543"/>
                  </a:lnTo>
                  <a:lnTo>
                    <a:pt x="898385" y="765962"/>
                  </a:lnTo>
                  <a:lnTo>
                    <a:pt x="915212" y="765543"/>
                  </a:lnTo>
                  <a:lnTo>
                    <a:pt x="965288" y="759358"/>
                  </a:lnTo>
                  <a:lnTo>
                    <a:pt x="1013917" y="745896"/>
                  </a:lnTo>
                  <a:lnTo>
                    <a:pt x="1060043" y="725436"/>
                  </a:lnTo>
                  <a:lnTo>
                    <a:pt x="1102664" y="698423"/>
                  </a:lnTo>
                  <a:lnTo>
                    <a:pt x="1140879" y="665454"/>
                  </a:lnTo>
                  <a:lnTo>
                    <a:pt x="1173835" y="627227"/>
                  </a:lnTo>
                  <a:lnTo>
                    <a:pt x="1200823" y="584568"/>
                  </a:lnTo>
                  <a:lnTo>
                    <a:pt x="1221270" y="538416"/>
                  </a:lnTo>
                  <a:lnTo>
                    <a:pt x="1234732" y="489750"/>
                  </a:lnTo>
                  <a:lnTo>
                    <a:pt x="1240904" y="439648"/>
                  </a:lnTo>
                  <a:lnTo>
                    <a:pt x="1241323" y="422808"/>
                  </a:lnTo>
                  <a:close/>
                </a:path>
                <a:path w="7486015" h="3317240">
                  <a:moveTo>
                    <a:pt x="1310982" y="1930387"/>
                  </a:moveTo>
                  <a:lnTo>
                    <a:pt x="1308989" y="1882101"/>
                  </a:lnTo>
                  <a:lnTo>
                    <a:pt x="1294942" y="1835861"/>
                  </a:lnTo>
                  <a:lnTo>
                    <a:pt x="1269225" y="1794052"/>
                  </a:lnTo>
                  <a:lnTo>
                    <a:pt x="944156" y="1776234"/>
                  </a:lnTo>
                  <a:lnTo>
                    <a:pt x="924674" y="1774583"/>
                  </a:lnTo>
                  <a:lnTo>
                    <a:pt x="905700" y="1770519"/>
                  </a:lnTo>
                  <a:lnTo>
                    <a:pt x="887437" y="1764169"/>
                  </a:lnTo>
                  <a:lnTo>
                    <a:pt x="870089" y="1755673"/>
                  </a:lnTo>
                  <a:lnTo>
                    <a:pt x="753833" y="1771446"/>
                  </a:lnTo>
                  <a:lnTo>
                    <a:pt x="754265" y="1831975"/>
                  </a:lnTo>
                  <a:lnTo>
                    <a:pt x="757669" y="1891626"/>
                  </a:lnTo>
                  <a:lnTo>
                    <a:pt x="1214094" y="2115502"/>
                  </a:lnTo>
                  <a:lnTo>
                    <a:pt x="1222095" y="2119680"/>
                  </a:lnTo>
                  <a:lnTo>
                    <a:pt x="1229855" y="2124202"/>
                  </a:lnTo>
                  <a:lnTo>
                    <a:pt x="1244752" y="2134044"/>
                  </a:lnTo>
                  <a:lnTo>
                    <a:pt x="1300518" y="1978342"/>
                  </a:lnTo>
                  <a:lnTo>
                    <a:pt x="1310982" y="1930387"/>
                  </a:lnTo>
                  <a:close/>
                </a:path>
                <a:path w="7486015" h="3317240">
                  <a:moveTo>
                    <a:pt x="1734604" y="1634197"/>
                  </a:moveTo>
                  <a:lnTo>
                    <a:pt x="1725930" y="1586547"/>
                  </a:lnTo>
                  <a:lnTo>
                    <a:pt x="1700542" y="1547266"/>
                  </a:lnTo>
                  <a:lnTo>
                    <a:pt x="1662290" y="1520380"/>
                  </a:lnTo>
                  <a:lnTo>
                    <a:pt x="1615008" y="1509890"/>
                  </a:lnTo>
                  <a:lnTo>
                    <a:pt x="1010183" y="1498346"/>
                  </a:lnTo>
                  <a:lnTo>
                    <a:pt x="710526" y="1084922"/>
                  </a:lnTo>
                  <a:lnTo>
                    <a:pt x="674916" y="1052106"/>
                  </a:lnTo>
                  <a:lnTo>
                    <a:pt x="631012" y="1036066"/>
                  </a:lnTo>
                  <a:lnTo>
                    <a:pt x="584288" y="1037666"/>
                  </a:lnTo>
                  <a:lnTo>
                    <a:pt x="540232" y="1057783"/>
                  </a:lnTo>
                  <a:lnTo>
                    <a:pt x="507441" y="1093431"/>
                  </a:lnTo>
                  <a:lnTo>
                    <a:pt x="491413" y="1137361"/>
                  </a:lnTo>
                  <a:lnTo>
                    <a:pt x="493026" y="1184109"/>
                  </a:lnTo>
                  <a:lnTo>
                    <a:pt x="513130" y="1228191"/>
                  </a:lnTo>
                  <a:lnTo>
                    <a:pt x="848448" y="1690801"/>
                  </a:lnTo>
                  <a:lnTo>
                    <a:pt x="890714" y="1727327"/>
                  </a:lnTo>
                  <a:lnTo>
                    <a:pt x="944829" y="1741157"/>
                  </a:lnTo>
                  <a:lnTo>
                    <a:pt x="1612734" y="1753882"/>
                  </a:lnTo>
                  <a:lnTo>
                    <a:pt x="1659559" y="1744535"/>
                  </a:lnTo>
                  <a:lnTo>
                    <a:pt x="1698040" y="1719008"/>
                  </a:lnTo>
                  <a:lnTo>
                    <a:pt x="1724342" y="1680984"/>
                  </a:lnTo>
                  <a:lnTo>
                    <a:pt x="1734604" y="1634197"/>
                  </a:lnTo>
                  <a:close/>
                </a:path>
                <a:path w="7486015" h="3317240">
                  <a:moveTo>
                    <a:pt x="1809559" y="1093165"/>
                  </a:moveTo>
                  <a:lnTo>
                    <a:pt x="1807006" y="1044790"/>
                  </a:lnTo>
                  <a:lnTo>
                    <a:pt x="1785886" y="1001179"/>
                  </a:lnTo>
                  <a:lnTo>
                    <a:pt x="1750910" y="970127"/>
                  </a:lnTo>
                  <a:lnTo>
                    <a:pt x="1706867" y="954468"/>
                  </a:lnTo>
                  <a:lnTo>
                    <a:pt x="1658505" y="957059"/>
                  </a:lnTo>
                  <a:lnTo>
                    <a:pt x="1191628" y="1077328"/>
                  </a:lnTo>
                  <a:lnTo>
                    <a:pt x="711225" y="817930"/>
                  </a:lnTo>
                  <a:lnTo>
                    <a:pt x="703859" y="814895"/>
                  </a:lnTo>
                  <a:lnTo>
                    <a:pt x="696366" y="812584"/>
                  </a:lnTo>
                  <a:lnTo>
                    <a:pt x="687730" y="808443"/>
                  </a:lnTo>
                  <a:lnTo>
                    <a:pt x="623366" y="792924"/>
                  </a:lnTo>
                  <a:lnTo>
                    <a:pt x="584415" y="792175"/>
                  </a:lnTo>
                  <a:lnTo>
                    <a:pt x="544131" y="797001"/>
                  </a:lnTo>
                  <a:lnTo>
                    <a:pt x="503275" y="807605"/>
                  </a:lnTo>
                  <a:lnTo>
                    <a:pt x="462622" y="824230"/>
                  </a:lnTo>
                  <a:lnTo>
                    <a:pt x="422922" y="847064"/>
                  </a:lnTo>
                  <a:lnTo>
                    <a:pt x="384975" y="876350"/>
                  </a:lnTo>
                  <a:lnTo>
                    <a:pt x="349529" y="912304"/>
                  </a:lnTo>
                  <a:lnTo>
                    <a:pt x="317347" y="955141"/>
                  </a:lnTo>
                  <a:lnTo>
                    <a:pt x="289217" y="1005090"/>
                  </a:lnTo>
                  <a:lnTo>
                    <a:pt x="265899" y="1062342"/>
                  </a:lnTo>
                  <a:lnTo>
                    <a:pt x="248551" y="1116088"/>
                  </a:lnTo>
                  <a:lnTo>
                    <a:pt x="232892" y="1167853"/>
                  </a:lnTo>
                  <a:lnTo>
                    <a:pt x="218897" y="1217980"/>
                  </a:lnTo>
                  <a:lnTo>
                    <a:pt x="206540" y="1266748"/>
                  </a:lnTo>
                  <a:lnTo>
                    <a:pt x="195808" y="1314488"/>
                  </a:lnTo>
                  <a:lnTo>
                    <a:pt x="186664" y="1361478"/>
                  </a:lnTo>
                  <a:lnTo>
                    <a:pt x="179095" y="1408061"/>
                  </a:lnTo>
                  <a:lnTo>
                    <a:pt x="173062" y="1454505"/>
                  </a:lnTo>
                  <a:lnTo>
                    <a:pt x="168554" y="1501152"/>
                  </a:lnTo>
                  <a:lnTo>
                    <a:pt x="165531" y="1548282"/>
                  </a:lnTo>
                  <a:lnTo>
                    <a:pt x="163982" y="1596212"/>
                  </a:lnTo>
                  <a:lnTo>
                    <a:pt x="163880" y="1645246"/>
                  </a:lnTo>
                  <a:lnTo>
                    <a:pt x="165125" y="1694281"/>
                  </a:lnTo>
                  <a:lnTo>
                    <a:pt x="167678" y="1744929"/>
                  </a:lnTo>
                  <a:lnTo>
                    <a:pt x="171526" y="1797469"/>
                  </a:lnTo>
                  <a:lnTo>
                    <a:pt x="176669" y="1852218"/>
                  </a:lnTo>
                  <a:lnTo>
                    <a:pt x="183108" y="1909470"/>
                  </a:lnTo>
                  <a:lnTo>
                    <a:pt x="197345" y="1965159"/>
                  </a:lnTo>
                  <a:lnTo>
                    <a:pt x="215861" y="2012670"/>
                  </a:lnTo>
                  <a:lnTo>
                    <a:pt x="238188" y="2052624"/>
                  </a:lnTo>
                  <a:lnTo>
                    <a:pt x="263842" y="2085670"/>
                  </a:lnTo>
                  <a:lnTo>
                    <a:pt x="292315" y="2112429"/>
                  </a:lnTo>
                  <a:lnTo>
                    <a:pt x="323151" y="2133562"/>
                  </a:lnTo>
                  <a:lnTo>
                    <a:pt x="333273" y="2142198"/>
                  </a:lnTo>
                  <a:lnTo>
                    <a:pt x="344068" y="2150199"/>
                  </a:lnTo>
                  <a:lnTo>
                    <a:pt x="355549" y="2157488"/>
                  </a:lnTo>
                  <a:lnTo>
                    <a:pt x="367703" y="2164029"/>
                  </a:lnTo>
                  <a:lnTo>
                    <a:pt x="949515" y="2449411"/>
                  </a:lnTo>
                  <a:lnTo>
                    <a:pt x="1106982" y="3133674"/>
                  </a:lnTo>
                  <a:lnTo>
                    <a:pt x="1125740" y="3182937"/>
                  </a:lnTo>
                  <a:lnTo>
                    <a:pt x="1156055" y="3223844"/>
                  </a:lnTo>
                  <a:lnTo>
                    <a:pt x="1195552" y="3254921"/>
                  </a:lnTo>
                  <a:lnTo>
                    <a:pt x="1241818" y="3274669"/>
                  </a:lnTo>
                  <a:lnTo>
                    <a:pt x="1292479" y="3281578"/>
                  </a:lnTo>
                  <a:lnTo>
                    <a:pt x="1303134" y="3281286"/>
                  </a:lnTo>
                  <a:lnTo>
                    <a:pt x="1376832" y="3261957"/>
                  </a:lnTo>
                  <a:lnTo>
                    <a:pt x="1412697" y="3238982"/>
                  </a:lnTo>
                  <a:lnTo>
                    <a:pt x="1442123" y="3209099"/>
                  </a:lnTo>
                  <a:lnTo>
                    <a:pt x="1464259" y="3173704"/>
                  </a:lnTo>
                  <a:lnTo>
                    <a:pt x="1478241" y="3134169"/>
                  </a:lnTo>
                  <a:lnTo>
                    <a:pt x="1483207" y="3091840"/>
                  </a:lnTo>
                  <a:lnTo>
                    <a:pt x="1478305" y="3048114"/>
                  </a:lnTo>
                  <a:lnTo>
                    <a:pt x="1300480" y="2275395"/>
                  </a:lnTo>
                  <a:lnTo>
                    <a:pt x="1286383" y="2235276"/>
                  </a:lnTo>
                  <a:lnTo>
                    <a:pt x="1264069" y="2199690"/>
                  </a:lnTo>
                  <a:lnTo>
                    <a:pt x="1234503" y="2169845"/>
                  </a:lnTo>
                  <a:lnTo>
                    <a:pt x="1198676" y="2146985"/>
                  </a:lnTo>
                  <a:lnTo>
                    <a:pt x="724623" y="1914474"/>
                  </a:lnTo>
                  <a:lnTo>
                    <a:pt x="720471" y="1861680"/>
                  </a:lnTo>
                  <a:lnTo>
                    <a:pt x="718769" y="1808111"/>
                  </a:lnTo>
                  <a:lnTo>
                    <a:pt x="719264" y="1754009"/>
                  </a:lnTo>
                  <a:lnTo>
                    <a:pt x="721702" y="1699590"/>
                  </a:lnTo>
                  <a:lnTo>
                    <a:pt x="725830" y="1645107"/>
                  </a:lnTo>
                  <a:lnTo>
                    <a:pt x="731583" y="1589278"/>
                  </a:lnTo>
                  <a:lnTo>
                    <a:pt x="484759" y="1248778"/>
                  </a:lnTo>
                  <a:lnTo>
                    <a:pt x="469074" y="1222006"/>
                  </a:lnTo>
                  <a:lnTo>
                    <a:pt x="459079" y="1193114"/>
                  </a:lnTo>
                  <a:lnTo>
                    <a:pt x="454926" y="1162824"/>
                  </a:lnTo>
                  <a:lnTo>
                    <a:pt x="456806" y="1131849"/>
                  </a:lnTo>
                  <a:lnTo>
                    <a:pt x="477977" y="1074318"/>
                  </a:lnTo>
                  <a:lnTo>
                    <a:pt x="519658" y="1029385"/>
                  </a:lnTo>
                  <a:lnTo>
                    <a:pt x="563359" y="1007084"/>
                  </a:lnTo>
                  <a:lnTo>
                    <a:pt x="611733" y="999464"/>
                  </a:lnTo>
                  <a:lnTo>
                    <a:pt x="648652" y="1003896"/>
                  </a:lnTo>
                  <a:lnTo>
                    <a:pt x="683120" y="1016673"/>
                  </a:lnTo>
                  <a:lnTo>
                    <a:pt x="713689" y="1037056"/>
                  </a:lnTo>
                  <a:lnTo>
                    <a:pt x="738924" y="1064336"/>
                  </a:lnTo>
                  <a:lnTo>
                    <a:pt x="806996" y="1158252"/>
                  </a:lnTo>
                  <a:lnTo>
                    <a:pt x="809523" y="1148270"/>
                  </a:lnTo>
                  <a:lnTo>
                    <a:pt x="1117879" y="1314754"/>
                  </a:lnTo>
                  <a:lnTo>
                    <a:pt x="1160792" y="1328470"/>
                  </a:lnTo>
                  <a:lnTo>
                    <a:pt x="1175778" y="1329397"/>
                  </a:lnTo>
                  <a:lnTo>
                    <a:pt x="1183411" y="1329156"/>
                  </a:lnTo>
                  <a:lnTo>
                    <a:pt x="1719326" y="1193355"/>
                  </a:lnTo>
                  <a:lnTo>
                    <a:pt x="1762899" y="1172222"/>
                  </a:lnTo>
                  <a:lnTo>
                    <a:pt x="1793913" y="1137234"/>
                  </a:lnTo>
                  <a:lnTo>
                    <a:pt x="1809559" y="1093165"/>
                  </a:lnTo>
                  <a:close/>
                </a:path>
                <a:path w="7486015" h="3317240">
                  <a:moveTo>
                    <a:pt x="4904257" y="730580"/>
                  </a:moveTo>
                  <a:lnTo>
                    <a:pt x="4869700" y="677227"/>
                  </a:lnTo>
                  <a:lnTo>
                    <a:pt x="4826393" y="655713"/>
                  </a:lnTo>
                  <a:lnTo>
                    <a:pt x="4776648" y="640880"/>
                  </a:lnTo>
                  <a:lnTo>
                    <a:pt x="4728642" y="635177"/>
                  </a:lnTo>
                  <a:lnTo>
                    <a:pt x="4690542" y="641045"/>
                  </a:lnTo>
                  <a:lnTo>
                    <a:pt x="4670539" y="660908"/>
                  </a:lnTo>
                  <a:lnTo>
                    <a:pt x="4652746" y="715518"/>
                  </a:lnTo>
                  <a:lnTo>
                    <a:pt x="4632731" y="767892"/>
                  </a:lnTo>
                  <a:lnTo>
                    <a:pt x="4610747" y="818045"/>
                  </a:lnTo>
                  <a:lnTo>
                    <a:pt x="4587100" y="865924"/>
                  </a:lnTo>
                  <a:lnTo>
                    <a:pt x="4562068" y="911542"/>
                  </a:lnTo>
                  <a:lnTo>
                    <a:pt x="4535919" y="954862"/>
                  </a:lnTo>
                  <a:lnTo>
                    <a:pt x="4508944" y="995883"/>
                  </a:lnTo>
                  <a:lnTo>
                    <a:pt x="4481411" y="1034554"/>
                  </a:lnTo>
                  <a:lnTo>
                    <a:pt x="4453598" y="1070889"/>
                  </a:lnTo>
                  <a:lnTo>
                    <a:pt x="4425797" y="1104861"/>
                  </a:lnTo>
                  <a:lnTo>
                    <a:pt x="4398289" y="1136459"/>
                  </a:lnTo>
                  <a:lnTo>
                    <a:pt x="4371340" y="1165644"/>
                  </a:lnTo>
                  <a:lnTo>
                    <a:pt x="4366425" y="1119047"/>
                  </a:lnTo>
                  <a:lnTo>
                    <a:pt x="4394949" y="1086624"/>
                  </a:lnTo>
                  <a:lnTo>
                    <a:pt x="4423842" y="1051547"/>
                  </a:lnTo>
                  <a:lnTo>
                    <a:pt x="4452759" y="1013853"/>
                  </a:lnTo>
                  <a:lnTo>
                    <a:pt x="4481385" y="973569"/>
                  </a:lnTo>
                  <a:lnTo>
                    <a:pt x="4509363" y="930719"/>
                  </a:lnTo>
                  <a:lnTo>
                    <a:pt x="4536376" y="885342"/>
                  </a:lnTo>
                  <a:lnTo>
                    <a:pt x="4562081" y="837450"/>
                  </a:lnTo>
                  <a:lnTo>
                    <a:pt x="4586148" y="787095"/>
                  </a:lnTo>
                  <a:lnTo>
                    <a:pt x="4608233" y="734275"/>
                  </a:lnTo>
                  <a:lnTo>
                    <a:pt x="4523041" y="734275"/>
                  </a:lnTo>
                  <a:lnTo>
                    <a:pt x="4511040" y="735825"/>
                  </a:lnTo>
                  <a:lnTo>
                    <a:pt x="4510760" y="734123"/>
                  </a:lnTo>
                  <a:lnTo>
                    <a:pt x="4458208" y="750328"/>
                  </a:lnTo>
                  <a:lnTo>
                    <a:pt x="4414482" y="772985"/>
                  </a:lnTo>
                  <a:lnTo>
                    <a:pt x="4364164" y="809866"/>
                  </a:lnTo>
                  <a:lnTo>
                    <a:pt x="4311002" y="864336"/>
                  </a:lnTo>
                  <a:lnTo>
                    <a:pt x="4284523" y="899236"/>
                  </a:lnTo>
                  <a:lnTo>
                    <a:pt x="4258742" y="939800"/>
                  </a:lnTo>
                  <a:lnTo>
                    <a:pt x="4234142" y="986447"/>
                  </a:lnTo>
                  <a:lnTo>
                    <a:pt x="4211180" y="1039622"/>
                  </a:lnTo>
                  <a:lnTo>
                    <a:pt x="4190327" y="1099718"/>
                  </a:lnTo>
                  <a:lnTo>
                    <a:pt x="4172051" y="1167180"/>
                  </a:lnTo>
                  <a:lnTo>
                    <a:pt x="4156824" y="1242428"/>
                  </a:lnTo>
                  <a:lnTo>
                    <a:pt x="4145115" y="1325880"/>
                  </a:lnTo>
                  <a:lnTo>
                    <a:pt x="4137304" y="1422590"/>
                  </a:lnTo>
                  <a:lnTo>
                    <a:pt x="4138549" y="1442720"/>
                  </a:lnTo>
                  <a:lnTo>
                    <a:pt x="4157345" y="1492161"/>
                  </a:lnTo>
                  <a:lnTo>
                    <a:pt x="4184675" y="1521548"/>
                  </a:lnTo>
                  <a:lnTo>
                    <a:pt x="4219994" y="1540611"/>
                  </a:lnTo>
                  <a:lnTo>
                    <a:pt x="4240403" y="1545501"/>
                  </a:lnTo>
                  <a:lnTo>
                    <a:pt x="4272572" y="1519440"/>
                  </a:lnTo>
                  <a:lnTo>
                    <a:pt x="4308856" y="1499285"/>
                  </a:lnTo>
                  <a:lnTo>
                    <a:pt x="4348429" y="1485722"/>
                  </a:lnTo>
                  <a:lnTo>
                    <a:pt x="4390542" y="1479410"/>
                  </a:lnTo>
                  <a:lnTo>
                    <a:pt x="4403344" y="1469123"/>
                  </a:lnTo>
                  <a:lnTo>
                    <a:pt x="4450918" y="1428635"/>
                  </a:lnTo>
                  <a:lnTo>
                    <a:pt x="4505680" y="1377645"/>
                  </a:lnTo>
                  <a:lnTo>
                    <a:pt x="4535068" y="1348219"/>
                  </a:lnTo>
                  <a:lnTo>
                    <a:pt x="4565408" y="1316189"/>
                  </a:lnTo>
                  <a:lnTo>
                    <a:pt x="4596460" y="1281557"/>
                  </a:lnTo>
                  <a:lnTo>
                    <a:pt x="4627905" y="1244320"/>
                  </a:lnTo>
                  <a:lnTo>
                    <a:pt x="4659503" y="1204506"/>
                  </a:lnTo>
                  <a:lnTo>
                    <a:pt x="4690948" y="1162100"/>
                  </a:lnTo>
                  <a:lnTo>
                    <a:pt x="4721987" y="1117117"/>
                  </a:lnTo>
                  <a:lnTo>
                    <a:pt x="4752314" y="1069555"/>
                  </a:lnTo>
                  <a:lnTo>
                    <a:pt x="4781689" y="1019441"/>
                  </a:lnTo>
                  <a:lnTo>
                    <a:pt x="4809807" y="966762"/>
                  </a:lnTo>
                  <a:lnTo>
                    <a:pt x="4836401" y="911529"/>
                  </a:lnTo>
                  <a:lnTo>
                    <a:pt x="4861191" y="853744"/>
                  </a:lnTo>
                  <a:lnTo>
                    <a:pt x="4883899" y="793432"/>
                  </a:lnTo>
                  <a:lnTo>
                    <a:pt x="4904257" y="730580"/>
                  </a:lnTo>
                  <a:close/>
                </a:path>
                <a:path w="7486015" h="3317240">
                  <a:moveTo>
                    <a:pt x="4923739" y="2868307"/>
                  </a:moveTo>
                  <a:lnTo>
                    <a:pt x="4430293" y="2868307"/>
                  </a:lnTo>
                  <a:lnTo>
                    <a:pt x="4540885" y="2173160"/>
                  </a:lnTo>
                  <a:lnTo>
                    <a:pt x="4534890" y="2171255"/>
                  </a:lnTo>
                  <a:lnTo>
                    <a:pt x="4528807" y="2169439"/>
                  </a:lnTo>
                  <a:lnTo>
                    <a:pt x="4522940" y="2167394"/>
                  </a:lnTo>
                  <a:lnTo>
                    <a:pt x="4521073" y="2166785"/>
                  </a:lnTo>
                  <a:lnTo>
                    <a:pt x="4478388" y="2150059"/>
                  </a:lnTo>
                  <a:lnTo>
                    <a:pt x="4439082" y="2131415"/>
                  </a:lnTo>
                  <a:lnTo>
                    <a:pt x="4402264" y="2110562"/>
                  </a:lnTo>
                  <a:lnTo>
                    <a:pt x="4368012" y="2087511"/>
                  </a:lnTo>
                  <a:lnTo>
                    <a:pt x="4365549" y="2085581"/>
                  </a:lnTo>
                  <a:lnTo>
                    <a:pt x="4364253" y="2084616"/>
                  </a:lnTo>
                  <a:lnTo>
                    <a:pt x="4361548" y="2090394"/>
                  </a:lnTo>
                  <a:lnTo>
                    <a:pt x="4359491" y="2096503"/>
                  </a:lnTo>
                  <a:lnTo>
                    <a:pt x="4358195" y="2102904"/>
                  </a:lnTo>
                  <a:lnTo>
                    <a:pt x="4357738" y="2109571"/>
                  </a:lnTo>
                  <a:lnTo>
                    <a:pt x="4361954" y="2130298"/>
                  </a:lnTo>
                  <a:lnTo>
                    <a:pt x="4373410" y="2147265"/>
                  </a:lnTo>
                  <a:lnTo>
                    <a:pt x="4390377" y="2158733"/>
                  </a:lnTo>
                  <a:lnTo>
                    <a:pt x="4411091" y="2162949"/>
                  </a:lnTo>
                  <a:lnTo>
                    <a:pt x="4444771" y="2162949"/>
                  </a:lnTo>
                  <a:lnTo>
                    <a:pt x="4263568" y="3302050"/>
                  </a:lnTo>
                  <a:lnTo>
                    <a:pt x="4358894" y="3317240"/>
                  </a:lnTo>
                  <a:lnTo>
                    <a:pt x="4413326" y="2975064"/>
                  </a:lnTo>
                  <a:lnTo>
                    <a:pt x="4884521" y="2975064"/>
                  </a:lnTo>
                  <a:lnTo>
                    <a:pt x="4895291" y="2947263"/>
                  </a:lnTo>
                  <a:lnTo>
                    <a:pt x="4905426" y="2920187"/>
                  </a:lnTo>
                  <a:lnTo>
                    <a:pt x="4914912" y="2893860"/>
                  </a:lnTo>
                  <a:lnTo>
                    <a:pt x="4923726" y="2868320"/>
                  </a:lnTo>
                  <a:close/>
                </a:path>
                <a:path w="7486015" h="3317240">
                  <a:moveTo>
                    <a:pt x="5166601" y="343154"/>
                  </a:moveTo>
                  <a:lnTo>
                    <a:pt x="5163464" y="296583"/>
                  </a:lnTo>
                  <a:lnTo>
                    <a:pt x="5154346" y="251929"/>
                  </a:lnTo>
                  <a:lnTo>
                    <a:pt x="5139652" y="209575"/>
                  </a:lnTo>
                  <a:lnTo>
                    <a:pt x="5119776" y="169951"/>
                  </a:lnTo>
                  <a:lnTo>
                    <a:pt x="5095151" y="133464"/>
                  </a:lnTo>
                  <a:lnTo>
                    <a:pt x="5066157" y="100507"/>
                  </a:lnTo>
                  <a:lnTo>
                    <a:pt x="5033226" y="71501"/>
                  </a:lnTo>
                  <a:lnTo>
                    <a:pt x="4996751" y="46850"/>
                  </a:lnTo>
                  <a:lnTo>
                    <a:pt x="4957153" y="26962"/>
                  </a:lnTo>
                  <a:lnTo>
                    <a:pt x="4914836" y="12255"/>
                  </a:lnTo>
                  <a:lnTo>
                    <a:pt x="4870196" y="3136"/>
                  </a:lnTo>
                  <a:lnTo>
                    <a:pt x="4823663" y="0"/>
                  </a:lnTo>
                  <a:lnTo>
                    <a:pt x="4777130" y="3136"/>
                  </a:lnTo>
                  <a:lnTo>
                    <a:pt x="4732502" y="12255"/>
                  </a:lnTo>
                  <a:lnTo>
                    <a:pt x="4690173" y="26962"/>
                  </a:lnTo>
                  <a:lnTo>
                    <a:pt x="4650575" y="46850"/>
                  </a:lnTo>
                  <a:lnTo>
                    <a:pt x="4614100" y="71501"/>
                  </a:lnTo>
                  <a:lnTo>
                    <a:pt x="4581169" y="100507"/>
                  </a:lnTo>
                  <a:lnTo>
                    <a:pt x="4552188" y="133464"/>
                  </a:lnTo>
                  <a:lnTo>
                    <a:pt x="4527550" y="169951"/>
                  </a:lnTo>
                  <a:lnTo>
                    <a:pt x="4507674" y="209575"/>
                  </a:lnTo>
                  <a:lnTo>
                    <a:pt x="4492980" y="251929"/>
                  </a:lnTo>
                  <a:lnTo>
                    <a:pt x="4483862" y="296583"/>
                  </a:lnTo>
                  <a:lnTo>
                    <a:pt x="4480725" y="343154"/>
                  </a:lnTo>
                  <a:lnTo>
                    <a:pt x="4484624" y="395084"/>
                  </a:lnTo>
                  <a:lnTo>
                    <a:pt x="4495952" y="444563"/>
                  </a:lnTo>
                  <a:lnTo>
                    <a:pt x="4514139" y="491045"/>
                  </a:lnTo>
                  <a:lnTo>
                    <a:pt x="4538599" y="533933"/>
                  </a:lnTo>
                  <a:lnTo>
                    <a:pt x="4568774" y="572668"/>
                  </a:lnTo>
                  <a:lnTo>
                    <a:pt x="4604080" y="606691"/>
                  </a:lnTo>
                  <a:lnTo>
                    <a:pt x="4643958" y="635419"/>
                  </a:lnTo>
                  <a:lnTo>
                    <a:pt x="4654550" y="622693"/>
                  </a:lnTo>
                  <a:lnTo>
                    <a:pt x="4671085" y="611339"/>
                  </a:lnTo>
                  <a:lnTo>
                    <a:pt x="4694923" y="603199"/>
                  </a:lnTo>
                  <a:lnTo>
                    <a:pt x="4727397" y="600087"/>
                  </a:lnTo>
                  <a:lnTo>
                    <a:pt x="4777854" y="605370"/>
                  </a:lnTo>
                  <a:lnTo>
                    <a:pt x="4831575" y="620242"/>
                  </a:lnTo>
                  <a:lnTo>
                    <a:pt x="4881080" y="643204"/>
                  </a:lnTo>
                  <a:lnTo>
                    <a:pt x="4918938" y="672795"/>
                  </a:lnTo>
                  <a:lnTo>
                    <a:pt x="4965103" y="655751"/>
                  </a:lnTo>
                  <a:lnTo>
                    <a:pt x="5007876" y="632548"/>
                  </a:lnTo>
                  <a:lnTo>
                    <a:pt x="5046713" y="603719"/>
                  </a:lnTo>
                  <a:lnTo>
                    <a:pt x="5081079" y="569823"/>
                  </a:lnTo>
                  <a:lnTo>
                    <a:pt x="5110416" y="531380"/>
                  </a:lnTo>
                  <a:lnTo>
                    <a:pt x="5134178" y="488950"/>
                  </a:lnTo>
                  <a:lnTo>
                    <a:pt x="5151818" y="443077"/>
                  </a:lnTo>
                  <a:lnTo>
                    <a:pt x="5162816" y="394296"/>
                  </a:lnTo>
                  <a:lnTo>
                    <a:pt x="5166601" y="343154"/>
                  </a:lnTo>
                  <a:close/>
                </a:path>
                <a:path w="7486015" h="3317240">
                  <a:moveTo>
                    <a:pt x="5267337" y="3302063"/>
                  </a:moveTo>
                  <a:lnTo>
                    <a:pt x="5260848" y="3261233"/>
                  </a:lnTo>
                  <a:lnTo>
                    <a:pt x="5243284" y="3277870"/>
                  </a:lnTo>
                  <a:lnTo>
                    <a:pt x="5224170" y="3292525"/>
                  </a:lnTo>
                  <a:lnTo>
                    <a:pt x="5203647" y="3305162"/>
                  </a:lnTo>
                  <a:lnTo>
                    <a:pt x="5181892" y="3315665"/>
                  </a:lnTo>
                  <a:lnTo>
                    <a:pt x="5267337" y="3302063"/>
                  </a:lnTo>
                  <a:close/>
                </a:path>
                <a:path w="7486015" h="3317240">
                  <a:moveTo>
                    <a:pt x="5425440" y="2488285"/>
                  </a:moveTo>
                  <a:lnTo>
                    <a:pt x="5423789" y="2428773"/>
                  </a:lnTo>
                  <a:lnTo>
                    <a:pt x="5418734" y="2371788"/>
                  </a:lnTo>
                  <a:lnTo>
                    <a:pt x="5410466" y="2317369"/>
                  </a:lnTo>
                  <a:lnTo>
                    <a:pt x="5399113" y="2265591"/>
                  </a:lnTo>
                  <a:lnTo>
                    <a:pt x="5384851" y="2216480"/>
                  </a:lnTo>
                  <a:lnTo>
                    <a:pt x="5367807" y="2170087"/>
                  </a:lnTo>
                  <a:lnTo>
                    <a:pt x="5348173" y="2126475"/>
                  </a:lnTo>
                  <a:lnTo>
                    <a:pt x="5329631" y="2091944"/>
                  </a:lnTo>
                  <a:lnTo>
                    <a:pt x="5323141" y="2080920"/>
                  </a:lnTo>
                  <a:lnTo>
                    <a:pt x="5305818" y="2083015"/>
                  </a:lnTo>
                  <a:lnTo>
                    <a:pt x="5297043" y="2083587"/>
                  </a:lnTo>
                  <a:lnTo>
                    <a:pt x="5288191" y="2083790"/>
                  </a:lnTo>
                  <a:lnTo>
                    <a:pt x="5279453" y="2083625"/>
                  </a:lnTo>
                  <a:lnTo>
                    <a:pt x="5270678" y="2083130"/>
                  </a:lnTo>
                  <a:lnTo>
                    <a:pt x="4369079" y="1948967"/>
                  </a:lnTo>
                  <a:lnTo>
                    <a:pt x="4315396" y="1934311"/>
                  </a:lnTo>
                  <a:lnTo>
                    <a:pt x="4267289" y="1907882"/>
                  </a:lnTo>
                  <a:lnTo>
                    <a:pt x="4290542" y="1944712"/>
                  </a:lnTo>
                  <a:lnTo>
                    <a:pt x="4319282" y="1981454"/>
                  </a:lnTo>
                  <a:lnTo>
                    <a:pt x="4353953" y="2017077"/>
                  </a:lnTo>
                  <a:lnTo>
                    <a:pt x="4394974" y="2050580"/>
                  </a:lnTo>
                  <a:lnTo>
                    <a:pt x="4459986" y="2090762"/>
                  </a:lnTo>
                  <a:lnTo>
                    <a:pt x="4496092" y="2107908"/>
                  </a:lnTo>
                  <a:lnTo>
                    <a:pt x="4537278" y="2123948"/>
                  </a:lnTo>
                  <a:lnTo>
                    <a:pt x="4577943" y="2136724"/>
                  </a:lnTo>
                  <a:lnTo>
                    <a:pt x="4620946" y="2147341"/>
                  </a:lnTo>
                  <a:lnTo>
                    <a:pt x="4666323" y="2155723"/>
                  </a:lnTo>
                  <a:lnTo>
                    <a:pt x="4714049" y="2161806"/>
                  </a:lnTo>
                  <a:lnTo>
                    <a:pt x="4764151" y="2165502"/>
                  </a:lnTo>
                  <a:lnTo>
                    <a:pt x="4818926" y="2166759"/>
                  </a:lnTo>
                  <a:lnTo>
                    <a:pt x="4850257" y="2166315"/>
                  </a:lnTo>
                  <a:lnTo>
                    <a:pt x="4868418" y="2172170"/>
                  </a:lnTo>
                  <a:lnTo>
                    <a:pt x="4918557" y="2196427"/>
                  </a:lnTo>
                  <a:lnTo>
                    <a:pt x="4962753" y="2232456"/>
                  </a:lnTo>
                  <a:lnTo>
                    <a:pt x="4995557" y="2275268"/>
                  </a:lnTo>
                  <a:lnTo>
                    <a:pt x="5023472" y="2337435"/>
                  </a:lnTo>
                  <a:lnTo>
                    <a:pt x="5034292" y="2378887"/>
                  </a:lnTo>
                  <a:lnTo>
                    <a:pt x="5041646" y="2428798"/>
                  </a:lnTo>
                  <a:lnTo>
                    <a:pt x="5044402" y="2488298"/>
                  </a:lnTo>
                  <a:lnTo>
                    <a:pt x="5043640" y="2522474"/>
                  </a:lnTo>
                  <a:lnTo>
                    <a:pt x="5036667" y="2599271"/>
                  </a:lnTo>
                  <a:lnTo>
                    <a:pt x="5030152" y="2641993"/>
                  </a:lnTo>
                  <a:lnTo>
                    <a:pt x="5021415" y="2687650"/>
                  </a:lnTo>
                  <a:lnTo>
                    <a:pt x="5010289" y="2736278"/>
                  </a:lnTo>
                  <a:lnTo>
                    <a:pt x="4996637" y="2787942"/>
                  </a:lnTo>
                  <a:lnTo>
                    <a:pt x="4980279" y="2842666"/>
                  </a:lnTo>
                  <a:lnTo>
                    <a:pt x="4961077" y="2900515"/>
                  </a:lnTo>
                  <a:lnTo>
                    <a:pt x="4938877" y="2961513"/>
                  </a:lnTo>
                  <a:lnTo>
                    <a:pt x="4913528" y="3025711"/>
                  </a:lnTo>
                  <a:lnTo>
                    <a:pt x="4901616" y="3068066"/>
                  </a:lnTo>
                  <a:lnTo>
                    <a:pt x="4899685" y="3110636"/>
                  </a:lnTo>
                  <a:lnTo>
                    <a:pt x="4907089" y="3151911"/>
                  </a:lnTo>
                  <a:lnTo>
                    <a:pt x="4923206" y="3190430"/>
                  </a:lnTo>
                  <a:lnTo>
                    <a:pt x="4947412" y="3224669"/>
                  </a:lnTo>
                  <a:lnTo>
                    <a:pt x="4979086" y="3253155"/>
                  </a:lnTo>
                  <a:lnTo>
                    <a:pt x="5017605" y="3274390"/>
                  </a:lnTo>
                  <a:lnTo>
                    <a:pt x="5071656" y="3287788"/>
                  </a:lnTo>
                  <a:lnTo>
                    <a:pt x="5089753" y="3288665"/>
                  </a:lnTo>
                  <a:lnTo>
                    <a:pt x="5134013" y="3283420"/>
                  </a:lnTo>
                  <a:lnTo>
                    <a:pt x="5175555" y="3268218"/>
                  </a:lnTo>
                  <a:lnTo>
                    <a:pt x="5212600" y="3243783"/>
                  </a:lnTo>
                  <a:lnTo>
                    <a:pt x="5243385" y="3210864"/>
                  </a:lnTo>
                  <a:lnTo>
                    <a:pt x="5266118" y="3170224"/>
                  </a:lnTo>
                  <a:lnTo>
                    <a:pt x="5289118" y="3112351"/>
                  </a:lnTo>
                  <a:lnTo>
                    <a:pt x="5310162" y="3056039"/>
                  </a:lnTo>
                  <a:lnTo>
                    <a:pt x="5329313" y="3001251"/>
                  </a:lnTo>
                  <a:lnTo>
                    <a:pt x="5346598" y="2947949"/>
                  </a:lnTo>
                  <a:lnTo>
                    <a:pt x="5362067" y="2896082"/>
                  </a:lnTo>
                  <a:lnTo>
                    <a:pt x="5375732" y="2845625"/>
                  </a:lnTo>
                  <a:lnTo>
                    <a:pt x="5387670" y="2796540"/>
                  </a:lnTo>
                  <a:lnTo>
                    <a:pt x="5397881" y="2748788"/>
                  </a:lnTo>
                  <a:lnTo>
                    <a:pt x="5406428" y="2702344"/>
                  </a:lnTo>
                  <a:lnTo>
                    <a:pt x="5413349" y="2657157"/>
                  </a:lnTo>
                  <a:lnTo>
                    <a:pt x="5418671" y="2613190"/>
                  </a:lnTo>
                  <a:lnTo>
                    <a:pt x="5422430" y="2570416"/>
                  </a:lnTo>
                  <a:lnTo>
                    <a:pt x="5424678" y="2528786"/>
                  </a:lnTo>
                  <a:lnTo>
                    <a:pt x="5425440" y="2488285"/>
                  </a:lnTo>
                  <a:close/>
                </a:path>
                <a:path w="7486015" h="3317240">
                  <a:moveTo>
                    <a:pt x="5460555" y="1559229"/>
                  </a:moveTo>
                  <a:lnTo>
                    <a:pt x="5455907" y="1490421"/>
                  </a:lnTo>
                  <a:lnTo>
                    <a:pt x="5450535" y="1425790"/>
                  </a:lnTo>
                  <a:lnTo>
                    <a:pt x="5444515" y="1365186"/>
                  </a:lnTo>
                  <a:lnTo>
                    <a:pt x="5437860" y="1308481"/>
                  </a:lnTo>
                  <a:lnTo>
                    <a:pt x="5430634" y="1255534"/>
                  </a:lnTo>
                  <a:lnTo>
                    <a:pt x="5422862" y="1206182"/>
                  </a:lnTo>
                  <a:lnTo>
                    <a:pt x="5414607" y="1160322"/>
                  </a:lnTo>
                  <a:lnTo>
                    <a:pt x="5405894" y="1117777"/>
                  </a:lnTo>
                  <a:lnTo>
                    <a:pt x="5396763" y="1078420"/>
                  </a:lnTo>
                  <a:lnTo>
                    <a:pt x="5362486" y="964526"/>
                  </a:lnTo>
                  <a:lnTo>
                    <a:pt x="5336337" y="902639"/>
                  </a:lnTo>
                  <a:lnTo>
                    <a:pt x="5309463" y="854379"/>
                  </a:lnTo>
                  <a:lnTo>
                    <a:pt x="5282527" y="817613"/>
                  </a:lnTo>
                  <a:lnTo>
                    <a:pt x="5230977" y="770204"/>
                  </a:lnTo>
                  <a:lnTo>
                    <a:pt x="5196065" y="750163"/>
                  </a:lnTo>
                  <a:lnTo>
                    <a:pt x="5134343" y="734275"/>
                  </a:lnTo>
                  <a:lnTo>
                    <a:pt x="4939296" y="734263"/>
                  </a:lnTo>
                  <a:lnTo>
                    <a:pt x="4937836" y="740600"/>
                  </a:lnTo>
                  <a:lnTo>
                    <a:pt x="4917960" y="802182"/>
                  </a:lnTo>
                  <a:lnTo>
                    <a:pt x="4895862" y="861402"/>
                  </a:lnTo>
                  <a:lnTo>
                    <a:pt x="4871783" y="918248"/>
                  </a:lnTo>
                  <a:lnTo>
                    <a:pt x="4845990" y="972718"/>
                  </a:lnTo>
                  <a:lnTo>
                    <a:pt x="4818710" y="1024801"/>
                  </a:lnTo>
                  <a:lnTo>
                    <a:pt x="4790211" y="1074483"/>
                  </a:lnTo>
                  <a:lnTo>
                    <a:pt x="4760722" y="1121765"/>
                  </a:lnTo>
                  <a:lnTo>
                    <a:pt x="4730496" y="1166647"/>
                  </a:lnTo>
                  <a:lnTo>
                    <a:pt x="4699800" y="1209116"/>
                  </a:lnTo>
                  <a:lnTo>
                    <a:pt x="4668863" y="1249172"/>
                  </a:lnTo>
                  <a:lnTo>
                    <a:pt x="4637938" y="1286814"/>
                  </a:lnTo>
                  <a:lnTo>
                    <a:pt x="4607268" y="1322019"/>
                  </a:lnTo>
                  <a:lnTo>
                    <a:pt x="4577105" y="1354797"/>
                  </a:lnTo>
                  <a:lnTo>
                    <a:pt x="4547705" y="1385138"/>
                  </a:lnTo>
                  <a:lnTo>
                    <a:pt x="4519307" y="1413027"/>
                  </a:lnTo>
                  <a:lnTo>
                    <a:pt x="4466526" y="1461452"/>
                  </a:lnTo>
                  <a:lnTo>
                    <a:pt x="4442638" y="1481988"/>
                  </a:lnTo>
                  <a:lnTo>
                    <a:pt x="4642243" y="1511833"/>
                  </a:lnTo>
                  <a:lnTo>
                    <a:pt x="5171021" y="1432864"/>
                  </a:lnTo>
                  <a:lnTo>
                    <a:pt x="5164112" y="1368628"/>
                  </a:lnTo>
                  <a:lnTo>
                    <a:pt x="5156606" y="1310792"/>
                  </a:lnTo>
                  <a:lnTo>
                    <a:pt x="5148643" y="1259027"/>
                  </a:lnTo>
                  <a:lnTo>
                    <a:pt x="5140376" y="1213015"/>
                  </a:lnTo>
                  <a:lnTo>
                    <a:pt x="5131930" y="1172451"/>
                  </a:lnTo>
                  <a:lnTo>
                    <a:pt x="5115077" y="1106411"/>
                  </a:lnTo>
                  <a:lnTo>
                    <a:pt x="5149316" y="1098321"/>
                  </a:lnTo>
                  <a:lnTo>
                    <a:pt x="5167833" y="1172184"/>
                  </a:lnTo>
                  <a:lnTo>
                    <a:pt x="5176964" y="1217460"/>
                  </a:lnTo>
                  <a:lnTo>
                    <a:pt x="5185791" y="1268780"/>
                  </a:lnTo>
                  <a:lnTo>
                    <a:pt x="5194160" y="1326515"/>
                  </a:lnTo>
                  <a:lnTo>
                    <a:pt x="5201945" y="1391018"/>
                  </a:lnTo>
                  <a:lnTo>
                    <a:pt x="5208968" y="1462646"/>
                  </a:lnTo>
                  <a:lnTo>
                    <a:pt x="4760912" y="1529562"/>
                  </a:lnTo>
                  <a:lnTo>
                    <a:pt x="5322887" y="1613585"/>
                  </a:lnTo>
                  <a:lnTo>
                    <a:pt x="5350370" y="1619415"/>
                  </a:lnTo>
                  <a:lnTo>
                    <a:pt x="5376418" y="1628292"/>
                  </a:lnTo>
                  <a:lnTo>
                    <a:pt x="5400865" y="1639963"/>
                  </a:lnTo>
                  <a:lnTo>
                    <a:pt x="5423598" y="1654187"/>
                  </a:lnTo>
                  <a:lnTo>
                    <a:pt x="5440134" y="1634388"/>
                  </a:lnTo>
                  <a:lnTo>
                    <a:pt x="5452199" y="1611503"/>
                  </a:lnTo>
                  <a:lnTo>
                    <a:pt x="5459209" y="1586217"/>
                  </a:lnTo>
                  <a:lnTo>
                    <a:pt x="5460555" y="1559229"/>
                  </a:lnTo>
                  <a:close/>
                </a:path>
                <a:path w="7486015" h="3317240">
                  <a:moveTo>
                    <a:pt x="5477903" y="1831594"/>
                  </a:moveTo>
                  <a:lnTo>
                    <a:pt x="5469648" y="1789785"/>
                  </a:lnTo>
                  <a:lnTo>
                    <a:pt x="5452630" y="1751444"/>
                  </a:lnTo>
                  <a:lnTo>
                    <a:pt x="5427802" y="1717890"/>
                  </a:lnTo>
                  <a:lnTo>
                    <a:pt x="5396141" y="1690395"/>
                  </a:lnTo>
                  <a:lnTo>
                    <a:pt x="5358587" y="1670278"/>
                  </a:lnTo>
                  <a:lnTo>
                    <a:pt x="5316131" y="1658835"/>
                  </a:lnTo>
                  <a:lnTo>
                    <a:pt x="4432135" y="1526667"/>
                  </a:lnTo>
                  <a:lnTo>
                    <a:pt x="4388180" y="1525181"/>
                  </a:lnTo>
                  <a:lnTo>
                    <a:pt x="4346397" y="1533423"/>
                  </a:lnTo>
                  <a:lnTo>
                    <a:pt x="4308094" y="1550454"/>
                  </a:lnTo>
                  <a:lnTo>
                    <a:pt x="4274553" y="1575295"/>
                  </a:lnTo>
                  <a:lnTo>
                    <a:pt x="4247083" y="1606969"/>
                  </a:lnTo>
                  <a:lnTo>
                    <a:pt x="4226992" y="1644548"/>
                  </a:lnTo>
                  <a:lnTo>
                    <a:pt x="4215574" y="1687029"/>
                  </a:lnTo>
                  <a:lnTo>
                    <a:pt x="4214088" y="1730997"/>
                  </a:lnTo>
                  <a:lnTo>
                    <a:pt x="4222331" y="1772805"/>
                  </a:lnTo>
                  <a:lnTo>
                    <a:pt x="4239349" y="1811134"/>
                  </a:lnTo>
                  <a:lnTo>
                    <a:pt x="4264177" y="1844687"/>
                  </a:lnTo>
                  <a:lnTo>
                    <a:pt x="4295838" y="1872183"/>
                  </a:lnTo>
                  <a:lnTo>
                    <a:pt x="4333379" y="1892300"/>
                  </a:lnTo>
                  <a:lnTo>
                    <a:pt x="4375848" y="1903742"/>
                  </a:lnTo>
                  <a:lnTo>
                    <a:pt x="5266982" y="2036864"/>
                  </a:lnTo>
                  <a:lnTo>
                    <a:pt x="5288204" y="2038057"/>
                  </a:lnTo>
                  <a:lnTo>
                    <a:pt x="5333377" y="2032584"/>
                  </a:lnTo>
                  <a:lnTo>
                    <a:pt x="5375097" y="2016950"/>
                  </a:lnTo>
                  <a:lnTo>
                    <a:pt x="5411800" y="1992287"/>
                  </a:lnTo>
                  <a:lnTo>
                    <a:pt x="5441962" y="1959737"/>
                  </a:lnTo>
                  <a:lnTo>
                    <a:pt x="5464022" y="1920455"/>
                  </a:lnTo>
                  <a:lnTo>
                    <a:pt x="5476443" y="1875574"/>
                  </a:lnTo>
                  <a:lnTo>
                    <a:pt x="5477903" y="1831594"/>
                  </a:lnTo>
                  <a:close/>
                </a:path>
                <a:path w="7486015" h="3317240">
                  <a:moveTo>
                    <a:pt x="6500292" y="3027299"/>
                  </a:moveTo>
                  <a:lnTo>
                    <a:pt x="6455740" y="3038652"/>
                  </a:lnTo>
                  <a:lnTo>
                    <a:pt x="6422390" y="3041104"/>
                  </a:lnTo>
                  <a:lnTo>
                    <a:pt x="6376009" y="3036201"/>
                  </a:lnTo>
                  <a:lnTo>
                    <a:pt x="6332588" y="3022130"/>
                  </a:lnTo>
                  <a:lnTo>
                    <a:pt x="6293269" y="2999879"/>
                  </a:lnTo>
                  <a:lnTo>
                    <a:pt x="6259157" y="2970403"/>
                  </a:lnTo>
                  <a:lnTo>
                    <a:pt x="6231407" y="2934703"/>
                  </a:lnTo>
                  <a:lnTo>
                    <a:pt x="6211138" y="2893733"/>
                  </a:lnTo>
                  <a:lnTo>
                    <a:pt x="6199479" y="2848483"/>
                  </a:lnTo>
                  <a:lnTo>
                    <a:pt x="6173533" y="2673388"/>
                  </a:lnTo>
                  <a:lnTo>
                    <a:pt x="6102655" y="3093783"/>
                  </a:lnTo>
                  <a:lnTo>
                    <a:pt x="6100356" y="3137725"/>
                  </a:lnTo>
                  <a:lnTo>
                    <a:pt x="6107811" y="3179673"/>
                  </a:lnTo>
                  <a:lnTo>
                    <a:pt x="6124105" y="3218319"/>
                  </a:lnTo>
                  <a:lnTo>
                    <a:pt x="6148298" y="3252343"/>
                  </a:lnTo>
                  <a:lnTo>
                    <a:pt x="6179439" y="3280422"/>
                  </a:lnTo>
                  <a:lnTo>
                    <a:pt x="6216599" y="3301238"/>
                  </a:lnTo>
                  <a:lnTo>
                    <a:pt x="6258839" y="3313468"/>
                  </a:lnTo>
                  <a:lnTo>
                    <a:pt x="6290754" y="3316160"/>
                  </a:lnTo>
                  <a:lnTo>
                    <a:pt x="6335255" y="3310852"/>
                  </a:lnTo>
                  <a:lnTo>
                    <a:pt x="6376492" y="3295637"/>
                  </a:lnTo>
                  <a:lnTo>
                    <a:pt x="6412916" y="3271583"/>
                  </a:lnTo>
                  <a:lnTo>
                    <a:pt x="6443053" y="3239782"/>
                  </a:lnTo>
                  <a:lnTo>
                    <a:pt x="6465379" y="3201289"/>
                  </a:lnTo>
                  <a:lnTo>
                    <a:pt x="6478384" y="3157194"/>
                  </a:lnTo>
                  <a:lnTo>
                    <a:pt x="6500292" y="3027299"/>
                  </a:lnTo>
                  <a:close/>
                </a:path>
                <a:path w="7486015" h="3317240">
                  <a:moveTo>
                    <a:pt x="6918439" y="362432"/>
                  </a:moveTo>
                  <a:lnTo>
                    <a:pt x="6914731" y="312077"/>
                  </a:lnTo>
                  <a:lnTo>
                    <a:pt x="6903682" y="262813"/>
                  </a:lnTo>
                  <a:lnTo>
                    <a:pt x="6885521" y="215709"/>
                  </a:lnTo>
                  <a:lnTo>
                    <a:pt x="6860654" y="171780"/>
                  </a:lnTo>
                  <a:lnTo>
                    <a:pt x="6829603" y="131978"/>
                  </a:lnTo>
                  <a:lnTo>
                    <a:pt x="6793065" y="97167"/>
                  </a:lnTo>
                  <a:lnTo>
                    <a:pt x="6751815" y="68097"/>
                  </a:lnTo>
                  <a:lnTo>
                    <a:pt x="6706743" y="45402"/>
                  </a:lnTo>
                  <a:lnTo>
                    <a:pt x="6658838" y="29565"/>
                  </a:lnTo>
                  <a:lnTo>
                    <a:pt x="6609118" y="20929"/>
                  </a:lnTo>
                  <a:lnTo>
                    <a:pt x="6575514" y="19278"/>
                  </a:lnTo>
                  <a:lnTo>
                    <a:pt x="6558686" y="19697"/>
                  </a:lnTo>
                  <a:lnTo>
                    <a:pt x="6508610" y="25869"/>
                  </a:lnTo>
                  <a:lnTo>
                    <a:pt x="6459982" y="39331"/>
                  </a:lnTo>
                  <a:lnTo>
                    <a:pt x="6413855" y="59791"/>
                  </a:lnTo>
                  <a:lnTo>
                    <a:pt x="6371222" y="86804"/>
                  </a:lnTo>
                  <a:lnTo>
                    <a:pt x="6333020" y="119786"/>
                  </a:lnTo>
                  <a:lnTo>
                    <a:pt x="6300063" y="158013"/>
                  </a:lnTo>
                  <a:lnTo>
                    <a:pt x="6273063" y="200672"/>
                  </a:lnTo>
                  <a:lnTo>
                    <a:pt x="6252616" y="246824"/>
                  </a:lnTo>
                  <a:lnTo>
                    <a:pt x="6239167" y="295478"/>
                  </a:lnTo>
                  <a:lnTo>
                    <a:pt x="6232982" y="345592"/>
                  </a:lnTo>
                  <a:lnTo>
                    <a:pt x="6232576" y="362432"/>
                  </a:lnTo>
                  <a:lnTo>
                    <a:pt x="6232982" y="379272"/>
                  </a:lnTo>
                  <a:lnTo>
                    <a:pt x="6239167" y="429374"/>
                  </a:lnTo>
                  <a:lnTo>
                    <a:pt x="6252616" y="478028"/>
                  </a:lnTo>
                  <a:lnTo>
                    <a:pt x="6273063" y="524192"/>
                  </a:lnTo>
                  <a:lnTo>
                    <a:pt x="6300063" y="566839"/>
                  </a:lnTo>
                  <a:lnTo>
                    <a:pt x="6333020" y="605078"/>
                  </a:lnTo>
                  <a:lnTo>
                    <a:pt x="6371222" y="638048"/>
                  </a:lnTo>
                  <a:lnTo>
                    <a:pt x="6413855" y="665060"/>
                  </a:lnTo>
                  <a:lnTo>
                    <a:pt x="6459982" y="685520"/>
                  </a:lnTo>
                  <a:lnTo>
                    <a:pt x="6508610" y="698982"/>
                  </a:lnTo>
                  <a:lnTo>
                    <a:pt x="6558686" y="705167"/>
                  </a:lnTo>
                  <a:lnTo>
                    <a:pt x="6575514" y="705573"/>
                  </a:lnTo>
                  <a:lnTo>
                    <a:pt x="6592341" y="705167"/>
                  </a:lnTo>
                  <a:lnTo>
                    <a:pt x="6642417" y="698982"/>
                  </a:lnTo>
                  <a:lnTo>
                    <a:pt x="6691046" y="685520"/>
                  </a:lnTo>
                  <a:lnTo>
                    <a:pt x="6737172" y="665060"/>
                  </a:lnTo>
                  <a:lnTo>
                    <a:pt x="6779793" y="638048"/>
                  </a:lnTo>
                  <a:lnTo>
                    <a:pt x="6817995" y="605078"/>
                  </a:lnTo>
                  <a:lnTo>
                    <a:pt x="6850951" y="566839"/>
                  </a:lnTo>
                  <a:lnTo>
                    <a:pt x="6877952" y="524192"/>
                  </a:lnTo>
                  <a:lnTo>
                    <a:pt x="6898399" y="478028"/>
                  </a:lnTo>
                  <a:lnTo>
                    <a:pt x="6911848" y="429374"/>
                  </a:lnTo>
                  <a:lnTo>
                    <a:pt x="6918033" y="379272"/>
                  </a:lnTo>
                  <a:lnTo>
                    <a:pt x="6918439" y="362432"/>
                  </a:lnTo>
                  <a:close/>
                </a:path>
                <a:path w="7486015" h="3317240">
                  <a:moveTo>
                    <a:pt x="7017906" y="1074026"/>
                  </a:moveTo>
                  <a:lnTo>
                    <a:pt x="7016318" y="1025613"/>
                  </a:lnTo>
                  <a:lnTo>
                    <a:pt x="6996951" y="983043"/>
                  </a:lnTo>
                  <a:lnTo>
                    <a:pt x="6963054" y="950836"/>
                  </a:lnTo>
                  <a:lnTo>
                    <a:pt x="6917830" y="933526"/>
                  </a:lnTo>
                  <a:lnTo>
                    <a:pt x="6869430" y="935101"/>
                  </a:lnTo>
                  <a:lnTo>
                    <a:pt x="6826885" y="954468"/>
                  </a:lnTo>
                  <a:lnTo>
                    <a:pt x="6794716" y="988402"/>
                  </a:lnTo>
                  <a:lnTo>
                    <a:pt x="6777418" y="1033665"/>
                  </a:lnTo>
                  <a:lnTo>
                    <a:pt x="6696570" y="1515821"/>
                  </a:lnTo>
                  <a:lnTo>
                    <a:pt x="6659626" y="1514983"/>
                  </a:lnTo>
                  <a:lnTo>
                    <a:pt x="6619265" y="1514932"/>
                  </a:lnTo>
                  <a:lnTo>
                    <a:pt x="6576034" y="1515872"/>
                  </a:lnTo>
                  <a:lnTo>
                    <a:pt x="6530467" y="1518069"/>
                  </a:lnTo>
                  <a:lnTo>
                    <a:pt x="6483096" y="1521739"/>
                  </a:lnTo>
                  <a:lnTo>
                    <a:pt x="6434455" y="1527124"/>
                  </a:lnTo>
                  <a:lnTo>
                    <a:pt x="6385065" y="1534452"/>
                  </a:lnTo>
                  <a:lnTo>
                    <a:pt x="6335484" y="1543951"/>
                  </a:lnTo>
                  <a:lnTo>
                    <a:pt x="6286246" y="1555851"/>
                  </a:lnTo>
                  <a:lnTo>
                    <a:pt x="6237859" y="1570393"/>
                  </a:lnTo>
                  <a:lnTo>
                    <a:pt x="6190881" y="1587817"/>
                  </a:lnTo>
                  <a:lnTo>
                    <a:pt x="6145835" y="1608340"/>
                  </a:lnTo>
                  <a:lnTo>
                    <a:pt x="6103251" y="1632191"/>
                  </a:lnTo>
                  <a:lnTo>
                    <a:pt x="6063678" y="1659623"/>
                  </a:lnTo>
                  <a:lnTo>
                    <a:pt x="6027648" y="1690865"/>
                  </a:lnTo>
                  <a:lnTo>
                    <a:pt x="6000331" y="1730870"/>
                  </a:lnTo>
                  <a:lnTo>
                    <a:pt x="5990793" y="1776653"/>
                  </a:lnTo>
                  <a:lnTo>
                    <a:pt x="5999111" y="1822678"/>
                  </a:lnTo>
                  <a:lnTo>
                    <a:pt x="6025362" y="1863394"/>
                  </a:lnTo>
                  <a:lnTo>
                    <a:pt x="6066091" y="1891055"/>
                  </a:lnTo>
                  <a:lnTo>
                    <a:pt x="6112726" y="1900288"/>
                  </a:lnTo>
                  <a:lnTo>
                    <a:pt x="6135611" y="1898129"/>
                  </a:lnTo>
                  <a:lnTo>
                    <a:pt x="6157861" y="1891652"/>
                  </a:lnTo>
                  <a:lnTo>
                    <a:pt x="6178804" y="1880844"/>
                  </a:lnTo>
                  <a:lnTo>
                    <a:pt x="6229235" y="1840865"/>
                  </a:lnTo>
                  <a:lnTo>
                    <a:pt x="6267780" y="1819821"/>
                  </a:lnTo>
                  <a:lnTo>
                    <a:pt x="6312268" y="1802320"/>
                  </a:lnTo>
                  <a:lnTo>
                    <a:pt x="6361493" y="1788147"/>
                  </a:lnTo>
                  <a:lnTo>
                    <a:pt x="6414300" y="1777047"/>
                  </a:lnTo>
                  <a:lnTo>
                    <a:pt x="6469494" y="1768805"/>
                  </a:lnTo>
                  <a:lnTo>
                    <a:pt x="6525920" y="1763179"/>
                  </a:lnTo>
                  <a:lnTo>
                    <a:pt x="6582384" y="1759927"/>
                  </a:lnTo>
                  <a:lnTo>
                    <a:pt x="6637706" y="1758835"/>
                  </a:lnTo>
                  <a:lnTo>
                    <a:pt x="6690741" y="1759648"/>
                  </a:lnTo>
                  <a:lnTo>
                    <a:pt x="6740271" y="1762150"/>
                  </a:lnTo>
                  <a:lnTo>
                    <a:pt x="6785153" y="1766100"/>
                  </a:lnTo>
                  <a:lnTo>
                    <a:pt x="6831558" y="1762290"/>
                  </a:lnTo>
                  <a:lnTo>
                    <a:pt x="6871995" y="1742186"/>
                  </a:lnTo>
                  <a:lnTo>
                    <a:pt x="6902437" y="1708759"/>
                  </a:lnTo>
                  <a:lnTo>
                    <a:pt x="6918846" y="1665008"/>
                  </a:lnTo>
                  <a:lnTo>
                    <a:pt x="7017906" y="1074026"/>
                  </a:lnTo>
                  <a:close/>
                </a:path>
                <a:path w="7486015" h="3317240">
                  <a:moveTo>
                    <a:pt x="7302627" y="1582458"/>
                  </a:moveTo>
                  <a:lnTo>
                    <a:pt x="7302386" y="1533931"/>
                  </a:lnTo>
                  <a:lnTo>
                    <a:pt x="7300722" y="1486484"/>
                  </a:lnTo>
                  <a:lnTo>
                    <a:pt x="7297598" y="1439786"/>
                  </a:lnTo>
                  <a:lnTo>
                    <a:pt x="7293000" y="1393571"/>
                  </a:lnTo>
                  <a:lnTo>
                    <a:pt x="7286904" y="1347508"/>
                  </a:lnTo>
                  <a:lnTo>
                    <a:pt x="7279284" y="1301318"/>
                  </a:lnTo>
                  <a:lnTo>
                    <a:pt x="7270115" y="1254683"/>
                  </a:lnTo>
                  <a:lnTo>
                    <a:pt x="7259383" y="1207325"/>
                  </a:lnTo>
                  <a:lnTo>
                    <a:pt x="7247064" y="1158925"/>
                  </a:lnTo>
                  <a:lnTo>
                    <a:pt x="7233145" y="1109192"/>
                  </a:lnTo>
                  <a:lnTo>
                    <a:pt x="7217575" y="1057821"/>
                  </a:lnTo>
                  <a:lnTo>
                    <a:pt x="7200354" y="1004519"/>
                  </a:lnTo>
                  <a:lnTo>
                    <a:pt x="7177024" y="947254"/>
                  </a:lnTo>
                  <a:lnTo>
                    <a:pt x="7148893" y="897318"/>
                  </a:lnTo>
                  <a:lnTo>
                    <a:pt x="7116724" y="854481"/>
                  </a:lnTo>
                  <a:lnTo>
                    <a:pt x="7081266" y="818527"/>
                  </a:lnTo>
                  <a:lnTo>
                    <a:pt x="7043318" y="789241"/>
                  </a:lnTo>
                  <a:lnTo>
                    <a:pt x="7003618" y="766394"/>
                  </a:lnTo>
                  <a:lnTo>
                    <a:pt x="6962965" y="749782"/>
                  </a:lnTo>
                  <a:lnTo>
                    <a:pt x="6922109" y="739165"/>
                  </a:lnTo>
                  <a:lnTo>
                    <a:pt x="6881825" y="734352"/>
                  </a:lnTo>
                  <a:lnTo>
                    <a:pt x="6842874" y="735088"/>
                  </a:lnTo>
                  <a:lnTo>
                    <a:pt x="6765341" y="757097"/>
                  </a:lnTo>
                  <a:lnTo>
                    <a:pt x="6730238" y="782624"/>
                  </a:lnTo>
                  <a:lnTo>
                    <a:pt x="6700952" y="816267"/>
                  </a:lnTo>
                  <a:lnTo>
                    <a:pt x="6677723" y="856576"/>
                  </a:lnTo>
                  <a:lnTo>
                    <a:pt x="6660794" y="902081"/>
                  </a:lnTo>
                  <a:lnTo>
                    <a:pt x="6650406" y="951280"/>
                  </a:lnTo>
                  <a:lnTo>
                    <a:pt x="6646786" y="1002728"/>
                  </a:lnTo>
                  <a:lnTo>
                    <a:pt x="6650177" y="1054950"/>
                  </a:lnTo>
                  <a:lnTo>
                    <a:pt x="6660832" y="1106449"/>
                  </a:lnTo>
                  <a:lnTo>
                    <a:pt x="6688188" y="1245768"/>
                  </a:lnTo>
                  <a:lnTo>
                    <a:pt x="6697840" y="1296035"/>
                  </a:lnTo>
                  <a:lnTo>
                    <a:pt x="6742798" y="1027887"/>
                  </a:lnTo>
                  <a:lnTo>
                    <a:pt x="6756387" y="985062"/>
                  </a:lnTo>
                  <a:lnTo>
                    <a:pt x="6780593" y="948905"/>
                  </a:lnTo>
                  <a:lnTo>
                    <a:pt x="6813461" y="921029"/>
                  </a:lnTo>
                  <a:lnTo>
                    <a:pt x="6853047" y="903097"/>
                  </a:lnTo>
                  <a:lnTo>
                    <a:pt x="6897421" y="896747"/>
                  </a:lnTo>
                  <a:lnTo>
                    <a:pt x="6910540" y="897305"/>
                  </a:lnTo>
                  <a:lnTo>
                    <a:pt x="6953555" y="907034"/>
                  </a:lnTo>
                  <a:lnTo>
                    <a:pt x="7005117" y="939292"/>
                  </a:lnTo>
                  <a:lnTo>
                    <a:pt x="7040943" y="989609"/>
                  </a:lnTo>
                  <a:lnTo>
                    <a:pt x="7054609" y="1048905"/>
                  </a:lnTo>
                  <a:lnTo>
                    <a:pt x="7052475" y="1079855"/>
                  </a:lnTo>
                  <a:lnTo>
                    <a:pt x="6953402" y="1670837"/>
                  </a:lnTo>
                  <a:lnTo>
                    <a:pt x="6939813" y="1713649"/>
                  </a:lnTo>
                  <a:lnTo>
                    <a:pt x="6915594" y="1749806"/>
                  </a:lnTo>
                  <a:lnTo>
                    <a:pt x="6882714" y="1777682"/>
                  </a:lnTo>
                  <a:lnTo>
                    <a:pt x="6843103" y="1795602"/>
                  </a:lnTo>
                  <a:lnTo>
                    <a:pt x="6798691" y="1801952"/>
                  </a:lnTo>
                  <a:lnTo>
                    <a:pt x="6792925" y="1801952"/>
                  </a:lnTo>
                  <a:lnTo>
                    <a:pt x="6787121" y="1801634"/>
                  </a:lnTo>
                  <a:lnTo>
                    <a:pt x="6748424" y="1797926"/>
                  </a:lnTo>
                  <a:lnTo>
                    <a:pt x="6713690" y="1795729"/>
                  </a:lnTo>
                  <a:lnTo>
                    <a:pt x="6677571" y="1794383"/>
                  </a:lnTo>
                  <a:lnTo>
                    <a:pt x="6640576" y="1793925"/>
                  </a:lnTo>
                  <a:lnTo>
                    <a:pt x="6575692" y="1795259"/>
                  </a:lnTo>
                  <a:lnTo>
                    <a:pt x="6514439" y="1799170"/>
                  </a:lnTo>
                  <a:lnTo>
                    <a:pt x="6457226" y="1805571"/>
                  </a:lnTo>
                  <a:lnTo>
                    <a:pt x="6404470" y="1814360"/>
                  </a:lnTo>
                  <a:lnTo>
                    <a:pt x="6356591" y="1825459"/>
                  </a:lnTo>
                  <a:lnTo>
                    <a:pt x="6314008" y="1838744"/>
                  </a:lnTo>
                  <a:lnTo>
                    <a:pt x="6277153" y="1854136"/>
                  </a:lnTo>
                  <a:lnTo>
                    <a:pt x="6198476" y="1909927"/>
                  </a:lnTo>
                  <a:lnTo>
                    <a:pt x="6171857" y="1923884"/>
                  </a:lnTo>
                  <a:lnTo>
                    <a:pt x="6143053" y="1932457"/>
                  </a:lnTo>
                  <a:lnTo>
                    <a:pt x="6112726" y="1935378"/>
                  </a:lnTo>
                  <a:lnTo>
                    <a:pt x="6101207" y="1934819"/>
                  </a:lnTo>
                  <a:lnTo>
                    <a:pt x="6101372" y="1942795"/>
                  </a:lnTo>
                  <a:lnTo>
                    <a:pt x="6234163" y="2843339"/>
                  </a:lnTo>
                  <a:lnTo>
                    <a:pt x="6246533" y="2888272"/>
                  </a:lnTo>
                  <a:lnTo>
                    <a:pt x="6268567" y="2927604"/>
                  </a:lnTo>
                  <a:lnTo>
                    <a:pt x="6298717" y="2960192"/>
                  </a:lnTo>
                  <a:lnTo>
                    <a:pt x="6335433" y="2984893"/>
                  </a:lnTo>
                  <a:lnTo>
                    <a:pt x="6377178" y="3000565"/>
                  </a:lnTo>
                  <a:lnTo>
                    <a:pt x="6422390" y="3006039"/>
                  </a:lnTo>
                  <a:lnTo>
                    <a:pt x="6436423" y="3005531"/>
                  </a:lnTo>
                  <a:lnTo>
                    <a:pt x="6493053" y="2992551"/>
                  </a:lnTo>
                  <a:lnTo>
                    <a:pt x="6530619" y="2972485"/>
                  </a:lnTo>
                  <a:lnTo>
                    <a:pt x="6562306" y="2945028"/>
                  </a:lnTo>
                  <a:lnTo>
                    <a:pt x="6587172" y="2911500"/>
                  </a:lnTo>
                  <a:lnTo>
                    <a:pt x="6604228" y="2873184"/>
                  </a:lnTo>
                  <a:lnTo>
                    <a:pt x="6612522" y="2831388"/>
                  </a:lnTo>
                  <a:lnTo>
                    <a:pt x="6611099" y="2787421"/>
                  </a:lnTo>
                  <a:lnTo>
                    <a:pt x="6512395" y="2121446"/>
                  </a:lnTo>
                  <a:lnTo>
                    <a:pt x="7031266" y="2121446"/>
                  </a:lnTo>
                  <a:lnTo>
                    <a:pt x="7075170" y="2116328"/>
                  </a:lnTo>
                  <a:lnTo>
                    <a:pt x="7115429" y="2101799"/>
                  </a:lnTo>
                  <a:lnTo>
                    <a:pt x="7150887" y="2079028"/>
                  </a:lnTo>
                  <a:lnTo>
                    <a:pt x="7207148" y="2022462"/>
                  </a:lnTo>
                  <a:lnTo>
                    <a:pt x="7231215" y="1989899"/>
                  </a:lnTo>
                  <a:lnTo>
                    <a:pt x="7252182" y="1950948"/>
                  </a:lnTo>
                  <a:lnTo>
                    <a:pt x="7269645" y="1905038"/>
                  </a:lnTo>
                  <a:lnTo>
                    <a:pt x="7283158" y="1851621"/>
                  </a:lnTo>
                  <a:lnTo>
                    <a:pt x="7289736" y="1793252"/>
                  </a:lnTo>
                  <a:lnTo>
                    <a:pt x="7294994" y="1737448"/>
                  </a:lnTo>
                  <a:lnTo>
                    <a:pt x="7298906" y="1683918"/>
                  </a:lnTo>
                  <a:lnTo>
                    <a:pt x="7301458" y="1632356"/>
                  </a:lnTo>
                  <a:lnTo>
                    <a:pt x="7302627" y="1582458"/>
                  </a:lnTo>
                  <a:close/>
                </a:path>
                <a:path w="7486015" h="3317240">
                  <a:moveTo>
                    <a:pt x="7485989" y="3295612"/>
                  </a:moveTo>
                  <a:lnTo>
                    <a:pt x="7439419" y="3002813"/>
                  </a:lnTo>
                  <a:lnTo>
                    <a:pt x="7424204" y="2907233"/>
                  </a:lnTo>
                  <a:lnTo>
                    <a:pt x="7336701" y="2357170"/>
                  </a:lnTo>
                  <a:lnTo>
                    <a:pt x="7336701" y="2907233"/>
                  </a:lnTo>
                  <a:lnTo>
                    <a:pt x="6736448" y="2907233"/>
                  </a:lnTo>
                  <a:lnTo>
                    <a:pt x="6836931" y="2275573"/>
                  </a:lnTo>
                  <a:lnTo>
                    <a:pt x="7236231" y="2275573"/>
                  </a:lnTo>
                  <a:lnTo>
                    <a:pt x="7336701" y="2907233"/>
                  </a:lnTo>
                  <a:lnTo>
                    <a:pt x="7336701" y="2357170"/>
                  </a:lnTo>
                  <a:lnTo>
                    <a:pt x="7323722" y="2275573"/>
                  </a:lnTo>
                  <a:lnTo>
                    <a:pt x="7355827" y="2275548"/>
                  </a:lnTo>
                  <a:lnTo>
                    <a:pt x="7373633" y="2271941"/>
                  </a:lnTo>
                  <a:lnTo>
                    <a:pt x="7388212" y="2262086"/>
                  </a:lnTo>
                  <a:lnTo>
                    <a:pt x="7398055" y="2247493"/>
                  </a:lnTo>
                  <a:lnTo>
                    <a:pt x="7401674" y="2229688"/>
                  </a:lnTo>
                  <a:lnTo>
                    <a:pt x="7401674" y="2225827"/>
                  </a:lnTo>
                  <a:lnTo>
                    <a:pt x="7398067" y="2208009"/>
                  </a:lnTo>
                  <a:lnTo>
                    <a:pt x="7388212" y="2193429"/>
                  </a:lnTo>
                  <a:lnTo>
                    <a:pt x="7373633" y="2183574"/>
                  </a:lnTo>
                  <a:lnTo>
                    <a:pt x="7355827" y="2179955"/>
                  </a:lnTo>
                  <a:lnTo>
                    <a:pt x="6857403" y="2179955"/>
                  </a:lnTo>
                  <a:lnTo>
                    <a:pt x="6886016" y="2156498"/>
                  </a:lnTo>
                  <a:lnTo>
                    <a:pt x="6553022" y="2156498"/>
                  </a:lnTo>
                  <a:lnTo>
                    <a:pt x="6597028" y="2453373"/>
                  </a:lnTo>
                  <a:lnTo>
                    <a:pt x="6608762" y="2383739"/>
                  </a:lnTo>
                  <a:lnTo>
                    <a:pt x="6740753" y="2275548"/>
                  </a:lnTo>
                  <a:lnTo>
                    <a:pt x="6749364" y="2275548"/>
                  </a:lnTo>
                  <a:lnTo>
                    <a:pt x="6587096" y="3295612"/>
                  </a:lnTo>
                  <a:lnTo>
                    <a:pt x="6672466" y="3309213"/>
                  </a:lnTo>
                  <a:lnTo>
                    <a:pt x="6721208" y="3002813"/>
                  </a:lnTo>
                  <a:lnTo>
                    <a:pt x="7351877" y="3002813"/>
                  </a:lnTo>
                  <a:lnTo>
                    <a:pt x="7400620" y="3309213"/>
                  </a:lnTo>
                  <a:lnTo>
                    <a:pt x="7485989" y="3295612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930900" y="4492625"/>
            <a:ext cx="6426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我們與討論過程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25" y="0"/>
            <a:ext cx="18286095" cy="10286365"/>
            <a:chOff x="2125" y="0"/>
            <a:chExt cx="18286095" cy="10286365"/>
          </a:xfrm>
        </p:grpSpPr>
        <p:sp>
          <p:nvSpPr>
            <p:cNvPr id="4" name="object 4"/>
            <p:cNvSpPr/>
            <p:nvPr/>
          </p:nvSpPr>
          <p:spPr>
            <a:xfrm>
              <a:off x="320002" y="291139"/>
              <a:ext cx="17649825" cy="9705975"/>
            </a:xfrm>
            <a:custGeom>
              <a:avLst/>
              <a:gdLst/>
              <a:ahLst/>
              <a:cxnLst/>
              <a:rect l="l" t="t" r="r" b="b"/>
              <a:pathLst>
                <a:path w="17649825" h="9705975">
                  <a:moveTo>
                    <a:pt x="17649725" y="9705974"/>
                  </a:moveTo>
                  <a:lnTo>
                    <a:pt x="0" y="9705974"/>
                  </a:lnTo>
                  <a:lnTo>
                    <a:pt x="0" y="0"/>
                  </a:lnTo>
                  <a:lnTo>
                    <a:pt x="17649725" y="0"/>
                  </a:lnTo>
                  <a:lnTo>
                    <a:pt x="17649725" y="970597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28748" y="1728503"/>
              <a:ext cx="16230600" cy="7086600"/>
            </a:xfrm>
            <a:custGeom>
              <a:avLst/>
              <a:gdLst/>
              <a:ahLst/>
              <a:cxnLst/>
              <a:rect l="l" t="t" r="r" b="b"/>
              <a:pathLst>
                <a:path w="16230600" h="7086600">
                  <a:moveTo>
                    <a:pt x="16230501" y="7086599"/>
                  </a:moveTo>
                  <a:lnTo>
                    <a:pt x="0" y="7086599"/>
                  </a:lnTo>
                  <a:lnTo>
                    <a:pt x="0" y="0"/>
                  </a:lnTo>
                  <a:lnTo>
                    <a:pt x="16230501" y="0"/>
                  </a:lnTo>
                  <a:lnTo>
                    <a:pt x="16230501" y="7086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25" y="6827641"/>
              <a:ext cx="3884295" cy="3458845"/>
            </a:xfrm>
            <a:custGeom>
              <a:avLst/>
              <a:gdLst/>
              <a:ahLst/>
              <a:cxnLst/>
              <a:rect l="l" t="t" r="r" b="b"/>
              <a:pathLst>
                <a:path w="3884295" h="3458845">
                  <a:moveTo>
                    <a:pt x="3771364" y="3458712"/>
                  </a:moveTo>
                  <a:lnTo>
                    <a:pt x="0" y="3458712"/>
                  </a:lnTo>
                  <a:lnTo>
                    <a:pt x="0" y="167268"/>
                  </a:lnTo>
                  <a:lnTo>
                    <a:pt x="102766" y="142781"/>
                  </a:lnTo>
                  <a:lnTo>
                    <a:pt x="154103" y="130684"/>
                  </a:lnTo>
                  <a:lnTo>
                    <a:pt x="205383" y="118764"/>
                  </a:lnTo>
                  <a:lnTo>
                    <a:pt x="256589" y="107079"/>
                  </a:lnTo>
                  <a:lnTo>
                    <a:pt x="307701" y="95687"/>
                  </a:lnTo>
                  <a:lnTo>
                    <a:pt x="358701" y="84649"/>
                  </a:lnTo>
                  <a:lnTo>
                    <a:pt x="409569" y="74022"/>
                  </a:lnTo>
                  <a:lnTo>
                    <a:pt x="460289" y="63866"/>
                  </a:lnTo>
                  <a:lnTo>
                    <a:pt x="510840" y="54239"/>
                  </a:lnTo>
                  <a:lnTo>
                    <a:pt x="561204" y="45199"/>
                  </a:lnTo>
                  <a:lnTo>
                    <a:pt x="611362" y="36806"/>
                  </a:lnTo>
                  <a:lnTo>
                    <a:pt x="661295" y="29119"/>
                  </a:lnTo>
                  <a:lnTo>
                    <a:pt x="710986" y="22196"/>
                  </a:lnTo>
                  <a:lnTo>
                    <a:pt x="760415" y="16096"/>
                  </a:lnTo>
                  <a:lnTo>
                    <a:pt x="809563" y="10878"/>
                  </a:lnTo>
                  <a:lnTo>
                    <a:pt x="858412" y="6600"/>
                  </a:lnTo>
                  <a:lnTo>
                    <a:pt x="906943" y="3322"/>
                  </a:lnTo>
                  <a:lnTo>
                    <a:pt x="955137" y="1102"/>
                  </a:lnTo>
                  <a:lnTo>
                    <a:pt x="1002976" y="0"/>
                  </a:lnTo>
                  <a:lnTo>
                    <a:pt x="1050441" y="72"/>
                  </a:lnTo>
                  <a:lnTo>
                    <a:pt x="1097513" y="1380"/>
                  </a:lnTo>
                  <a:lnTo>
                    <a:pt x="1144173" y="3980"/>
                  </a:lnTo>
                  <a:lnTo>
                    <a:pt x="1190404" y="7933"/>
                  </a:lnTo>
                  <a:lnTo>
                    <a:pt x="1236185" y="13297"/>
                  </a:lnTo>
                  <a:lnTo>
                    <a:pt x="1281499" y="20130"/>
                  </a:lnTo>
                  <a:lnTo>
                    <a:pt x="1326327" y="28492"/>
                  </a:lnTo>
                  <a:lnTo>
                    <a:pt x="1370649" y="38441"/>
                  </a:lnTo>
                  <a:lnTo>
                    <a:pt x="1414448" y="50036"/>
                  </a:lnTo>
                  <a:lnTo>
                    <a:pt x="1457637" y="63314"/>
                  </a:lnTo>
                  <a:lnTo>
                    <a:pt x="1500323" y="78224"/>
                  </a:lnTo>
                  <a:lnTo>
                    <a:pt x="1542546" y="94700"/>
                  </a:lnTo>
                  <a:lnTo>
                    <a:pt x="1584346" y="112677"/>
                  </a:lnTo>
                  <a:lnTo>
                    <a:pt x="1625763" y="132086"/>
                  </a:lnTo>
                  <a:lnTo>
                    <a:pt x="1666836" y="152862"/>
                  </a:lnTo>
                  <a:lnTo>
                    <a:pt x="1707606" y="174939"/>
                  </a:lnTo>
                  <a:lnTo>
                    <a:pt x="1748112" y="198249"/>
                  </a:lnTo>
                  <a:lnTo>
                    <a:pt x="1788395" y="222726"/>
                  </a:lnTo>
                  <a:lnTo>
                    <a:pt x="1828493" y="248303"/>
                  </a:lnTo>
                  <a:lnTo>
                    <a:pt x="1868447" y="274915"/>
                  </a:lnTo>
                  <a:lnTo>
                    <a:pt x="1908297" y="302494"/>
                  </a:lnTo>
                  <a:lnTo>
                    <a:pt x="1948082" y="330974"/>
                  </a:lnTo>
                  <a:lnTo>
                    <a:pt x="1987842" y="360288"/>
                  </a:lnTo>
                  <a:lnTo>
                    <a:pt x="2027617" y="390370"/>
                  </a:lnTo>
                  <a:lnTo>
                    <a:pt x="2067447" y="421153"/>
                  </a:lnTo>
                  <a:lnTo>
                    <a:pt x="2107371" y="452570"/>
                  </a:lnTo>
                  <a:lnTo>
                    <a:pt x="2147430" y="484556"/>
                  </a:lnTo>
                  <a:lnTo>
                    <a:pt x="2187664" y="517043"/>
                  </a:lnTo>
                  <a:lnTo>
                    <a:pt x="2392837" y="684674"/>
                  </a:lnTo>
                  <a:lnTo>
                    <a:pt x="2434952" y="718773"/>
                  </a:lnTo>
                  <a:lnTo>
                    <a:pt x="2477520" y="752908"/>
                  </a:lnTo>
                  <a:lnTo>
                    <a:pt x="2520581" y="787012"/>
                  </a:lnTo>
                  <a:lnTo>
                    <a:pt x="2564175" y="821018"/>
                  </a:lnTo>
                  <a:lnTo>
                    <a:pt x="2608340" y="854861"/>
                  </a:lnTo>
                  <a:lnTo>
                    <a:pt x="2648807" y="885347"/>
                  </a:lnTo>
                  <a:lnTo>
                    <a:pt x="2689709" y="915674"/>
                  </a:lnTo>
                  <a:lnTo>
                    <a:pt x="2730975" y="945873"/>
                  </a:lnTo>
                  <a:lnTo>
                    <a:pt x="2772531" y="975974"/>
                  </a:lnTo>
                  <a:lnTo>
                    <a:pt x="2982155" y="1126083"/>
                  </a:lnTo>
                  <a:lnTo>
                    <a:pt x="3023943" y="1156240"/>
                  </a:lnTo>
                  <a:lnTo>
                    <a:pt x="3065518" y="1186513"/>
                  </a:lnTo>
                  <a:lnTo>
                    <a:pt x="3106807" y="1216932"/>
                  </a:lnTo>
                  <a:lnTo>
                    <a:pt x="3147739" y="1247528"/>
                  </a:lnTo>
                  <a:lnTo>
                    <a:pt x="3188240" y="1278333"/>
                  </a:lnTo>
                  <a:lnTo>
                    <a:pt x="3228240" y="1309376"/>
                  </a:lnTo>
                  <a:lnTo>
                    <a:pt x="3267666" y="1340687"/>
                  </a:lnTo>
                  <a:lnTo>
                    <a:pt x="3306445" y="1372298"/>
                  </a:lnTo>
                  <a:lnTo>
                    <a:pt x="3344506" y="1404239"/>
                  </a:lnTo>
                  <a:lnTo>
                    <a:pt x="3381777" y="1436540"/>
                  </a:lnTo>
                  <a:lnTo>
                    <a:pt x="3418186" y="1469233"/>
                  </a:lnTo>
                  <a:lnTo>
                    <a:pt x="3453659" y="1502347"/>
                  </a:lnTo>
                  <a:lnTo>
                    <a:pt x="3488127" y="1535913"/>
                  </a:lnTo>
                  <a:lnTo>
                    <a:pt x="3521516" y="1569962"/>
                  </a:lnTo>
                  <a:lnTo>
                    <a:pt x="3553753" y="1604524"/>
                  </a:lnTo>
                  <a:lnTo>
                    <a:pt x="3584769" y="1639630"/>
                  </a:lnTo>
                  <a:lnTo>
                    <a:pt x="3614489" y="1675311"/>
                  </a:lnTo>
                  <a:lnTo>
                    <a:pt x="3642842" y="1711596"/>
                  </a:lnTo>
                  <a:lnTo>
                    <a:pt x="3669756" y="1748516"/>
                  </a:lnTo>
                  <a:lnTo>
                    <a:pt x="3695159" y="1786103"/>
                  </a:lnTo>
                  <a:lnTo>
                    <a:pt x="3718978" y="1824386"/>
                  </a:lnTo>
                  <a:lnTo>
                    <a:pt x="3741142" y="1863396"/>
                  </a:lnTo>
                  <a:lnTo>
                    <a:pt x="3761579" y="1903164"/>
                  </a:lnTo>
                  <a:lnTo>
                    <a:pt x="3780168" y="1943779"/>
                  </a:lnTo>
                  <a:lnTo>
                    <a:pt x="3797018" y="1985153"/>
                  </a:lnTo>
                  <a:lnTo>
                    <a:pt x="3812185" y="2027263"/>
                  </a:lnTo>
                  <a:lnTo>
                    <a:pt x="3825725" y="2070083"/>
                  </a:lnTo>
                  <a:lnTo>
                    <a:pt x="3837693" y="2113590"/>
                  </a:lnTo>
                  <a:lnTo>
                    <a:pt x="3848146" y="2157759"/>
                  </a:lnTo>
                  <a:lnTo>
                    <a:pt x="3857140" y="2202565"/>
                  </a:lnTo>
                  <a:lnTo>
                    <a:pt x="3864730" y="2247984"/>
                  </a:lnTo>
                  <a:lnTo>
                    <a:pt x="3870973" y="2293993"/>
                  </a:lnTo>
                  <a:lnTo>
                    <a:pt x="3875924" y="2340566"/>
                  </a:lnTo>
                  <a:lnTo>
                    <a:pt x="3879639" y="2387679"/>
                  </a:lnTo>
                  <a:lnTo>
                    <a:pt x="3882176" y="2435308"/>
                  </a:lnTo>
                  <a:lnTo>
                    <a:pt x="3883588" y="2483429"/>
                  </a:lnTo>
                  <a:lnTo>
                    <a:pt x="3883933" y="2532017"/>
                  </a:lnTo>
                  <a:lnTo>
                    <a:pt x="3883266" y="2581047"/>
                  </a:lnTo>
                  <a:lnTo>
                    <a:pt x="3881643" y="2630496"/>
                  </a:lnTo>
                  <a:lnTo>
                    <a:pt x="3879121" y="2680339"/>
                  </a:lnTo>
                  <a:lnTo>
                    <a:pt x="3875755" y="2730552"/>
                  </a:lnTo>
                  <a:lnTo>
                    <a:pt x="3871601" y="2781110"/>
                  </a:lnTo>
                  <a:lnTo>
                    <a:pt x="3866714" y="2831990"/>
                  </a:lnTo>
                  <a:lnTo>
                    <a:pt x="3861153" y="2883165"/>
                  </a:lnTo>
                  <a:lnTo>
                    <a:pt x="3854971" y="2934614"/>
                  </a:lnTo>
                  <a:lnTo>
                    <a:pt x="3848225" y="2986310"/>
                  </a:lnTo>
                  <a:lnTo>
                    <a:pt x="3840971" y="3038229"/>
                  </a:lnTo>
                  <a:lnTo>
                    <a:pt x="3833265" y="3090348"/>
                  </a:lnTo>
                  <a:lnTo>
                    <a:pt x="3825162" y="3142642"/>
                  </a:lnTo>
                  <a:lnTo>
                    <a:pt x="3816720" y="3195086"/>
                  </a:lnTo>
                  <a:lnTo>
                    <a:pt x="3807993" y="3247656"/>
                  </a:lnTo>
                  <a:lnTo>
                    <a:pt x="3799038" y="3300328"/>
                  </a:lnTo>
                  <a:lnTo>
                    <a:pt x="3771364" y="3458712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125" y="7519331"/>
              <a:ext cx="3108960" cy="2767330"/>
            </a:xfrm>
            <a:custGeom>
              <a:avLst/>
              <a:gdLst/>
              <a:ahLst/>
              <a:cxnLst/>
              <a:rect l="l" t="t" r="r" b="b"/>
              <a:pathLst>
                <a:path w="3108960" h="2767329">
                  <a:moveTo>
                    <a:pt x="3018586" y="2767023"/>
                  </a:moveTo>
                  <a:lnTo>
                    <a:pt x="0" y="2767023"/>
                  </a:lnTo>
                  <a:lnTo>
                    <a:pt x="0" y="133930"/>
                  </a:lnTo>
                  <a:lnTo>
                    <a:pt x="103696" y="109339"/>
                  </a:lnTo>
                  <a:lnTo>
                    <a:pt x="155469" y="97268"/>
                  </a:lnTo>
                  <a:lnTo>
                    <a:pt x="207152" y="85474"/>
                  </a:lnTo>
                  <a:lnTo>
                    <a:pt x="258715" y="74050"/>
                  </a:lnTo>
                  <a:lnTo>
                    <a:pt x="310127" y="63091"/>
                  </a:lnTo>
                  <a:lnTo>
                    <a:pt x="361358" y="52694"/>
                  </a:lnTo>
                  <a:lnTo>
                    <a:pt x="412379" y="42952"/>
                  </a:lnTo>
                  <a:lnTo>
                    <a:pt x="463160" y="33960"/>
                  </a:lnTo>
                  <a:lnTo>
                    <a:pt x="513670" y="25814"/>
                  </a:lnTo>
                  <a:lnTo>
                    <a:pt x="563878" y="18608"/>
                  </a:lnTo>
                  <a:lnTo>
                    <a:pt x="613756" y="12436"/>
                  </a:lnTo>
                  <a:lnTo>
                    <a:pt x="663273" y="7395"/>
                  </a:lnTo>
                  <a:lnTo>
                    <a:pt x="712399" y="3579"/>
                  </a:lnTo>
                  <a:lnTo>
                    <a:pt x="761104" y="1082"/>
                  </a:lnTo>
                  <a:lnTo>
                    <a:pt x="809358" y="0"/>
                  </a:lnTo>
                  <a:lnTo>
                    <a:pt x="857130" y="427"/>
                  </a:lnTo>
                  <a:lnTo>
                    <a:pt x="904391" y="2458"/>
                  </a:lnTo>
                  <a:lnTo>
                    <a:pt x="951111" y="6189"/>
                  </a:lnTo>
                  <a:lnTo>
                    <a:pt x="997259" y="11713"/>
                  </a:lnTo>
                  <a:lnTo>
                    <a:pt x="1042806" y="19127"/>
                  </a:lnTo>
                  <a:lnTo>
                    <a:pt x="1087721" y="28524"/>
                  </a:lnTo>
                  <a:lnTo>
                    <a:pt x="1131974" y="40000"/>
                  </a:lnTo>
                  <a:lnTo>
                    <a:pt x="1175545" y="53610"/>
                  </a:lnTo>
                  <a:lnTo>
                    <a:pt x="1218480" y="69279"/>
                  </a:lnTo>
                  <a:lnTo>
                    <a:pt x="1260845" y="86898"/>
                  </a:lnTo>
                  <a:lnTo>
                    <a:pt x="1302702" y="106360"/>
                  </a:lnTo>
                  <a:lnTo>
                    <a:pt x="1344118" y="127559"/>
                  </a:lnTo>
                  <a:lnTo>
                    <a:pt x="1385157" y="150387"/>
                  </a:lnTo>
                  <a:lnTo>
                    <a:pt x="1425883" y="174738"/>
                  </a:lnTo>
                  <a:lnTo>
                    <a:pt x="1466361" y="200504"/>
                  </a:lnTo>
                  <a:lnTo>
                    <a:pt x="1506655" y="227578"/>
                  </a:lnTo>
                  <a:lnTo>
                    <a:pt x="1546831" y="255852"/>
                  </a:lnTo>
                  <a:lnTo>
                    <a:pt x="1586953" y="285221"/>
                  </a:lnTo>
                  <a:lnTo>
                    <a:pt x="1627085" y="315577"/>
                  </a:lnTo>
                  <a:lnTo>
                    <a:pt x="1667292" y="346812"/>
                  </a:lnTo>
                  <a:lnTo>
                    <a:pt x="1707638" y="378820"/>
                  </a:lnTo>
                  <a:lnTo>
                    <a:pt x="1748189" y="411493"/>
                  </a:lnTo>
                  <a:lnTo>
                    <a:pt x="1913728" y="546701"/>
                  </a:lnTo>
                  <a:lnTo>
                    <a:pt x="1956269" y="581095"/>
                  </a:lnTo>
                  <a:lnTo>
                    <a:pt x="1999402" y="615513"/>
                  </a:lnTo>
                  <a:lnTo>
                    <a:pt x="2043192" y="649846"/>
                  </a:lnTo>
                  <a:lnTo>
                    <a:pt x="2087703" y="683989"/>
                  </a:lnTo>
                  <a:lnTo>
                    <a:pt x="2129228" y="715165"/>
                  </a:lnTo>
                  <a:lnTo>
                    <a:pt x="2171297" y="746148"/>
                  </a:lnTo>
                  <a:lnTo>
                    <a:pt x="2213788" y="776988"/>
                  </a:lnTo>
                  <a:lnTo>
                    <a:pt x="2385558" y="899936"/>
                  </a:lnTo>
                  <a:lnTo>
                    <a:pt x="2428346" y="930826"/>
                  </a:lnTo>
                  <a:lnTo>
                    <a:pt x="2470830" y="961879"/>
                  </a:lnTo>
                  <a:lnTo>
                    <a:pt x="2512888" y="993146"/>
                  </a:lnTo>
                  <a:lnTo>
                    <a:pt x="2554399" y="1024679"/>
                  </a:lnTo>
                  <a:lnTo>
                    <a:pt x="2595243" y="1056529"/>
                  </a:lnTo>
                  <a:lnTo>
                    <a:pt x="2635297" y="1088746"/>
                  </a:lnTo>
                  <a:lnTo>
                    <a:pt x="2674442" y="1121381"/>
                  </a:lnTo>
                  <a:lnTo>
                    <a:pt x="2712555" y="1154487"/>
                  </a:lnTo>
                  <a:lnTo>
                    <a:pt x="2749516" y="1188113"/>
                  </a:lnTo>
                  <a:lnTo>
                    <a:pt x="2785203" y="1222311"/>
                  </a:lnTo>
                  <a:lnTo>
                    <a:pt x="2819495" y="1257132"/>
                  </a:lnTo>
                  <a:lnTo>
                    <a:pt x="2852271" y="1292627"/>
                  </a:lnTo>
                  <a:lnTo>
                    <a:pt x="2883410" y="1328847"/>
                  </a:lnTo>
                  <a:lnTo>
                    <a:pt x="2912791" y="1365844"/>
                  </a:lnTo>
                  <a:lnTo>
                    <a:pt x="2940292" y="1403667"/>
                  </a:lnTo>
                  <a:lnTo>
                    <a:pt x="2965792" y="1442369"/>
                  </a:lnTo>
                  <a:lnTo>
                    <a:pt x="2989171" y="1482000"/>
                  </a:lnTo>
                  <a:lnTo>
                    <a:pt x="3010306" y="1522612"/>
                  </a:lnTo>
                  <a:lnTo>
                    <a:pt x="3028516" y="1562624"/>
                  </a:lnTo>
                  <a:lnTo>
                    <a:pt x="3044618" y="1603560"/>
                  </a:lnTo>
                  <a:lnTo>
                    <a:pt x="3058696" y="1645382"/>
                  </a:lnTo>
                  <a:lnTo>
                    <a:pt x="3070836" y="1688054"/>
                  </a:lnTo>
                  <a:lnTo>
                    <a:pt x="3081121" y="1731539"/>
                  </a:lnTo>
                  <a:lnTo>
                    <a:pt x="3089636" y="1775799"/>
                  </a:lnTo>
                  <a:lnTo>
                    <a:pt x="3096467" y="1820798"/>
                  </a:lnTo>
                  <a:lnTo>
                    <a:pt x="3101697" y="1866499"/>
                  </a:lnTo>
                  <a:lnTo>
                    <a:pt x="3105411" y="1912865"/>
                  </a:lnTo>
                  <a:lnTo>
                    <a:pt x="3107694" y="1959859"/>
                  </a:lnTo>
                  <a:lnTo>
                    <a:pt x="3108630" y="2007444"/>
                  </a:lnTo>
                  <a:lnTo>
                    <a:pt x="3108303" y="2055583"/>
                  </a:lnTo>
                  <a:lnTo>
                    <a:pt x="3106800" y="2104239"/>
                  </a:lnTo>
                  <a:lnTo>
                    <a:pt x="3104203" y="2153376"/>
                  </a:lnTo>
                  <a:lnTo>
                    <a:pt x="3100598" y="2202955"/>
                  </a:lnTo>
                  <a:lnTo>
                    <a:pt x="3096070" y="2252941"/>
                  </a:lnTo>
                  <a:lnTo>
                    <a:pt x="3090702" y="2303297"/>
                  </a:lnTo>
                  <a:lnTo>
                    <a:pt x="3084579" y="2353984"/>
                  </a:lnTo>
                  <a:lnTo>
                    <a:pt x="3077787" y="2404968"/>
                  </a:lnTo>
                  <a:lnTo>
                    <a:pt x="3070409" y="2456210"/>
                  </a:lnTo>
                  <a:lnTo>
                    <a:pt x="3062530" y="2507673"/>
                  </a:lnTo>
                  <a:lnTo>
                    <a:pt x="3054235" y="2559322"/>
                  </a:lnTo>
                  <a:lnTo>
                    <a:pt x="3045609" y="2611118"/>
                  </a:lnTo>
                  <a:lnTo>
                    <a:pt x="3027700" y="2715005"/>
                  </a:lnTo>
                  <a:lnTo>
                    <a:pt x="3018586" y="2767023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125" y="8211057"/>
              <a:ext cx="2333625" cy="2075814"/>
            </a:xfrm>
            <a:custGeom>
              <a:avLst/>
              <a:gdLst/>
              <a:ahLst/>
              <a:cxnLst/>
              <a:rect l="l" t="t" r="r" b="b"/>
              <a:pathLst>
                <a:path w="2333625" h="2075815">
                  <a:moveTo>
                    <a:pt x="2265755" y="2075296"/>
                  </a:moveTo>
                  <a:lnTo>
                    <a:pt x="0" y="2075296"/>
                  </a:lnTo>
                  <a:lnTo>
                    <a:pt x="0" y="100681"/>
                  </a:lnTo>
                  <a:lnTo>
                    <a:pt x="52664" y="88113"/>
                  </a:lnTo>
                  <a:lnTo>
                    <a:pt x="105271" y="75722"/>
                  </a:lnTo>
                  <a:lnTo>
                    <a:pt x="157767" y="63680"/>
                  </a:lnTo>
                  <a:lnTo>
                    <a:pt x="210094" y="52164"/>
                  </a:lnTo>
                  <a:lnTo>
                    <a:pt x="262197" y="41350"/>
                  </a:lnTo>
                  <a:lnTo>
                    <a:pt x="314018" y="31412"/>
                  </a:lnTo>
                  <a:lnTo>
                    <a:pt x="365503" y="22525"/>
                  </a:lnTo>
                  <a:lnTo>
                    <a:pt x="416595" y="14865"/>
                  </a:lnTo>
                  <a:lnTo>
                    <a:pt x="467238" y="8607"/>
                  </a:lnTo>
                  <a:lnTo>
                    <a:pt x="517375" y="3927"/>
                  </a:lnTo>
                  <a:lnTo>
                    <a:pt x="566951" y="999"/>
                  </a:lnTo>
                  <a:lnTo>
                    <a:pt x="615909" y="0"/>
                  </a:lnTo>
                  <a:lnTo>
                    <a:pt x="664193" y="1103"/>
                  </a:lnTo>
                  <a:lnTo>
                    <a:pt x="711748" y="4485"/>
                  </a:lnTo>
                  <a:lnTo>
                    <a:pt x="758516" y="10320"/>
                  </a:lnTo>
                  <a:lnTo>
                    <a:pt x="804442" y="18784"/>
                  </a:lnTo>
                  <a:lnTo>
                    <a:pt x="849470" y="30053"/>
                  </a:lnTo>
                  <a:lnTo>
                    <a:pt x="893572" y="44238"/>
                  </a:lnTo>
                  <a:lnTo>
                    <a:pt x="936838" y="61203"/>
                  </a:lnTo>
                  <a:lnTo>
                    <a:pt x="979390" y="80748"/>
                  </a:lnTo>
                  <a:lnTo>
                    <a:pt x="1021347" y="102671"/>
                  </a:lnTo>
                  <a:lnTo>
                    <a:pt x="1062827" y="126774"/>
                  </a:lnTo>
                  <a:lnTo>
                    <a:pt x="1103951" y="152857"/>
                  </a:lnTo>
                  <a:lnTo>
                    <a:pt x="1144839" y="180718"/>
                  </a:lnTo>
                  <a:lnTo>
                    <a:pt x="1185610" y="210159"/>
                  </a:lnTo>
                  <a:lnTo>
                    <a:pt x="1226384" y="240979"/>
                  </a:lnTo>
                  <a:lnTo>
                    <a:pt x="1267280" y="272978"/>
                  </a:lnTo>
                  <a:lnTo>
                    <a:pt x="1308419" y="305956"/>
                  </a:lnTo>
                  <a:lnTo>
                    <a:pt x="1434484" y="408765"/>
                  </a:lnTo>
                  <a:lnTo>
                    <a:pt x="1477788" y="443659"/>
                  </a:lnTo>
                  <a:lnTo>
                    <a:pt x="1521932" y="478532"/>
                  </a:lnTo>
                  <a:lnTo>
                    <a:pt x="1567036" y="513184"/>
                  </a:lnTo>
                  <a:lnTo>
                    <a:pt x="1608136" y="543994"/>
                  </a:lnTo>
                  <a:lnTo>
                    <a:pt x="1649893" y="574557"/>
                  </a:lnTo>
                  <a:lnTo>
                    <a:pt x="1692100" y="604959"/>
                  </a:lnTo>
                  <a:lnTo>
                    <a:pt x="1777038" y="665641"/>
                  </a:lnTo>
                  <a:lnTo>
                    <a:pt x="1819354" y="696097"/>
                  </a:lnTo>
                  <a:lnTo>
                    <a:pt x="1861293" y="726748"/>
                  </a:lnTo>
                  <a:lnTo>
                    <a:pt x="1902646" y="757684"/>
                  </a:lnTo>
                  <a:lnTo>
                    <a:pt x="1943208" y="788992"/>
                  </a:lnTo>
                  <a:lnTo>
                    <a:pt x="1982771" y="820762"/>
                  </a:lnTo>
                  <a:lnTo>
                    <a:pt x="2021128" y="853081"/>
                  </a:lnTo>
                  <a:lnTo>
                    <a:pt x="2058072" y="886040"/>
                  </a:lnTo>
                  <a:lnTo>
                    <a:pt x="2093396" y="919726"/>
                  </a:lnTo>
                  <a:lnTo>
                    <a:pt x="2126893" y="954228"/>
                  </a:lnTo>
                  <a:lnTo>
                    <a:pt x="2158356" y="989635"/>
                  </a:lnTo>
                  <a:lnTo>
                    <a:pt x="2187578" y="1026036"/>
                  </a:lnTo>
                  <a:lnTo>
                    <a:pt x="2214351" y="1063520"/>
                  </a:lnTo>
                  <a:lnTo>
                    <a:pt x="2238470" y="1102174"/>
                  </a:lnTo>
                  <a:lnTo>
                    <a:pt x="2259726" y="1142089"/>
                  </a:lnTo>
                  <a:lnTo>
                    <a:pt x="2277974" y="1183325"/>
                  </a:lnTo>
                  <a:lnTo>
                    <a:pt x="2293315" y="1225840"/>
                  </a:lnTo>
                  <a:lnTo>
                    <a:pt x="2305909" y="1269560"/>
                  </a:lnTo>
                  <a:lnTo>
                    <a:pt x="2315919" y="1314417"/>
                  </a:lnTo>
                  <a:lnTo>
                    <a:pt x="2323506" y="1360339"/>
                  </a:lnTo>
                  <a:lnTo>
                    <a:pt x="2328831" y="1407254"/>
                  </a:lnTo>
                  <a:lnTo>
                    <a:pt x="2332056" y="1455092"/>
                  </a:lnTo>
                  <a:lnTo>
                    <a:pt x="2333343" y="1503782"/>
                  </a:lnTo>
                  <a:lnTo>
                    <a:pt x="2332852" y="1553253"/>
                  </a:lnTo>
                  <a:lnTo>
                    <a:pt x="2330746" y="1603434"/>
                  </a:lnTo>
                  <a:lnTo>
                    <a:pt x="2327187" y="1654254"/>
                  </a:lnTo>
                  <a:lnTo>
                    <a:pt x="2322335" y="1705641"/>
                  </a:lnTo>
                  <a:lnTo>
                    <a:pt x="2316352" y="1757526"/>
                  </a:lnTo>
                  <a:lnTo>
                    <a:pt x="2309400" y="1809837"/>
                  </a:lnTo>
                  <a:lnTo>
                    <a:pt x="2301640" y="1862502"/>
                  </a:lnTo>
                  <a:lnTo>
                    <a:pt x="2293234" y="1915452"/>
                  </a:lnTo>
                  <a:lnTo>
                    <a:pt x="2284344" y="1968615"/>
                  </a:lnTo>
                  <a:lnTo>
                    <a:pt x="2265755" y="2075296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125" y="8902929"/>
              <a:ext cx="1550670" cy="1383665"/>
            </a:xfrm>
            <a:custGeom>
              <a:avLst/>
              <a:gdLst/>
              <a:ahLst/>
              <a:cxnLst/>
              <a:rect l="l" t="t" r="r" b="b"/>
              <a:pathLst>
                <a:path w="1550670" h="1383665">
                  <a:moveTo>
                    <a:pt x="1505608" y="1383424"/>
                  </a:moveTo>
                  <a:lnTo>
                    <a:pt x="0" y="1383424"/>
                  </a:lnTo>
                  <a:lnTo>
                    <a:pt x="0" y="66596"/>
                  </a:lnTo>
                  <a:lnTo>
                    <a:pt x="54071" y="53753"/>
                  </a:lnTo>
                  <a:lnTo>
                    <a:pt x="108006" y="41340"/>
                  </a:lnTo>
                  <a:lnTo>
                    <a:pt x="161671" y="29788"/>
                  </a:lnTo>
                  <a:lnTo>
                    <a:pt x="214929" y="19527"/>
                  </a:lnTo>
                  <a:lnTo>
                    <a:pt x="267646" y="10988"/>
                  </a:lnTo>
                  <a:lnTo>
                    <a:pt x="319685" y="4600"/>
                  </a:lnTo>
                  <a:lnTo>
                    <a:pt x="370911" y="794"/>
                  </a:lnTo>
                  <a:lnTo>
                    <a:pt x="421189" y="0"/>
                  </a:lnTo>
                  <a:lnTo>
                    <a:pt x="470383" y="2648"/>
                  </a:lnTo>
                  <a:lnTo>
                    <a:pt x="518359" y="9168"/>
                  </a:lnTo>
                  <a:lnTo>
                    <a:pt x="564979" y="19992"/>
                  </a:lnTo>
                  <a:lnTo>
                    <a:pt x="606275" y="33772"/>
                  </a:lnTo>
                  <a:lnTo>
                    <a:pt x="646541" y="51182"/>
                  </a:lnTo>
                  <a:lnTo>
                    <a:pt x="685998" y="71844"/>
                  </a:lnTo>
                  <a:lnTo>
                    <a:pt x="724868" y="95378"/>
                  </a:lnTo>
                  <a:lnTo>
                    <a:pt x="763373" y="121408"/>
                  </a:lnTo>
                  <a:lnTo>
                    <a:pt x="801734" y="149554"/>
                  </a:lnTo>
                  <a:lnTo>
                    <a:pt x="840174" y="179438"/>
                  </a:lnTo>
                  <a:lnTo>
                    <a:pt x="878913" y="210682"/>
                  </a:lnTo>
                  <a:lnTo>
                    <a:pt x="958178" y="275735"/>
                  </a:lnTo>
                  <a:lnTo>
                    <a:pt x="999148" y="308787"/>
                  </a:lnTo>
                  <a:lnTo>
                    <a:pt x="1041303" y="341685"/>
                  </a:lnTo>
                  <a:lnTo>
                    <a:pt x="1081376" y="371656"/>
                  </a:lnTo>
                  <a:lnTo>
                    <a:pt x="1122247" y="401332"/>
                  </a:lnTo>
                  <a:lnTo>
                    <a:pt x="1204667" y="460535"/>
                  </a:lnTo>
                  <a:lnTo>
                    <a:pt x="1245359" y="490432"/>
                  </a:lnTo>
                  <a:lnTo>
                    <a:pt x="1285134" y="520773"/>
                  </a:lnTo>
                  <a:lnTo>
                    <a:pt x="1323563" y="551742"/>
                  </a:lnTo>
                  <a:lnTo>
                    <a:pt x="1360216" y="583524"/>
                  </a:lnTo>
                  <a:lnTo>
                    <a:pt x="1394666" y="616303"/>
                  </a:lnTo>
                  <a:lnTo>
                    <a:pt x="1426484" y="650265"/>
                  </a:lnTo>
                  <a:lnTo>
                    <a:pt x="1455240" y="685593"/>
                  </a:lnTo>
                  <a:lnTo>
                    <a:pt x="1480505" y="722474"/>
                  </a:lnTo>
                  <a:lnTo>
                    <a:pt x="1501852" y="761091"/>
                  </a:lnTo>
                  <a:lnTo>
                    <a:pt x="1518819" y="801572"/>
                  </a:lnTo>
                  <a:lnTo>
                    <a:pt x="1531795" y="843827"/>
                  </a:lnTo>
                  <a:lnTo>
                    <a:pt x="1541110" y="887708"/>
                  </a:lnTo>
                  <a:lnTo>
                    <a:pt x="1547094" y="933067"/>
                  </a:lnTo>
                  <a:lnTo>
                    <a:pt x="1550079" y="979757"/>
                  </a:lnTo>
                  <a:lnTo>
                    <a:pt x="1550395" y="1027628"/>
                  </a:lnTo>
                  <a:lnTo>
                    <a:pt x="1548371" y="1076535"/>
                  </a:lnTo>
                  <a:lnTo>
                    <a:pt x="1544338" y="1126328"/>
                  </a:lnTo>
                  <a:lnTo>
                    <a:pt x="1538628" y="1176861"/>
                  </a:lnTo>
                  <a:lnTo>
                    <a:pt x="1531569" y="1227984"/>
                  </a:lnTo>
                  <a:lnTo>
                    <a:pt x="1523492" y="1279551"/>
                  </a:lnTo>
                  <a:lnTo>
                    <a:pt x="1514729" y="1331414"/>
                  </a:lnTo>
                  <a:lnTo>
                    <a:pt x="1505608" y="1383424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125" y="9594714"/>
              <a:ext cx="775335" cy="692150"/>
            </a:xfrm>
            <a:custGeom>
              <a:avLst/>
              <a:gdLst/>
              <a:ahLst/>
              <a:cxnLst/>
              <a:rect l="l" t="t" r="r" b="b"/>
              <a:pathLst>
                <a:path w="775335" h="692150">
                  <a:moveTo>
                    <a:pt x="752838" y="691639"/>
                  </a:moveTo>
                  <a:lnTo>
                    <a:pt x="0" y="691639"/>
                  </a:lnTo>
                  <a:lnTo>
                    <a:pt x="0" y="33289"/>
                  </a:lnTo>
                  <a:lnTo>
                    <a:pt x="49518" y="21544"/>
                  </a:lnTo>
                  <a:lnTo>
                    <a:pt x="98619" y="11217"/>
                  </a:lnTo>
                  <a:lnTo>
                    <a:pt x="146885" y="3604"/>
                  </a:lnTo>
                  <a:lnTo>
                    <a:pt x="193899" y="0"/>
                  </a:lnTo>
                  <a:lnTo>
                    <a:pt x="239243" y="1698"/>
                  </a:lnTo>
                  <a:lnTo>
                    <a:pt x="282501" y="9994"/>
                  </a:lnTo>
                  <a:lnTo>
                    <a:pt x="323153" y="25716"/>
                  </a:lnTo>
                  <a:lnTo>
                    <a:pt x="362281" y="47847"/>
                  </a:lnTo>
                  <a:lnTo>
                    <a:pt x="400742" y="74906"/>
                  </a:lnTo>
                  <a:lnTo>
                    <a:pt x="439390" y="105409"/>
                  </a:lnTo>
                  <a:lnTo>
                    <a:pt x="479082" y="137875"/>
                  </a:lnTo>
                  <a:lnTo>
                    <a:pt x="520673" y="170822"/>
                  </a:lnTo>
                  <a:lnTo>
                    <a:pt x="564574" y="203108"/>
                  </a:lnTo>
                  <a:lnTo>
                    <a:pt x="609164" y="235206"/>
                  </a:lnTo>
                  <a:lnTo>
                    <a:pt x="652251" y="268055"/>
                  </a:lnTo>
                  <a:lnTo>
                    <a:pt x="691643" y="302594"/>
                  </a:lnTo>
                  <a:lnTo>
                    <a:pt x="725151" y="339764"/>
                  </a:lnTo>
                  <a:lnTo>
                    <a:pt x="750581" y="380503"/>
                  </a:lnTo>
                  <a:lnTo>
                    <a:pt x="766714" y="425469"/>
                  </a:lnTo>
                  <a:lnTo>
                    <a:pt x="774207" y="474194"/>
                  </a:lnTo>
                  <a:lnTo>
                    <a:pt x="774812" y="525926"/>
                  </a:lnTo>
                  <a:lnTo>
                    <a:pt x="770284" y="579911"/>
                  </a:lnTo>
                  <a:lnTo>
                    <a:pt x="762375" y="635400"/>
                  </a:lnTo>
                  <a:lnTo>
                    <a:pt x="752838" y="691639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067338" y="0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1" y="3591099"/>
                  </a:moveTo>
                  <a:lnTo>
                    <a:pt x="2994906" y="3581796"/>
                  </a:lnTo>
                  <a:lnTo>
                    <a:pt x="2834434" y="3572385"/>
                  </a:lnTo>
                  <a:lnTo>
                    <a:pt x="2729037" y="3564350"/>
                  </a:lnTo>
                  <a:lnTo>
                    <a:pt x="2625187" y="3554596"/>
                  </a:lnTo>
                  <a:lnTo>
                    <a:pt x="2573918" y="3548991"/>
                  </a:lnTo>
                  <a:lnTo>
                    <a:pt x="2523124" y="3542856"/>
                  </a:lnTo>
                  <a:lnTo>
                    <a:pt x="2472838" y="3536158"/>
                  </a:lnTo>
                  <a:lnTo>
                    <a:pt x="2423088" y="3528864"/>
                  </a:lnTo>
                  <a:lnTo>
                    <a:pt x="2373905" y="3520941"/>
                  </a:lnTo>
                  <a:lnTo>
                    <a:pt x="2325317" y="3512355"/>
                  </a:lnTo>
                  <a:lnTo>
                    <a:pt x="2277357" y="3503073"/>
                  </a:lnTo>
                  <a:lnTo>
                    <a:pt x="2230053" y="3493062"/>
                  </a:lnTo>
                  <a:lnTo>
                    <a:pt x="2183434" y="3482288"/>
                  </a:lnTo>
                  <a:lnTo>
                    <a:pt x="2137533" y="3470719"/>
                  </a:lnTo>
                  <a:lnTo>
                    <a:pt x="2092377" y="3458321"/>
                  </a:lnTo>
                  <a:lnTo>
                    <a:pt x="2047997" y="3445060"/>
                  </a:lnTo>
                  <a:lnTo>
                    <a:pt x="2004424" y="3430904"/>
                  </a:lnTo>
                  <a:lnTo>
                    <a:pt x="1961687" y="3415820"/>
                  </a:lnTo>
                  <a:lnTo>
                    <a:pt x="1919815" y="3399773"/>
                  </a:lnTo>
                  <a:lnTo>
                    <a:pt x="1878840" y="3382731"/>
                  </a:lnTo>
                  <a:lnTo>
                    <a:pt x="1838790" y="3364660"/>
                  </a:lnTo>
                  <a:lnTo>
                    <a:pt x="1799696" y="3345528"/>
                  </a:lnTo>
                  <a:lnTo>
                    <a:pt x="1761588" y="3325300"/>
                  </a:lnTo>
                  <a:lnTo>
                    <a:pt x="1724495" y="3303945"/>
                  </a:lnTo>
                  <a:lnTo>
                    <a:pt x="1688449" y="3281427"/>
                  </a:lnTo>
                  <a:lnTo>
                    <a:pt x="1653478" y="3257715"/>
                  </a:lnTo>
                  <a:lnTo>
                    <a:pt x="1619612" y="3232775"/>
                  </a:lnTo>
                  <a:lnTo>
                    <a:pt x="1586882" y="3206573"/>
                  </a:lnTo>
                  <a:lnTo>
                    <a:pt x="1555317" y="3179077"/>
                  </a:lnTo>
                  <a:lnTo>
                    <a:pt x="1524948" y="3150253"/>
                  </a:lnTo>
                  <a:lnTo>
                    <a:pt x="1495079" y="3119310"/>
                  </a:lnTo>
                  <a:lnTo>
                    <a:pt x="1466449" y="3086989"/>
                  </a:lnTo>
                  <a:lnTo>
                    <a:pt x="1439010" y="3053342"/>
                  </a:lnTo>
                  <a:lnTo>
                    <a:pt x="1412716" y="3018420"/>
                  </a:lnTo>
                  <a:lnTo>
                    <a:pt x="1387521" y="2982275"/>
                  </a:lnTo>
                  <a:lnTo>
                    <a:pt x="1363377" y="2944960"/>
                  </a:lnTo>
                  <a:lnTo>
                    <a:pt x="1340239" y="2906526"/>
                  </a:lnTo>
                  <a:lnTo>
                    <a:pt x="1318060" y="2867024"/>
                  </a:lnTo>
                  <a:lnTo>
                    <a:pt x="1296794" y="2826507"/>
                  </a:lnTo>
                  <a:lnTo>
                    <a:pt x="1276393" y="2785027"/>
                  </a:lnTo>
                  <a:lnTo>
                    <a:pt x="1256811" y="2742635"/>
                  </a:lnTo>
                  <a:lnTo>
                    <a:pt x="1238003" y="2699384"/>
                  </a:lnTo>
                  <a:lnTo>
                    <a:pt x="1219921" y="2655324"/>
                  </a:lnTo>
                  <a:lnTo>
                    <a:pt x="1202518" y="2610509"/>
                  </a:lnTo>
                  <a:lnTo>
                    <a:pt x="1185749" y="2564989"/>
                  </a:lnTo>
                  <a:lnTo>
                    <a:pt x="1169567" y="2518817"/>
                  </a:lnTo>
                  <a:lnTo>
                    <a:pt x="1153925" y="2472045"/>
                  </a:lnTo>
                  <a:lnTo>
                    <a:pt x="1138776" y="2424724"/>
                  </a:lnTo>
                  <a:lnTo>
                    <a:pt x="1124075" y="2376906"/>
                  </a:lnTo>
                  <a:lnTo>
                    <a:pt x="1109775" y="2328643"/>
                  </a:lnTo>
                  <a:lnTo>
                    <a:pt x="1095829" y="2279987"/>
                  </a:lnTo>
                  <a:lnTo>
                    <a:pt x="1082190" y="2230989"/>
                  </a:lnTo>
                  <a:lnTo>
                    <a:pt x="1068812" y="2181702"/>
                  </a:lnTo>
                  <a:lnTo>
                    <a:pt x="1055650" y="2132178"/>
                  </a:lnTo>
                  <a:lnTo>
                    <a:pt x="1042655" y="2082468"/>
                  </a:lnTo>
                  <a:lnTo>
                    <a:pt x="1029782" y="2032624"/>
                  </a:lnTo>
                  <a:lnTo>
                    <a:pt x="991426" y="1882807"/>
                  </a:lnTo>
                  <a:lnTo>
                    <a:pt x="978574" y="1832946"/>
                  </a:lnTo>
                  <a:lnTo>
                    <a:pt x="965611" y="1783210"/>
                  </a:lnTo>
                  <a:lnTo>
                    <a:pt x="952490" y="1733651"/>
                  </a:lnTo>
                  <a:lnTo>
                    <a:pt x="939165" y="1684321"/>
                  </a:lnTo>
                  <a:lnTo>
                    <a:pt x="925590" y="1635273"/>
                  </a:lnTo>
                  <a:lnTo>
                    <a:pt x="911718" y="1586556"/>
                  </a:lnTo>
                  <a:lnTo>
                    <a:pt x="897502" y="1538225"/>
                  </a:lnTo>
                  <a:lnTo>
                    <a:pt x="882895" y="1490330"/>
                  </a:lnTo>
                  <a:lnTo>
                    <a:pt x="867853" y="1442923"/>
                  </a:lnTo>
                  <a:lnTo>
                    <a:pt x="852327" y="1396056"/>
                  </a:lnTo>
                  <a:lnTo>
                    <a:pt x="836271" y="1349781"/>
                  </a:lnTo>
                  <a:lnTo>
                    <a:pt x="817290" y="1297670"/>
                  </a:lnTo>
                  <a:lnTo>
                    <a:pt x="797581" y="1246376"/>
                  </a:lnTo>
                  <a:lnTo>
                    <a:pt x="777165" y="1195874"/>
                  </a:lnTo>
                  <a:lnTo>
                    <a:pt x="756064" y="1146141"/>
                  </a:lnTo>
                  <a:lnTo>
                    <a:pt x="734299" y="1097153"/>
                  </a:lnTo>
                  <a:lnTo>
                    <a:pt x="711891" y="1048886"/>
                  </a:lnTo>
                  <a:lnTo>
                    <a:pt x="688862" y="1001315"/>
                  </a:lnTo>
                  <a:lnTo>
                    <a:pt x="665232" y="954418"/>
                  </a:lnTo>
                  <a:lnTo>
                    <a:pt x="641024" y="908168"/>
                  </a:lnTo>
                  <a:lnTo>
                    <a:pt x="616259" y="862544"/>
                  </a:lnTo>
                  <a:lnTo>
                    <a:pt x="590957" y="817520"/>
                  </a:lnTo>
                  <a:lnTo>
                    <a:pt x="565140" y="773073"/>
                  </a:lnTo>
                  <a:lnTo>
                    <a:pt x="538830" y="729178"/>
                  </a:lnTo>
                  <a:lnTo>
                    <a:pt x="512048" y="685812"/>
                  </a:lnTo>
                  <a:lnTo>
                    <a:pt x="484814" y="642950"/>
                  </a:lnTo>
                  <a:lnTo>
                    <a:pt x="457151" y="600568"/>
                  </a:lnTo>
                  <a:lnTo>
                    <a:pt x="429080" y="558644"/>
                  </a:lnTo>
                  <a:lnTo>
                    <a:pt x="400622" y="517151"/>
                  </a:lnTo>
                  <a:lnTo>
                    <a:pt x="371798" y="476067"/>
                  </a:lnTo>
                  <a:lnTo>
                    <a:pt x="342629" y="435368"/>
                  </a:lnTo>
                  <a:lnTo>
                    <a:pt x="313138" y="395029"/>
                  </a:lnTo>
                  <a:lnTo>
                    <a:pt x="283345" y="355026"/>
                  </a:lnTo>
                  <a:lnTo>
                    <a:pt x="253271" y="315335"/>
                  </a:lnTo>
                  <a:lnTo>
                    <a:pt x="222939" y="275933"/>
                  </a:lnTo>
                  <a:lnTo>
                    <a:pt x="192368" y="236795"/>
                  </a:lnTo>
                  <a:lnTo>
                    <a:pt x="161581" y="197897"/>
                  </a:lnTo>
                  <a:lnTo>
                    <a:pt x="130599" y="159216"/>
                  </a:lnTo>
                  <a:lnTo>
                    <a:pt x="99442" y="120726"/>
                  </a:lnTo>
                  <a:lnTo>
                    <a:pt x="68134" y="82405"/>
                  </a:lnTo>
                  <a:lnTo>
                    <a:pt x="0" y="0"/>
                  </a:lnTo>
                  <a:lnTo>
                    <a:pt x="3220661" y="0"/>
                  </a:lnTo>
                  <a:lnTo>
                    <a:pt x="3220661" y="3591099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78682" y="0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7" y="2845239"/>
                  </a:moveTo>
                  <a:lnTo>
                    <a:pt x="2448156" y="2842868"/>
                  </a:lnTo>
                  <a:lnTo>
                    <a:pt x="2287598" y="2834775"/>
                  </a:lnTo>
                  <a:lnTo>
                    <a:pt x="2182316" y="2827424"/>
                  </a:lnTo>
                  <a:lnTo>
                    <a:pt x="2130340" y="2823008"/>
                  </a:lnTo>
                  <a:lnTo>
                    <a:pt x="2078868" y="2818031"/>
                  </a:lnTo>
                  <a:lnTo>
                    <a:pt x="2027946" y="2812441"/>
                  </a:lnTo>
                  <a:lnTo>
                    <a:pt x="1977621" y="2806188"/>
                  </a:lnTo>
                  <a:lnTo>
                    <a:pt x="1927938" y="2799221"/>
                  </a:lnTo>
                  <a:lnTo>
                    <a:pt x="1878943" y="2791488"/>
                  </a:lnTo>
                  <a:lnTo>
                    <a:pt x="1830681" y="2782939"/>
                  </a:lnTo>
                  <a:lnTo>
                    <a:pt x="1783199" y="2773522"/>
                  </a:lnTo>
                  <a:lnTo>
                    <a:pt x="1736543" y="2763187"/>
                  </a:lnTo>
                  <a:lnTo>
                    <a:pt x="1690759" y="2751882"/>
                  </a:lnTo>
                  <a:lnTo>
                    <a:pt x="1645891" y="2739557"/>
                  </a:lnTo>
                  <a:lnTo>
                    <a:pt x="1601987" y="2726160"/>
                  </a:lnTo>
                  <a:lnTo>
                    <a:pt x="1559093" y="2711640"/>
                  </a:lnTo>
                  <a:lnTo>
                    <a:pt x="1517253" y="2695947"/>
                  </a:lnTo>
                  <a:lnTo>
                    <a:pt x="1476514" y="2679029"/>
                  </a:lnTo>
                  <a:lnTo>
                    <a:pt x="1436922" y="2660835"/>
                  </a:lnTo>
                  <a:lnTo>
                    <a:pt x="1398523" y="2641314"/>
                  </a:lnTo>
                  <a:lnTo>
                    <a:pt x="1361362" y="2620416"/>
                  </a:lnTo>
                  <a:lnTo>
                    <a:pt x="1325486" y="2598089"/>
                  </a:lnTo>
                  <a:lnTo>
                    <a:pt x="1290940" y="2574282"/>
                  </a:lnTo>
                  <a:lnTo>
                    <a:pt x="1257771" y="2548944"/>
                  </a:lnTo>
                  <a:lnTo>
                    <a:pt x="1226023" y="2522024"/>
                  </a:lnTo>
                  <a:lnTo>
                    <a:pt x="1195744" y="2493471"/>
                  </a:lnTo>
                  <a:lnTo>
                    <a:pt x="1166016" y="2462289"/>
                  </a:lnTo>
                  <a:lnTo>
                    <a:pt x="1137822" y="2429405"/>
                  </a:lnTo>
                  <a:lnTo>
                    <a:pt x="1111090" y="2394899"/>
                  </a:lnTo>
                  <a:lnTo>
                    <a:pt x="1085746" y="2358853"/>
                  </a:lnTo>
                  <a:lnTo>
                    <a:pt x="1061718" y="2321348"/>
                  </a:lnTo>
                  <a:lnTo>
                    <a:pt x="1038934" y="2282463"/>
                  </a:lnTo>
                  <a:lnTo>
                    <a:pt x="1017321" y="2242280"/>
                  </a:lnTo>
                  <a:lnTo>
                    <a:pt x="996806" y="2200880"/>
                  </a:lnTo>
                  <a:lnTo>
                    <a:pt x="977318" y="2158342"/>
                  </a:lnTo>
                  <a:lnTo>
                    <a:pt x="958783" y="2114749"/>
                  </a:lnTo>
                  <a:lnTo>
                    <a:pt x="941130" y="2070180"/>
                  </a:lnTo>
                  <a:lnTo>
                    <a:pt x="924285" y="2024717"/>
                  </a:lnTo>
                  <a:lnTo>
                    <a:pt x="908176" y="1978439"/>
                  </a:lnTo>
                  <a:lnTo>
                    <a:pt x="892730" y="1931428"/>
                  </a:lnTo>
                  <a:lnTo>
                    <a:pt x="877875" y="1883765"/>
                  </a:lnTo>
                  <a:lnTo>
                    <a:pt x="863539" y="1835530"/>
                  </a:lnTo>
                  <a:lnTo>
                    <a:pt x="849649" y="1786804"/>
                  </a:lnTo>
                  <a:lnTo>
                    <a:pt x="836132" y="1737668"/>
                  </a:lnTo>
                  <a:lnTo>
                    <a:pt x="822915" y="1688202"/>
                  </a:lnTo>
                  <a:lnTo>
                    <a:pt x="809927" y="1638488"/>
                  </a:lnTo>
                  <a:lnTo>
                    <a:pt x="797095" y="1588605"/>
                  </a:lnTo>
                  <a:lnTo>
                    <a:pt x="771608" y="1488657"/>
                  </a:lnTo>
                  <a:lnTo>
                    <a:pt x="758808" y="1438755"/>
                  </a:lnTo>
                  <a:lnTo>
                    <a:pt x="745874" y="1389006"/>
                  </a:lnTo>
                  <a:lnTo>
                    <a:pt x="732733" y="1339494"/>
                  </a:lnTo>
                  <a:lnTo>
                    <a:pt x="719312" y="1290297"/>
                  </a:lnTo>
                  <a:lnTo>
                    <a:pt x="705539" y="1241498"/>
                  </a:lnTo>
                  <a:lnTo>
                    <a:pt x="691342" y="1193176"/>
                  </a:lnTo>
                  <a:lnTo>
                    <a:pt x="676648" y="1145412"/>
                  </a:lnTo>
                  <a:lnTo>
                    <a:pt x="661385" y="1098288"/>
                  </a:lnTo>
                  <a:lnTo>
                    <a:pt x="645479" y="1051883"/>
                  </a:lnTo>
                  <a:lnTo>
                    <a:pt x="626370" y="999813"/>
                  </a:lnTo>
                  <a:lnTo>
                    <a:pt x="606357" y="948761"/>
                  </a:lnTo>
                  <a:lnTo>
                    <a:pt x="585472" y="898689"/>
                  </a:lnTo>
                  <a:lnTo>
                    <a:pt x="563751" y="849560"/>
                  </a:lnTo>
                  <a:lnTo>
                    <a:pt x="541225" y="801336"/>
                  </a:lnTo>
                  <a:lnTo>
                    <a:pt x="517930" y="753979"/>
                  </a:lnTo>
                  <a:lnTo>
                    <a:pt x="493899" y="707451"/>
                  </a:lnTo>
                  <a:lnTo>
                    <a:pt x="469166" y="661713"/>
                  </a:lnTo>
                  <a:lnTo>
                    <a:pt x="443764" y="616729"/>
                  </a:lnTo>
                  <a:lnTo>
                    <a:pt x="417727" y="572459"/>
                  </a:lnTo>
                  <a:lnTo>
                    <a:pt x="391089" y="528867"/>
                  </a:lnTo>
                  <a:lnTo>
                    <a:pt x="363883" y="485914"/>
                  </a:lnTo>
                  <a:lnTo>
                    <a:pt x="336143" y="443563"/>
                  </a:lnTo>
                  <a:lnTo>
                    <a:pt x="307904" y="401775"/>
                  </a:lnTo>
                  <a:lnTo>
                    <a:pt x="279197" y="360512"/>
                  </a:lnTo>
                  <a:lnTo>
                    <a:pt x="250058" y="319737"/>
                  </a:lnTo>
                  <a:lnTo>
                    <a:pt x="220520" y="279412"/>
                  </a:lnTo>
                  <a:lnTo>
                    <a:pt x="190616" y="239498"/>
                  </a:lnTo>
                  <a:lnTo>
                    <a:pt x="160381" y="199958"/>
                  </a:lnTo>
                  <a:lnTo>
                    <a:pt x="129848" y="160754"/>
                  </a:lnTo>
                  <a:lnTo>
                    <a:pt x="99051" y="121848"/>
                  </a:lnTo>
                  <a:lnTo>
                    <a:pt x="68023" y="83202"/>
                  </a:lnTo>
                  <a:lnTo>
                    <a:pt x="36798" y="44779"/>
                  </a:lnTo>
                  <a:lnTo>
                    <a:pt x="0" y="0"/>
                  </a:lnTo>
                  <a:lnTo>
                    <a:pt x="2509317" y="0"/>
                  </a:lnTo>
                  <a:lnTo>
                    <a:pt x="2509317" y="2845239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490407" y="0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2" y="2091902"/>
                  </a:moveTo>
                  <a:lnTo>
                    <a:pt x="1674367" y="2085507"/>
                  </a:lnTo>
                  <a:lnTo>
                    <a:pt x="1620114" y="2081737"/>
                  </a:lnTo>
                  <a:lnTo>
                    <a:pt x="1566485" y="2077274"/>
                  </a:lnTo>
                  <a:lnTo>
                    <a:pt x="1513569" y="2072016"/>
                  </a:lnTo>
                  <a:lnTo>
                    <a:pt x="1461456" y="2065867"/>
                  </a:lnTo>
                  <a:lnTo>
                    <a:pt x="1410235" y="2058725"/>
                  </a:lnTo>
                  <a:lnTo>
                    <a:pt x="1359995" y="2050492"/>
                  </a:lnTo>
                  <a:lnTo>
                    <a:pt x="1310826" y="2041069"/>
                  </a:lnTo>
                  <a:lnTo>
                    <a:pt x="1262817" y="2030357"/>
                  </a:lnTo>
                  <a:lnTo>
                    <a:pt x="1216057" y="2018256"/>
                  </a:lnTo>
                  <a:lnTo>
                    <a:pt x="1170635" y="2004667"/>
                  </a:lnTo>
                  <a:lnTo>
                    <a:pt x="1126641" y="1989492"/>
                  </a:lnTo>
                  <a:lnTo>
                    <a:pt x="1084164" y="1972630"/>
                  </a:lnTo>
                  <a:lnTo>
                    <a:pt x="1043294" y="1953983"/>
                  </a:lnTo>
                  <a:lnTo>
                    <a:pt x="1004118" y="1933452"/>
                  </a:lnTo>
                  <a:lnTo>
                    <a:pt x="966728" y="1910937"/>
                  </a:lnTo>
                  <a:lnTo>
                    <a:pt x="931212" y="1886339"/>
                  </a:lnTo>
                  <a:lnTo>
                    <a:pt x="897659" y="1859559"/>
                  </a:lnTo>
                  <a:lnTo>
                    <a:pt x="866159" y="1830498"/>
                  </a:lnTo>
                  <a:lnTo>
                    <a:pt x="836671" y="1799100"/>
                  </a:lnTo>
                  <a:lnTo>
                    <a:pt x="809203" y="1765471"/>
                  </a:lnTo>
                  <a:lnTo>
                    <a:pt x="783625" y="1729756"/>
                  </a:lnTo>
                  <a:lnTo>
                    <a:pt x="759808" y="1692098"/>
                  </a:lnTo>
                  <a:lnTo>
                    <a:pt x="737621" y="1652638"/>
                  </a:lnTo>
                  <a:lnTo>
                    <a:pt x="716936" y="1611522"/>
                  </a:lnTo>
                  <a:lnTo>
                    <a:pt x="697623" y="1568891"/>
                  </a:lnTo>
                  <a:lnTo>
                    <a:pt x="679552" y="1524889"/>
                  </a:lnTo>
                  <a:lnTo>
                    <a:pt x="662594" y="1479658"/>
                  </a:lnTo>
                  <a:lnTo>
                    <a:pt x="646619" y="1433343"/>
                  </a:lnTo>
                  <a:lnTo>
                    <a:pt x="631498" y="1386087"/>
                  </a:lnTo>
                  <a:lnTo>
                    <a:pt x="617100" y="1338031"/>
                  </a:lnTo>
                  <a:lnTo>
                    <a:pt x="603297" y="1289320"/>
                  </a:lnTo>
                  <a:lnTo>
                    <a:pt x="589959" y="1240097"/>
                  </a:lnTo>
                  <a:lnTo>
                    <a:pt x="576956" y="1190504"/>
                  </a:lnTo>
                  <a:lnTo>
                    <a:pt x="564159" y="1140686"/>
                  </a:lnTo>
                  <a:lnTo>
                    <a:pt x="551438" y="1090784"/>
                  </a:lnTo>
                  <a:lnTo>
                    <a:pt x="538663" y="1040942"/>
                  </a:lnTo>
                  <a:lnTo>
                    <a:pt x="525705" y="991304"/>
                  </a:lnTo>
                  <a:lnTo>
                    <a:pt x="512435" y="942012"/>
                  </a:lnTo>
                  <a:lnTo>
                    <a:pt x="498723" y="893210"/>
                  </a:lnTo>
                  <a:lnTo>
                    <a:pt x="484439" y="845040"/>
                  </a:lnTo>
                  <a:lnTo>
                    <a:pt x="469453" y="797646"/>
                  </a:lnTo>
                  <a:lnTo>
                    <a:pt x="453637" y="751171"/>
                  </a:lnTo>
                  <a:lnTo>
                    <a:pt x="434409" y="699329"/>
                  </a:lnTo>
                  <a:lnTo>
                    <a:pt x="413988" y="648825"/>
                  </a:lnTo>
                  <a:lnTo>
                    <a:pt x="392432" y="599594"/>
                  </a:lnTo>
                  <a:lnTo>
                    <a:pt x="369803" y="551568"/>
                  </a:lnTo>
                  <a:lnTo>
                    <a:pt x="346160" y="504681"/>
                  </a:lnTo>
                  <a:lnTo>
                    <a:pt x="321563" y="458865"/>
                  </a:lnTo>
                  <a:lnTo>
                    <a:pt x="296074" y="414054"/>
                  </a:lnTo>
                  <a:lnTo>
                    <a:pt x="269751" y="370180"/>
                  </a:lnTo>
                  <a:lnTo>
                    <a:pt x="242656" y="327177"/>
                  </a:lnTo>
                  <a:lnTo>
                    <a:pt x="214848" y="284977"/>
                  </a:lnTo>
                  <a:lnTo>
                    <a:pt x="186387" y="243514"/>
                  </a:lnTo>
                  <a:lnTo>
                    <a:pt x="157335" y="202720"/>
                  </a:lnTo>
                  <a:lnTo>
                    <a:pt x="127750" y="162529"/>
                  </a:lnTo>
                  <a:lnTo>
                    <a:pt x="97694" y="122874"/>
                  </a:lnTo>
                  <a:lnTo>
                    <a:pt x="67227" y="83688"/>
                  </a:lnTo>
                  <a:lnTo>
                    <a:pt x="36408" y="44904"/>
                  </a:lnTo>
                  <a:lnTo>
                    <a:pt x="5298" y="6454"/>
                  </a:lnTo>
                  <a:lnTo>
                    <a:pt x="0" y="0"/>
                  </a:lnTo>
                  <a:lnTo>
                    <a:pt x="1797592" y="0"/>
                  </a:lnTo>
                  <a:lnTo>
                    <a:pt x="1797592" y="209190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194008" y="0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1" y="1344858"/>
                  </a:moveTo>
                  <a:lnTo>
                    <a:pt x="1027016" y="1340217"/>
                  </a:lnTo>
                  <a:lnTo>
                    <a:pt x="973720" y="1335165"/>
                  </a:lnTo>
                  <a:lnTo>
                    <a:pt x="921623" y="1328773"/>
                  </a:lnTo>
                  <a:lnTo>
                    <a:pt x="870929" y="1320817"/>
                  </a:lnTo>
                  <a:lnTo>
                    <a:pt x="821840" y="1311070"/>
                  </a:lnTo>
                  <a:lnTo>
                    <a:pt x="774559" y="1299306"/>
                  </a:lnTo>
                  <a:lnTo>
                    <a:pt x="729289" y="1285299"/>
                  </a:lnTo>
                  <a:lnTo>
                    <a:pt x="686231" y="1268824"/>
                  </a:lnTo>
                  <a:lnTo>
                    <a:pt x="645590" y="1249654"/>
                  </a:lnTo>
                  <a:lnTo>
                    <a:pt x="607567" y="1227563"/>
                  </a:lnTo>
                  <a:lnTo>
                    <a:pt x="572365" y="1202326"/>
                  </a:lnTo>
                  <a:lnTo>
                    <a:pt x="540187" y="1173716"/>
                  </a:lnTo>
                  <a:lnTo>
                    <a:pt x="511156" y="1141741"/>
                  </a:lnTo>
                  <a:lnTo>
                    <a:pt x="485062" y="1106510"/>
                  </a:lnTo>
                  <a:lnTo>
                    <a:pt x="461614" y="1068346"/>
                  </a:lnTo>
                  <a:lnTo>
                    <a:pt x="440520" y="1027576"/>
                  </a:lnTo>
                  <a:lnTo>
                    <a:pt x="421488" y="984524"/>
                  </a:lnTo>
                  <a:lnTo>
                    <a:pt x="404225" y="939514"/>
                  </a:lnTo>
                  <a:lnTo>
                    <a:pt x="388441" y="892873"/>
                  </a:lnTo>
                  <a:lnTo>
                    <a:pt x="373842" y="844924"/>
                  </a:lnTo>
                  <a:lnTo>
                    <a:pt x="360138" y="795993"/>
                  </a:lnTo>
                  <a:lnTo>
                    <a:pt x="347035" y="746405"/>
                  </a:lnTo>
                  <a:lnTo>
                    <a:pt x="321466" y="646557"/>
                  </a:lnTo>
                  <a:lnTo>
                    <a:pt x="308417" y="596947"/>
                  </a:lnTo>
                  <a:lnTo>
                    <a:pt x="294801" y="547980"/>
                  </a:lnTo>
                  <a:lnTo>
                    <a:pt x="280327" y="499980"/>
                  </a:lnTo>
                  <a:lnTo>
                    <a:pt x="264702" y="453273"/>
                  </a:lnTo>
                  <a:lnTo>
                    <a:pt x="245033" y="401777"/>
                  </a:lnTo>
                  <a:lnTo>
                    <a:pt x="223637" y="352223"/>
                  </a:lnTo>
                  <a:lnTo>
                    <a:pt x="200646" y="304462"/>
                  </a:lnTo>
                  <a:lnTo>
                    <a:pt x="176192" y="258343"/>
                  </a:lnTo>
                  <a:lnTo>
                    <a:pt x="150410" y="213718"/>
                  </a:lnTo>
                  <a:lnTo>
                    <a:pt x="123431" y="170437"/>
                  </a:lnTo>
                  <a:lnTo>
                    <a:pt x="95388" y="128352"/>
                  </a:lnTo>
                  <a:lnTo>
                    <a:pt x="66414" y="87312"/>
                  </a:lnTo>
                  <a:lnTo>
                    <a:pt x="36641" y="47168"/>
                  </a:lnTo>
                  <a:lnTo>
                    <a:pt x="6203" y="7771"/>
                  </a:lnTo>
                  <a:lnTo>
                    <a:pt x="0" y="0"/>
                  </a:lnTo>
                  <a:lnTo>
                    <a:pt x="1093991" y="0"/>
                  </a:lnTo>
                  <a:lnTo>
                    <a:pt x="1093991" y="134485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7899898" y="0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1" y="585226"/>
                  </a:moveTo>
                  <a:lnTo>
                    <a:pt x="333659" y="573617"/>
                  </a:lnTo>
                  <a:lnTo>
                    <a:pt x="289538" y="558473"/>
                  </a:lnTo>
                  <a:lnTo>
                    <a:pt x="250202" y="538039"/>
                  </a:lnTo>
                  <a:lnTo>
                    <a:pt x="216438" y="511445"/>
                  </a:lnTo>
                  <a:lnTo>
                    <a:pt x="188979" y="477883"/>
                  </a:lnTo>
                  <a:lnTo>
                    <a:pt x="166782" y="438514"/>
                  </a:lnTo>
                  <a:lnTo>
                    <a:pt x="148680" y="394627"/>
                  </a:lnTo>
                  <a:lnTo>
                    <a:pt x="133503" y="347513"/>
                  </a:lnTo>
                  <a:lnTo>
                    <a:pt x="120085" y="298459"/>
                  </a:lnTo>
                  <a:lnTo>
                    <a:pt x="107256" y="248757"/>
                  </a:lnTo>
                  <a:lnTo>
                    <a:pt x="93849" y="199695"/>
                  </a:lnTo>
                  <a:lnTo>
                    <a:pt x="78695" y="152564"/>
                  </a:lnTo>
                  <a:lnTo>
                    <a:pt x="58162" y="102258"/>
                  </a:lnTo>
                  <a:lnTo>
                    <a:pt x="34439" y="55495"/>
                  </a:lnTo>
                  <a:lnTo>
                    <a:pt x="8057" y="11700"/>
                  </a:lnTo>
                  <a:lnTo>
                    <a:pt x="0" y="0"/>
                  </a:lnTo>
                  <a:lnTo>
                    <a:pt x="388101" y="0"/>
                  </a:lnTo>
                  <a:lnTo>
                    <a:pt x="388101" y="58522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7503" y="2813984"/>
              <a:ext cx="4133849" cy="4914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77315" y="1728503"/>
              <a:ext cx="3981449" cy="70865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34570" y="4255111"/>
            <a:ext cx="3067685" cy="538609"/>
          </a:xfrm>
          <a:prstGeom prst="rect">
            <a:avLst/>
          </a:prstGeom>
          <a:solidFill>
            <a:srgbClr val="FEF6E3"/>
          </a:solidFill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4245"/>
              </a:lnSpc>
            </a:pP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吳思嫻</a:t>
            </a:r>
            <a:r>
              <a:rPr sz="3600" spc="-5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王殿馨</a:t>
            </a:r>
            <a:endParaRPr sz="36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692272" y="6143909"/>
            <a:ext cx="3067685" cy="538609"/>
          </a:xfrm>
          <a:prstGeom prst="rect">
            <a:avLst/>
          </a:prstGeom>
          <a:solidFill>
            <a:srgbClr val="FEF6E3"/>
          </a:solidFill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4245"/>
              </a:lnSpc>
            </a:pP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何亭萱</a:t>
            </a:r>
            <a:r>
              <a:rPr sz="3600" spc="-5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林虹樺</a:t>
            </a:r>
            <a:endParaRPr sz="360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57600" y="5121859"/>
            <a:ext cx="4439818" cy="323229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3600" spc="-15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r>
              <a:rPr lang="zh-TW" altLang="en-US" sz="3600" spc="-15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第</a:t>
            </a:r>
            <a:r>
              <a:rPr sz="3600" spc="-15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10</a:t>
            </a:r>
            <a:r>
              <a:rPr sz="3600" spc="-24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組</a:t>
            </a:r>
            <a:r>
              <a:rPr sz="3600" spc="-1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2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409570224林虹樺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2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409570236吳思嫻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2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409570248何亭萱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2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409570298王殿馨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2934" y="2223881"/>
            <a:ext cx="6809740" cy="257810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3600" spc="-254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r>
              <a:rPr sz="3600" spc="-509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討論</a:t>
            </a:r>
            <a:r>
              <a:rPr lang="en-US" altLang="zh-TW" sz="3600" spc="-509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-5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MS UI Gothic"/>
              </a:rPr>
              <a:t>✔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線上與實體</a:t>
            </a: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-5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MS UI Gothic"/>
              </a:rPr>
              <a:t>✔</a:t>
            </a:r>
            <a:r>
              <a:rPr sz="3600" spc="10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利用</a:t>
            </a:r>
            <a:r>
              <a:rPr sz="3600" spc="5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LINE</a:t>
            </a:r>
            <a:r>
              <a:rPr sz="3600" spc="10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群組進行討論</a:t>
            </a:r>
            <a:endParaRPr sz="3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-5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MS UI Gothic"/>
              </a:rPr>
              <a:t>✔</a:t>
            </a:r>
            <a:r>
              <a:rPr sz="36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共同討論主題、製作資料關聯圖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AD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85" y="1"/>
            <a:ext cx="18285460" cy="10287000"/>
            <a:chOff x="2885" y="1"/>
            <a:chExt cx="18285460" cy="10287000"/>
          </a:xfrm>
        </p:grpSpPr>
        <p:sp>
          <p:nvSpPr>
            <p:cNvPr id="4" name="object 4"/>
            <p:cNvSpPr/>
            <p:nvPr/>
          </p:nvSpPr>
          <p:spPr>
            <a:xfrm>
              <a:off x="320002" y="291139"/>
              <a:ext cx="17649825" cy="9705975"/>
            </a:xfrm>
            <a:custGeom>
              <a:avLst/>
              <a:gdLst/>
              <a:ahLst/>
              <a:cxnLst/>
              <a:rect l="l" t="t" r="r" b="b"/>
              <a:pathLst>
                <a:path w="17649825" h="9705975">
                  <a:moveTo>
                    <a:pt x="17649725" y="9705974"/>
                  </a:moveTo>
                  <a:lnTo>
                    <a:pt x="0" y="9705974"/>
                  </a:lnTo>
                  <a:lnTo>
                    <a:pt x="0" y="0"/>
                  </a:lnTo>
                  <a:lnTo>
                    <a:pt x="17649725" y="0"/>
                  </a:lnTo>
                  <a:lnTo>
                    <a:pt x="17649725" y="970597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885" y="5596984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5"/>
                  </a:moveTo>
                  <a:lnTo>
                    <a:pt x="0" y="4690015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885" y="6535712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6" y="3751287"/>
                  </a:moveTo>
                  <a:lnTo>
                    <a:pt x="0" y="3751287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6" y="375128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85" y="7474565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4" y="2812434"/>
                  </a:moveTo>
                  <a:lnTo>
                    <a:pt x="0" y="2812434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4" y="281243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885" y="8413427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2"/>
                  </a:moveTo>
                  <a:lnTo>
                    <a:pt x="0" y="1873572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2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885" y="9352491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1" y="934508"/>
                  </a:moveTo>
                  <a:lnTo>
                    <a:pt x="0" y="934508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1" y="93450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067337" y="1"/>
              <a:ext cx="3220720" cy="3591560"/>
            </a:xfrm>
            <a:custGeom>
              <a:avLst/>
              <a:gdLst/>
              <a:ahLst/>
              <a:cxnLst/>
              <a:rect l="l" t="t" r="r" b="b"/>
              <a:pathLst>
                <a:path w="3220719" h="3591560">
                  <a:moveTo>
                    <a:pt x="3220660" y="3591099"/>
                  </a:moveTo>
                  <a:lnTo>
                    <a:pt x="2994906" y="3581796"/>
                  </a:lnTo>
                  <a:lnTo>
                    <a:pt x="2834434" y="3572385"/>
                  </a:lnTo>
                  <a:lnTo>
                    <a:pt x="2729037" y="3564350"/>
                  </a:lnTo>
                  <a:lnTo>
                    <a:pt x="2625187" y="3554596"/>
                  </a:lnTo>
                  <a:lnTo>
                    <a:pt x="2573917" y="3548990"/>
                  </a:lnTo>
                  <a:lnTo>
                    <a:pt x="2523124" y="3542856"/>
                  </a:lnTo>
                  <a:lnTo>
                    <a:pt x="2472838" y="3536158"/>
                  </a:lnTo>
                  <a:lnTo>
                    <a:pt x="2423088" y="3528864"/>
                  </a:lnTo>
                  <a:lnTo>
                    <a:pt x="2373904" y="3520941"/>
                  </a:lnTo>
                  <a:lnTo>
                    <a:pt x="2325317" y="3512355"/>
                  </a:lnTo>
                  <a:lnTo>
                    <a:pt x="2277357" y="3503073"/>
                  </a:lnTo>
                  <a:lnTo>
                    <a:pt x="2230052" y="3493062"/>
                  </a:lnTo>
                  <a:lnTo>
                    <a:pt x="2183434" y="3482288"/>
                  </a:lnTo>
                  <a:lnTo>
                    <a:pt x="2137533" y="3470719"/>
                  </a:lnTo>
                  <a:lnTo>
                    <a:pt x="2092377" y="3458321"/>
                  </a:lnTo>
                  <a:lnTo>
                    <a:pt x="2047997" y="3445060"/>
                  </a:lnTo>
                  <a:lnTo>
                    <a:pt x="2004424" y="3430904"/>
                  </a:lnTo>
                  <a:lnTo>
                    <a:pt x="1961687" y="3415819"/>
                  </a:lnTo>
                  <a:lnTo>
                    <a:pt x="1919815" y="3399773"/>
                  </a:lnTo>
                  <a:lnTo>
                    <a:pt x="1878840" y="3382731"/>
                  </a:lnTo>
                  <a:lnTo>
                    <a:pt x="1838790" y="3364660"/>
                  </a:lnTo>
                  <a:lnTo>
                    <a:pt x="1799696" y="3345528"/>
                  </a:lnTo>
                  <a:lnTo>
                    <a:pt x="1761588" y="3325300"/>
                  </a:lnTo>
                  <a:lnTo>
                    <a:pt x="1724495" y="3303945"/>
                  </a:lnTo>
                  <a:lnTo>
                    <a:pt x="1688449" y="3281427"/>
                  </a:lnTo>
                  <a:lnTo>
                    <a:pt x="1653477" y="3257715"/>
                  </a:lnTo>
                  <a:lnTo>
                    <a:pt x="1619612" y="3232775"/>
                  </a:lnTo>
                  <a:lnTo>
                    <a:pt x="1586882" y="3206573"/>
                  </a:lnTo>
                  <a:lnTo>
                    <a:pt x="1555317" y="3179077"/>
                  </a:lnTo>
                  <a:lnTo>
                    <a:pt x="1524948" y="3150253"/>
                  </a:lnTo>
                  <a:lnTo>
                    <a:pt x="1495079" y="3119310"/>
                  </a:lnTo>
                  <a:lnTo>
                    <a:pt x="1466449" y="3086989"/>
                  </a:lnTo>
                  <a:lnTo>
                    <a:pt x="1439010" y="3053342"/>
                  </a:lnTo>
                  <a:lnTo>
                    <a:pt x="1412716" y="3018420"/>
                  </a:lnTo>
                  <a:lnTo>
                    <a:pt x="1387521" y="2982275"/>
                  </a:lnTo>
                  <a:lnTo>
                    <a:pt x="1363377" y="2944960"/>
                  </a:lnTo>
                  <a:lnTo>
                    <a:pt x="1340239" y="2906525"/>
                  </a:lnTo>
                  <a:lnTo>
                    <a:pt x="1318060" y="2867024"/>
                  </a:lnTo>
                  <a:lnTo>
                    <a:pt x="1296794" y="2826507"/>
                  </a:lnTo>
                  <a:lnTo>
                    <a:pt x="1276393" y="2785027"/>
                  </a:lnTo>
                  <a:lnTo>
                    <a:pt x="1256811" y="2742635"/>
                  </a:lnTo>
                  <a:lnTo>
                    <a:pt x="1238003" y="2699384"/>
                  </a:lnTo>
                  <a:lnTo>
                    <a:pt x="1219921" y="2655324"/>
                  </a:lnTo>
                  <a:lnTo>
                    <a:pt x="1202518" y="2610509"/>
                  </a:lnTo>
                  <a:lnTo>
                    <a:pt x="1185749" y="2564989"/>
                  </a:lnTo>
                  <a:lnTo>
                    <a:pt x="1169567" y="2518817"/>
                  </a:lnTo>
                  <a:lnTo>
                    <a:pt x="1153925" y="2472045"/>
                  </a:lnTo>
                  <a:lnTo>
                    <a:pt x="1138776" y="2424724"/>
                  </a:lnTo>
                  <a:lnTo>
                    <a:pt x="1124075" y="2376906"/>
                  </a:lnTo>
                  <a:lnTo>
                    <a:pt x="1109775" y="2328643"/>
                  </a:lnTo>
                  <a:lnTo>
                    <a:pt x="1095828" y="2279987"/>
                  </a:lnTo>
                  <a:lnTo>
                    <a:pt x="1082190" y="2230989"/>
                  </a:lnTo>
                  <a:lnTo>
                    <a:pt x="1068812" y="2181702"/>
                  </a:lnTo>
                  <a:lnTo>
                    <a:pt x="1055649" y="2132178"/>
                  </a:lnTo>
                  <a:lnTo>
                    <a:pt x="1042655" y="2082468"/>
                  </a:lnTo>
                  <a:lnTo>
                    <a:pt x="1029781" y="2032624"/>
                  </a:lnTo>
                  <a:lnTo>
                    <a:pt x="991426" y="1882807"/>
                  </a:lnTo>
                  <a:lnTo>
                    <a:pt x="978574" y="1832946"/>
                  </a:lnTo>
                  <a:lnTo>
                    <a:pt x="965611" y="1783210"/>
                  </a:lnTo>
                  <a:lnTo>
                    <a:pt x="952490" y="1733651"/>
                  </a:lnTo>
                  <a:lnTo>
                    <a:pt x="939165" y="1684321"/>
                  </a:lnTo>
                  <a:lnTo>
                    <a:pt x="925590" y="1635272"/>
                  </a:lnTo>
                  <a:lnTo>
                    <a:pt x="911718" y="1586556"/>
                  </a:lnTo>
                  <a:lnTo>
                    <a:pt x="897502" y="1538225"/>
                  </a:lnTo>
                  <a:lnTo>
                    <a:pt x="882895" y="1490330"/>
                  </a:lnTo>
                  <a:lnTo>
                    <a:pt x="867853" y="1442923"/>
                  </a:lnTo>
                  <a:lnTo>
                    <a:pt x="852326" y="1396056"/>
                  </a:lnTo>
                  <a:lnTo>
                    <a:pt x="836271" y="1349781"/>
                  </a:lnTo>
                  <a:lnTo>
                    <a:pt x="817290" y="1297670"/>
                  </a:lnTo>
                  <a:lnTo>
                    <a:pt x="797581" y="1246375"/>
                  </a:lnTo>
                  <a:lnTo>
                    <a:pt x="777165" y="1195874"/>
                  </a:lnTo>
                  <a:lnTo>
                    <a:pt x="756064" y="1146141"/>
                  </a:lnTo>
                  <a:lnTo>
                    <a:pt x="734299" y="1097153"/>
                  </a:lnTo>
                  <a:lnTo>
                    <a:pt x="711891" y="1048886"/>
                  </a:lnTo>
                  <a:lnTo>
                    <a:pt x="688862" y="1001315"/>
                  </a:lnTo>
                  <a:lnTo>
                    <a:pt x="665232" y="954418"/>
                  </a:lnTo>
                  <a:lnTo>
                    <a:pt x="641024" y="908168"/>
                  </a:lnTo>
                  <a:lnTo>
                    <a:pt x="616259" y="862544"/>
                  </a:lnTo>
                  <a:lnTo>
                    <a:pt x="590957" y="817520"/>
                  </a:lnTo>
                  <a:lnTo>
                    <a:pt x="565140" y="773073"/>
                  </a:lnTo>
                  <a:lnTo>
                    <a:pt x="538830" y="729178"/>
                  </a:lnTo>
                  <a:lnTo>
                    <a:pt x="512048" y="685811"/>
                  </a:lnTo>
                  <a:lnTo>
                    <a:pt x="484814" y="642950"/>
                  </a:lnTo>
                  <a:lnTo>
                    <a:pt x="457151" y="600568"/>
                  </a:lnTo>
                  <a:lnTo>
                    <a:pt x="429080" y="558644"/>
                  </a:lnTo>
                  <a:lnTo>
                    <a:pt x="400622" y="517151"/>
                  </a:lnTo>
                  <a:lnTo>
                    <a:pt x="371798" y="476067"/>
                  </a:lnTo>
                  <a:lnTo>
                    <a:pt x="342629" y="435368"/>
                  </a:lnTo>
                  <a:lnTo>
                    <a:pt x="313138" y="395029"/>
                  </a:lnTo>
                  <a:lnTo>
                    <a:pt x="283345" y="355026"/>
                  </a:lnTo>
                  <a:lnTo>
                    <a:pt x="253271" y="315335"/>
                  </a:lnTo>
                  <a:lnTo>
                    <a:pt x="222938" y="275933"/>
                  </a:lnTo>
                  <a:lnTo>
                    <a:pt x="192368" y="236795"/>
                  </a:lnTo>
                  <a:lnTo>
                    <a:pt x="161581" y="197897"/>
                  </a:lnTo>
                  <a:lnTo>
                    <a:pt x="130598" y="159216"/>
                  </a:lnTo>
                  <a:lnTo>
                    <a:pt x="99442" y="120726"/>
                  </a:lnTo>
                  <a:lnTo>
                    <a:pt x="68133" y="82405"/>
                  </a:lnTo>
                  <a:lnTo>
                    <a:pt x="0" y="0"/>
                  </a:lnTo>
                  <a:lnTo>
                    <a:pt x="3220660" y="0"/>
                  </a:lnTo>
                  <a:lnTo>
                    <a:pt x="3220660" y="3591099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778682" y="1"/>
              <a:ext cx="2509520" cy="2845435"/>
            </a:xfrm>
            <a:custGeom>
              <a:avLst/>
              <a:gdLst/>
              <a:ahLst/>
              <a:cxnLst/>
              <a:rect l="l" t="t" r="r" b="b"/>
              <a:pathLst>
                <a:path w="2509519" h="2845435">
                  <a:moveTo>
                    <a:pt x="2509317" y="2845239"/>
                  </a:moveTo>
                  <a:lnTo>
                    <a:pt x="2448156" y="2842868"/>
                  </a:lnTo>
                  <a:lnTo>
                    <a:pt x="2287597" y="2834775"/>
                  </a:lnTo>
                  <a:lnTo>
                    <a:pt x="2182316" y="2827424"/>
                  </a:lnTo>
                  <a:lnTo>
                    <a:pt x="2130340" y="2823008"/>
                  </a:lnTo>
                  <a:lnTo>
                    <a:pt x="2078868" y="2818031"/>
                  </a:lnTo>
                  <a:lnTo>
                    <a:pt x="2027946" y="2812441"/>
                  </a:lnTo>
                  <a:lnTo>
                    <a:pt x="1977621" y="2806188"/>
                  </a:lnTo>
                  <a:lnTo>
                    <a:pt x="1927938" y="2799221"/>
                  </a:lnTo>
                  <a:lnTo>
                    <a:pt x="1878943" y="2791488"/>
                  </a:lnTo>
                  <a:lnTo>
                    <a:pt x="1830681" y="2782939"/>
                  </a:lnTo>
                  <a:lnTo>
                    <a:pt x="1783199" y="2773522"/>
                  </a:lnTo>
                  <a:lnTo>
                    <a:pt x="1736543" y="2763187"/>
                  </a:lnTo>
                  <a:lnTo>
                    <a:pt x="1690759" y="2751882"/>
                  </a:lnTo>
                  <a:lnTo>
                    <a:pt x="1645891" y="2739557"/>
                  </a:lnTo>
                  <a:lnTo>
                    <a:pt x="1601987" y="2726160"/>
                  </a:lnTo>
                  <a:lnTo>
                    <a:pt x="1559093" y="2711640"/>
                  </a:lnTo>
                  <a:lnTo>
                    <a:pt x="1517253" y="2695947"/>
                  </a:lnTo>
                  <a:lnTo>
                    <a:pt x="1476514" y="2679029"/>
                  </a:lnTo>
                  <a:lnTo>
                    <a:pt x="1436922" y="2660835"/>
                  </a:lnTo>
                  <a:lnTo>
                    <a:pt x="1398523" y="2641314"/>
                  </a:lnTo>
                  <a:lnTo>
                    <a:pt x="1361362" y="2620416"/>
                  </a:lnTo>
                  <a:lnTo>
                    <a:pt x="1325486" y="2598089"/>
                  </a:lnTo>
                  <a:lnTo>
                    <a:pt x="1290940" y="2574282"/>
                  </a:lnTo>
                  <a:lnTo>
                    <a:pt x="1257771" y="2548944"/>
                  </a:lnTo>
                  <a:lnTo>
                    <a:pt x="1226023" y="2522024"/>
                  </a:lnTo>
                  <a:lnTo>
                    <a:pt x="1195744" y="2493471"/>
                  </a:lnTo>
                  <a:lnTo>
                    <a:pt x="1166016" y="2462289"/>
                  </a:lnTo>
                  <a:lnTo>
                    <a:pt x="1137822" y="2429405"/>
                  </a:lnTo>
                  <a:lnTo>
                    <a:pt x="1111090" y="2394899"/>
                  </a:lnTo>
                  <a:lnTo>
                    <a:pt x="1085745" y="2358853"/>
                  </a:lnTo>
                  <a:lnTo>
                    <a:pt x="1061718" y="2321348"/>
                  </a:lnTo>
                  <a:lnTo>
                    <a:pt x="1038934" y="2282463"/>
                  </a:lnTo>
                  <a:lnTo>
                    <a:pt x="1017321" y="2242280"/>
                  </a:lnTo>
                  <a:lnTo>
                    <a:pt x="996806" y="2200880"/>
                  </a:lnTo>
                  <a:lnTo>
                    <a:pt x="977318" y="2158342"/>
                  </a:lnTo>
                  <a:lnTo>
                    <a:pt x="958783" y="2114749"/>
                  </a:lnTo>
                  <a:lnTo>
                    <a:pt x="941130" y="2070180"/>
                  </a:lnTo>
                  <a:lnTo>
                    <a:pt x="924285" y="2024717"/>
                  </a:lnTo>
                  <a:lnTo>
                    <a:pt x="908176" y="1978439"/>
                  </a:lnTo>
                  <a:lnTo>
                    <a:pt x="892730" y="1931428"/>
                  </a:lnTo>
                  <a:lnTo>
                    <a:pt x="877875" y="1883765"/>
                  </a:lnTo>
                  <a:lnTo>
                    <a:pt x="863539" y="1835530"/>
                  </a:lnTo>
                  <a:lnTo>
                    <a:pt x="849649" y="1786804"/>
                  </a:lnTo>
                  <a:lnTo>
                    <a:pt x="836132" y="1737668"/>
                  </a:lnTo>
                  <a:lnTo>
                    <a:pt x="822915" y="1688202"/>
                  </a:lnTo>
                  <a:lnTo>
                    <a:pt x="809927" y="1638488"/>
                  </a:lnTo>
                  <a:lnTo>
                    <a:pt x="797095" y="1588605"/>
                  </a:lnTo>
                  <a:lnTo>
                    <a:pt x="771608" y="1488657"/>
                  </a:lnTo>
                  <a:lnTo>
                    <a:pt x="758808" y="1438754"/>
                  </a:lnTo>
                  <a:lnTo>
                    <a:pt x="745874" y="1389006"/>
                  </a:lnTo>
                  <a:lnTo>
                    <a:pt x="732732" y="1339494"/>
                  </a:lnTo>
                  <a:lnTo>
                    <a:pt x="719312" y="1290297"/>
                  </a:lnTo>
                  <a:lnTo>
                    <a:pt x="705539" y="1241498"/>
                  </a:lnTo>
                  <a:lnTo>
                    <a:pt x="691342" y="1193176"/>
                  </a:lnTo>
                  <a:lnTo>
                    <a:pt x="676648" y="1145412"/>
                  </a:lnTo>
                  <a:lnTo>
                    <a:pt x="661385" y="1098288"/>
                  </a:lnTo>
                  <a:lnTo>
                    <a:pt x="645479" y="1051883"/>
                  </a:lnTo>
                  <a:lnTo>
                    <a:pt x="626370" y="999813"/>
                  </a:lnTo>
                  <a:lnTo>
                    <a:pt x="606357" y="948761"/>
                  </a:lnTo>
                  <a:lnTo>
                    <a:pt x="585472" y="898689"/>
                  </a:lnTo>
                  <a:lnTo>
                    <a:pt x="563750" y="849560"/>
                  </a:lnTo>
                  <a:lnTo>
                    <a:pt x="541225" y="801336"/>
                  </a:lnTo>
                  <a:lnTo>
                    <a:pt x="517930" y="753979"/>
                  </a:lnTo>
                  <a:lnTo>
                    <a:pt x="493899" y="707451"/>
                  </a:lnTo>
                  <a:lnTo>
                    <a:pt x="469166" y="661713"/>
                  </a:lnTo>
                  <a:lnTo>
                    <a:pt x="443764" y="616729"/>
                  </a:lnTo>
                  <a:lnTo>
                    <a:pt x="417727" y="572459"/>
                  </a:lnTo>
                  <a:lnTo>
                    <a:pt x="391089" y="528867"/>
                  </a:lnTo>
                  <a:lnTo>
                    <a:pt x="363883" y="485914"/>
                  </a:lnTo>
                  <a:lnTo>
                    <a:pt x="336143" y="443563"/>
                  </a:lnTo>
                  <a:lnTo>
                    <a:pt x="307903" y="401775"/>
                  </a:lnTo>
                  <a:lnTo>
                    <a:pt x="279197" y="360512"/>
                  </a:lnTo>
                  <a:lnTo>
                    <a:pt x="250058" y="319737"/>
                  </a:lnTo>
                  <a:lnTo>
                    <a:pt x="220520" y="279412"/>
                  </a:lnTo>
                  <a:lnTo>
                    <a:pt x="190616" y="239498"/>
                  </a:lnTo>
                  <a:lnTo>
                    <a:pt x="160381" y="199958"/>
                  </a:lnTo>
                  <a:lnTo>
                    <a:pt x="129848" y="160754"/>
                  </a:lnTo>
                  <a:lnTo>
                    <a:pt x="99051" y="121848"/>
                  </a:lnTo>
                  <a:lnTo>
                    <a:pt x="68023" y="83202"/>
                  </a:lnTo>
                  <a:lnTo>
                    <a:pt x="36798" y="44779"/>
                  </a:lnTo>
                  <a:lnTo>
                    <a:pt x="0" y="0"/>
                  </a:lnTo>
                  <a:lnTo>
                    <a:pt x="2509317" y="0"/>
                  </a:lnTo>
                  <a:lnTo>
                    <a:pt x="2509317" y="2845239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490407" y="1"/>
              <a:ext cx="1797685" cy="2092325"/>
            </a:xfrm>
            <a:custGeom>
              <a:avLst/>
              <a:gdLst/>
              <a:ahLst/>
              <a:cxnLst/>
              <a:rect l="l" t="t" r="r" b="b"/>
              <a:pathLst>
                <a:path w="1797684" h="2092325">
                  <a:moveTo>
                    <a:pt x="1797592" y="2091902"/>
                  </a:moveTo>
                  <a:lnTo>
                    <a:pt x="1674367" y="2085507"/>
                  </a:lnTo>
                  <a:lnTo>
                    <a:pt x="1620114" y="2081737"/>
                  </a:lnTo>
                  <a:lnTo>
                    <a:pt x="1566484" y="2077274"/>
                  </a:lnTo>
                  <a:lnTo>
                    <a:pt x="1513569" y="2072016"/>
                  </a:lnTo>
                  <a:lnTo>
                    <a:pt x="1461456" y="2065867"/>
                  </a:lnTo>
                  <a:lnTo>
                    <a:pt x="1410235" y="2058725"/>
                  </a:lnTo>
                  <a:lnTo>
                    <a:pt x="1359995" y="2050492"/>
                  </a:lnTo>
                  <a:lnTo>
                    <a:pt x="1310826" y="2041069"/>
                  </a:lnTo>
                  <a:lnTo>
                    <a:pt x="1262817" y="2030357"/>
                  </a:lnTo>
                  <a:lnTo>
                    <a:pt x="1216057" y="2018256"/>
                  </a:lnTo>
                  <a:lnTo>
                    <a:pt x="1170635" y="2004667"/>
                  </a:lnTo>
                  <a:lnTo>
                    <a:pt x="1126641" y="1989492"/>
                  </a:lnTo>
                  <a:lnTo>
                    <a:pt x="1084164" y="1972630"/>
                  </a:lnTo>
                  <a:lnTo>
                    <a:pt x="1043293" y="1953983"/>
                  </a:lnTo>
                  <a:lnTo>
                    <a:pt x="1004118" y="1933452"/>
                  </a:lnTo>
                  <a:lnTo>
                    <a:pt x="966728" y="1910937"/>
                  </a:lnTo>
                  <a:lnTo>
                    <a:pt x="931212" y="1886339"/>
                  </a:lnTo>
                  <a:lnTo>
                    <a:pt x="897659" y="1859559"/>
                  </a:lnTo>
                  <a:lnTo>
                    <a:pt x="866159" y="1830498"/>
                  </a:lnTo>
                  <a:lnTo>
                    <a:pt x="836671" y="1799100"/>
                  </a:lnTo>
                  <a:lnTo>
                    <a:pt x="809203" y="1765471"/>
                  </a:lnTo>
                  <a:lnTo>
                    <a:pt x="783625" y="1729756"/>
                  </a:lnTo>
                  <a:lnTo>
                    <a:pt x="759808" y="1692098"/>
                  </a:lnTo>
                  <a:lnTo>
                    <a:pt x="737621" y="1652638"/>
                  </a:lnTo>
                  <a:lnTo>
                    <a:pt x="716936" y="1611522"/>
                  </a:lnTo>
                  <a:lnTo>
                    <a:pt x="697623" y="1568891"/>
                  </a:lnTo>
                  <a:lnTo>
                    <a:pt x="679552" y="1524889"/>
                  </a:lnTo>
                  <a:lnTo>
                    <a:pt x="662594" y="1479658"/>
                  </a:lnTo>
                  <a:lnTo>
                    <a:pt x="646619" y="1433343"/>
                  </a:lnTo>
                  <a:lnTo>
                    <a:pt x="631498" y="1386087"/>
                  </a:lnTo>
                  <a:lnTo>
                    <a:pt x="617100" y="1338031"/>
                  </a:lnTo>
                  <a:lnTo>
                    <a:pt x="603297" y="1289320"/>
                  </a:lnTo>
                  <a:lnTo>
                    <a:pt x="589959" y="1240097"/>
                  </a:lnTo>
                  <a:lnTo>
                    <a:pt x="576956" y="1190504"/>
                  </a:lnTo>
                  <a:lnTo>
                    <a:pt x="564159" y="1140686"/>
                  </a:lnTo>
                  <a:lnTo>
                    <a:pt x="551438" y="1090784"/>
                  </a:lnTo>
                  <a:lnTo>
                    <a:pt x="538663" y="1040942"/>
                  </a:lnTo>
                  <a:lnTo>
                    <a:pt x="525705" y="991304"/>
                  </a:lnTo>
                  <a:lnTo>
                    <a:pt x="512435" y="942012"/>
                  </a:lnTo>
                  <a:lnTo>
                    <a:pt x="498723" y="893210"/>
                  </a:lnTo>
                  <a:lnTo>
                    <a:pt x="484438" y="845040"/>
                  </a:lnTo>
                  <a:lnTo>
                    <a:pt x="469453" y="797646"/>
                  </a:lnTo>
                  <a:lnTo>
                    <a:pt x="453637" y="751171"/>
                  </a:lnTo>
                  <a:lnTo>
                    <a:pt x="434409" y="699329"/>
                  </a:lnTo>
                  <a:lnTo>
                    <a:pt x="413988" y="648825"/>
                  </a:lnTo>
                  <a:lnTo>
                    <a:pt x="392432" y="599594"/>
                  </a:lnTo>
                  <a:lnTo>
                    <a:pt x="369803" y="551568"/>
                  </a:lnTo>
                  <a:lnTo>
                    <a:pt x="346160" y="504681"/>
                  </a:lnTo>
                  <a:lnTo>
                    <a:pt x="321563" y="458865"/>
                  </a:lnTo>
                  <a:lnTo>
                    <a:pt x="296074" y="414054"/>
                  </a:lnTo>
                  <a:lnTo>
                    <a:pt x="269751" y="370180"/>
                  </a:lnTo>
                  <a:lnTo>
                    <a:pt x="242656" y="327177"/>
                  </a:lnTo>
                  <a:lnTo>
                    <a:pt x="214848" y="284977"/>
                  </a:lnTo>
                  <a:lnTo>
                    <a:pt x="186387" y="243514"/>
                  </a:lnTo>
                  <a:lnTo>
                    <a:pt x="157335" y="202720"/>
                  </a:lnTo>
                  <a:lnTo>
                    <a:pt x="127750" y="162529"/>
                  </a:lnTo>
                  <a:lnTo>
                    <a:pt x="97694" y="122874"/>
                  </a:lnTo>
                  <a:lnTo>
                    <a:pt x="67227" y="83688"/>
                  </a:lnTo>
                  <a:lnTo>
                    <a:pt x="36408" y="44904"/>
                  </a:lnTo>
                  <a:lnTo>
                    <a:pt x="5297" y="6454"/>
                  </a:lnTo>
                  <a:lnTo>
                    <a:pt x="0" y="0"/>
                  </a:lnTo>
                  <a:lnTo>
                    <a:pt x="1797592" y="0"/>
                  </a:lnTo>
                  <a:lnTo>
                    <a:pt x="1797592" y="209190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7194008" y="1"/>
              <a:ext cx="1094105" cy="1344930"/>
            </a:xfrm>
            <a:custGeom>
              <a:avLst/>
              <a:gdLst/>
              <a:ahLst/>
              <a:cxnLst/>
              <a:rect l="l" t="t" r="r" b="b"/>
              <a:pathLst>
                <a:path w="1094105" h="1344930">
                  <a:moveTo>
                    <a:pt x="1093991" y="1344858"/>
                  </a:moveTo>
                  <a:lnTo>
                    <a:pt x="1027016" y="1340217"/>
                  </a:lnTo>
                  <a:lnTo>
                    <a:pt x="973720" y="1335165"/>
                  </a:lnTo>
                  <a:lnTo>
                    <a:pt x="921623" y="1328773"/>
                  </a:lnTo>
                  <a:lnTo>
                    <a:pt x="870929" y="1320817"/>
                  </a:lnTo>
                  <a:lnTo>
                    <a:pt x="821840" y="1311070"/>
                  </a:lnTo>
                  <a:lnTo>
                    <a:pt x="774559" y="1299306"/>
                  </a:lnTo>
                  <a:lnTo>
                    <a:pt x="729289" y="1285299"/>
                  </a:lnTo>
                  <a:lnTo>
                    <a:pt x="686231" y="1268824"/>
                  </a:lnTo>
                  <a:lnTo>
                    <a:pt x="645590" y="1249653"/>
                  </a:lnTo>
                  <a:lnTo>
                    <a:pt x="607567" y="1227563"/>
                  </a:lnTo>
                  <a:lnTo>
                    <a:pt x="572365" y="1202326"/>
                  </a:lnTo>
                  <a:lnTo>
                    <a:pt x="540187" y="1173716"/>
                  </a:lnTo>
                  <a:lnTo>
                    <a:pt x="511155" y="1141741"/>
                  </a:lnTo>
                  <a:lnTo>
                    <a:pt x="485062" y="1106510"/>
                  </a:lnTo>
                  <a:lnTo>
                    <a:pt x="461614" y="1068346"/>
                  </a:lnTo>
                  <a:lnTo>
                    <a:pt x="440520" y="1027576"/>
                  </a:lnTo>
                  <a:lnTo>
                    <a:pt x="421488" y="984524"/>
                  </a:lnTo>
                  <a:lnTo>
                    <a:pt x="404225" y="939514"/>
                  </a:lnTo>
                  <a:lnTo>
                    <a:pt x="388441" y="892873"/>
                  </a:lnTo>
                  <a:lnTo>
                    <a:pt x="373842" y="844924"/>
                  </a:lnTo>
                  <a:lnTo>
                    <a:pt x="360138" y="795993"/>
                  </a:lnTo>
                  <a:lnTo>
                    <a:pt x="347035" y="746405"/>
                  </a:lnTo>
                  <a:lnTo>
                    <a:pt x="321466" y="646557"/>
                  </a:lnTo>
                  <a:lnTo>
                    <a:pt x="308417" y="596947"/>
                  </a:lnTo>
                  <a:lnTo>
                    <a:pt x="294801" y="547980"/>
                  </a:lnTo>
                  <a:lnTo>
                    <a:pt x="280327" y="499980"/>
                  </a:lnTo>
                  <a:lnTo>
                    <a:pt x="264702" y="453273"/>
                  </a:lnTo>
                  <a:lnTo>
                    <a:pt x="245033" y="401777"/>
                  </a:lnTo>
                  <a:lnTo>
                    <a:pt x="223637" y="352223"/>
                  </a:lnTo>
                  <a:lnTo>
                    <a:pt x="200645" y="304461"/>
                  </a:lnTo>
                  <a:lnTo>
                    <a:pt x="176192" y="258343"/>
                  </a:lnTo>
                  <a:lnTo>
                    <a:pt x="150410" y="213718"/>
                  </a:lnTo>
                  <a:lnTo>
                    <a:pt x="123431" y="170437"/>
                  </a:lnTo>
                  <a:lnTo>
                    <a:pt x="95388" y="128352"/>
                  </a:lnTo>
                  <a:lnTo>
                    <a:pt x="66414" y="87312"/>
                  </a:lnTo>
                  <a:lnTo>
                    <a:pt x="36641" y="47168"/>
                  </a:lnTo>
                  <a:lnTo>
                    <a:pt x="6203" y="7771"/>
                  </a:lnTo>
                  <a:lnTo>
                    <a:pt x="0" y="0"/>
                  </a:lnTo>
                  <a:lnTo>
                    <a:pt x="1093991" y="0"/>
                  </a:lnTo>
                  <a:lnTo>
                    <a:pt x="1093991" y="1344858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899898" y="1"/>
              <a:ext cx="388620" cy="585470"/>
            </a:xfrm>
            <a:custGeom>
              <a:avLst/>
              <a:gdLst/>
              <a:ahLst/>
              <a:cxnLst/>
              <a:rect l="l" t="t" r="r" b="b"/>
              <a:pathLst>
                <a:path w="388619" h="585470">
                  <a:moveTo>
                    <a:pt x="388101" y="585226"/>
                  </a:moveTo>
                  <a:lnTo>
                    <a:pt x="333659" y="573617"/>
                  </a:lnTo>
                  <a:lnTo>
                    <a:pt x="289538" y="558473"/>
                  </a:lnTo>
                  <a:lnTo>
                    <a:pt x="250202" y="538039"/>
                  </a:lnTo>
                  <a:lnTo>
                    <a:pt x="216438" y="511445"/>
                  </a:lnTo>
                  <a:lnTo>
                    <a:pt x="188979" y="477883"/>
                  </a:lnTo>
                  <a:lnTo>
                    <a:pt x="166782" y="438514"/>
                  </a:lnTo>
                  <a:lnTo>
                    <a:pt x="148680" y="394627"/>
                  </a:lnTo>
                  <a:lnTo>
                    <a:pt x="133503" y="347513"/>
                  </a:lnTo>
                  <a:lnTo>
                    <a:pt x="120085" y="298459"/>
                  </a:lnTo>
                  <a:lnTo>
                    <a:pt x="107256" y="248757"/>
                  </a:lnTo>
                  <a:lnTo>
                    <a:pt x="93848" y="199695"/>
                  </a:lnTo>
                  <a:lnTo>
                    <a:pt x="78695" y="152564"/>
                  </a:lnTo>
                  <a:lnTo>
                    <a:pt x="58162" y="102258"/>
                  </a:lnTo>
                  <a:lnTo>
                    <a:pt x="34439" y="55495"/>
                  </a:lnTo>
                  <a:lnTo>
                    <a:pt x="8057" y="11700"/>
                  </a:lnTo>
                  <a:lnTo>
                    <a:pt x="0" y="0"/>
                  </a:lnTo>
                  <a:lnTo>
                    <a:pt x="388101" y="0"/>
                  </a:lnTo>
                  <a:lnTo>
                    <a:pt x="388101" y="58522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901741" y="7196836"/>
              <a:ext cx="1557655" cy="2506345"/>
            </a:xfrm>
            <a:custGeom>
              <a:avLst/>
              <a:gdLst/>
              <a:ahLst/>
              <a:cxnLst/>
              <a:rect l="l" t="t" r="r" b="b"/>
              <a:pathLst>
                <a:path w="1557655" h="2506345">
                  <a:moveTo>
                    <a:pt x="456349" y="2053437"/>
                  </a:moveTo>
                  <a:lnTo>
                    <a:pt x="221081" y="2053437"/>
                  </a:lnTo>
                  <a:lnTo>
                    <a:pt x="326783" y="1388884"/>
                  </a:lnTo>
                  <a:lnTo>
                    <a:pt x="275513" y="1371053"/>
                  </a:lnTo>
                  <a:lnTo>
                    <a:pt x="231546" y="1340446"/>
                  </a:lnTo>
                  <a:lnTo>
                    <a:pt x="197269" y="1299044"/>
                  </a:lnTo>
                  <a:lnTo>
                    <a:pt x="175107" y="1248816"/>
                  </a:lnTo>
                  <a:lnTo>
                    <a:pt x="164287" y="1257160"/>
                  </a:lnTo>
                  <a:lnTo>
                    <a:pt x="155879" y="1267904"/>
                  </a:lnTo>
                  <a:lnTo>
                    <a:pt x="150444" y="1280579"/>
                  </a:lnTo>
                  <a:lnTo>
                    <a:pt x="148513" y="1294701"/>
                  </a:lnTo>
                  <a:lnTo>
                    <a:pt x="152717" y="1315427"/>
                  </a:lnTo>
                  <a:lnTo>
                    <a:pt x="164185" y="1332395"/>
                  </a:lnTo>
                  <a:lnTo>
                    <a:pt x="181140" y="1343863"/>
                  </a:lnTo>
                  <a:lnTo>
                    <a:pt x="201853" y="1348079"/>
                  </a:lnTo>
                  <a:lnTo>
                    <a:pt x="235534" y="1348079"/>
                  </a:lnTo>
                  <a:lnTo>
                    <a:pt x="54330" y="2487180"/>
                  </a:lnTo>
                  <a:lnTo>
                    <a:pt x="149669" y="2502370"/>
                  </a:lnTo>
                  <a:lnTo>
                    <a:pt x="204089" y="2160193"/>
                  </a:lnTo>
                  <a:lnTo>
                    <a:pt x="418058" y="2160193"/>
                  </a:lnTo>
                  <a:lnTo>
                    <a:pt x="456336" y="2053450"/>
                  </a:lnTo>
                  <a:close/>
                </a:path>
                <a:path w="1557655" h="2506345">
                  <a:moveTo>
                    <a:pt x="715543" y="1331849"/>
                  </a:moveTo>
                  <a:lnTo>
                    <a:pt x="412991" y="1387386"/>
                  </a:lnTo>
                  <a:lnTo>
                    <a:pt x="661479" y="1481442"/>
                  </a:lnTo>
                  <a:lnTo>
                    <a:pt x="711835" y="1341043"/>
                  </a:lnTo>
                  <a:lnTo>
                    <a:pt x="715543" y="1331849"/>
                  </a:lnTo>
                  <a:close/>
                </a:path>
                <a:path w="1557655" h="2506345">
                  <a:moveTo>
                    <a:pt x="1050747" y="1411554"/>
                  </a:moveTo>
                  <a:lnTo>
                    <a:pt x="1044511" y="1364830"/>
                  </a:lnTo>
                  <a:lnTo>
                    <a:pt x="1024597" y="1322603"/>
                  </a:lnTo>
                  <a:lnTo>
                    <a:pt x="992530" y="1288084"/>
                  </a:lnTo>
                  <a:lnTo>
                    <a:pt x="949820" y="1264488"/>
                  </a:lnTo>
                  <a:lnTo>
                    <a:pt x="901890" y="1255522"/>
                  </a:lnTo>
                  <a:lnTo>
                    <a:pt x="855205" y="1261757"/>
                  </a:lnTo>
                  <a:lnTo>
                    <a:pt x="812990" y="1281671"/>
                  </a:lnTo>
                  <a:lnTo>
                    <a:pt x="778471" y="1313764"/>
                  </a:lnTo>
                  <a:lnTo>
                    <a:pt x="754875" y="1356512"/>
                  </a:lnTo>
                  <a:lnTo>
                    <a:pt x="415759" y="2302078"/>
                  </a:lnTo>
                  <a:lnTo>
                    <a:pt x="406793" y="2350071"/>
                  </a:lnTo>
                  <a:lnTo>
                    <a:pt x="413029" y="2396794"/>
                  </a:lnTo>
                  <a:lnTo>
                    <a:pt x="432943" y="2439022"/>
                  </a:lnTo>
                  <a:lnTo>
                    <a:pt x="465010" y="2473541"/>
                  </a:lnTo>
                  <a:lnTo>
                    <a:pt x="507720" y="2497137"/>
                  </a:lnTo>
                  <a:lnTo>
                    <a:pt x="546341" y="2505608"/>
                  </a:lnTo>
                  <a:lnTo>
                    <a:pt x="559206" y="2506154"/>
                  </a:lnTo>
                  <a:lnTo>
                    <a:pt x="604850" y="2499118"/>
                  </a:lnTo>
                  <a:lnTo>
                    <a:pt x="645998" y="2478976"/>
                  </a:lnTo>
                  <a:lnTo>
                    <a:pt x="679615" y="2447163"/>
                  </a:lnTo>
                  <a:lnTo>
                    <a:pt x="702665" y="2405113"/>
                  </a:lnTo>
                  <a:lnTo>
                    <a:pt x="1041781" y="1459547"/>
                  </a:lnTo>
                  <a:lnTo>
                    <a:pt x="1050747" y="1411554"/>
                  </a:lnTo>
                  <a:close/>
                </a:path>
                <a:path w="1557655" h="2506345">
                  <a:moveTo>
                    <a:pt x="1058125" y="2487193"/>
                  </a:moveTo>
                  <a:lnTo>
                    <a:pt x="954773" y="1837563"/>
                  </a:lnTo>
                  <a:lnTo>
                    <a:pt x="887069" y="2026348"/>
                  </a:lnTo>
                  <a:lnTo>
                    <a:pt x="891387" y="2053450"/>
                  </a:lnTo>
                  <a:lnTo>
                    <a:pt x="877341" y="2053450"/>
                  </a:lnTo>
                  <a:lnTo>
                    <a:pt x="839063" y="2160206"/>
                  </a:lnTo>
                  <a:lnTo>
                    <a:pt x="908367" y="2160206"/>
                  </a:lnTo>
                  <a:lnTo>
                    <a:pt x="962787" y="2502382"/>
                  </a:lnTo>
                  <a:lnTo>
                    <a:pt x="1058125" y="2487193"/>
                  </a:lnTo>
                  <a:close/>
                </a:path>
                <a:path w="1557655" h="2506345">
                  <a:moveTo>
                    <a:pt x="1210805" y="779526"/>
                  </a:moveTo>
                  <a:lnTo>
                    <a:pt x="1195438" y="670852"/>
                  </a:lnTo>
                  <a:lnTo>
                    <a:pt x="1180071" y="569023"/>
                  </a:lnTo>
                  <a:lnTo>
                    <a:pt x="1167015" y="486803"/>
                  </a:lnTo>
                  <a:lnTo>
                    <a:pt x="1154645" y="412051"/>
                  </a:lnTo>
                  <a:lnTo>
                    <a:pt x="1143279" y="345833"/>
                  </a:lnTo>
                  <a:lnTo>
                    <a:pt x="1124839" y="243103"/>
                  </a:lnTo>
                  <a:lnTo>
                    <a:pt x="1111262" y="171754"/>
                  </a:lnTo>
                  <a:lnTo>
                    <a:pt x="1086650" y="129438"/>
                  </a:lnTo>
                  <a:lnTo>
                    <a:pt x="1038771" y="97840"/>
                  </a:lnTo>
                  <a:lnTo>
                    <a:pt x="975309" y="67995"/>
                  </a:lnTo>
                  <a:lnTo>
                    <a:pt x="932103" y="51714"/>
                  </a:lnTo>
                  <a:lnTo>
                    <a:pt x="881418" y="35979"/>
                  </a:lnTo>
                  <a:lnTo>
                    <a:pt x="823328" y="21856"/>
                  </a:lnTo>
                  <a:lnTo>
                    <a:pt x="757974" y="10426"/>
                  </a:lnTo>
                  <a:lnTo>
                    <a:pt x="685457" y="2781"/>
                  </a:lnTo>
                  <a:lnTo>
                    <a:pt x="605878" y="0"/>
                  </a:lnTo>
                  <a:lnTo>
                    <a:pt x="564362" y="749"/>
                  </a:lnTo>
                  <a:lnTo>
                    <a:pt x="524675" y="2908"/>
                  </a:lnTo>
                  <a:lnTo>
                    <a:pt x="486829" y="6337"/>
                  </a:lnTo>
                  <a:lnTo>
                    <a:pt x="450824" y="10871"/>
                  </a:lnTo>
                  <a:lnTo>
                    <a:pt x="448703" y="63614"/>
                  </a:lnTo>
                  <a:lnTo>
                    <a:pt x="444284" y="116725"/>
                  </a:lnTo>
                  <a:lnTo>
                    <a:pt x="435914" y="168859"/>
                  </a:lnTo>
                  <a:lnTo>
                    <a:pt x="421932" y="218694"/>
                  </a:lnTo>
                  <a:lnTo>
                    <a:pt x="400697" y="264896"/>
                  </a:lnTo>
                  <a:lnTo>
                    <a:pt x="370535" y="306133"/>
                  </a:lnTo>
                  <a:lnTo>
                    <a:pt x="316877" y="354584"/>
                  </a:lnTo>
                  <a:lnTo>
                    <a:pt x="264845" y="385064"/>
                  </a:lnTo>
                  <a:lnTo>
                    <a:pt x="216369" y="401231"/>
                  </a:lnTo>
                  <a:lnTo>
                    <a:pt x="173355" y="406730"/>
                  </a:lnTo>
                  <a:lnTo>
                    <a:pt x="137744" y="405206"/>
                  </a:lnTo>
                  <a:lnTo>
                    <a:pt x="98463" y="396468"/>
                  </a:lnTo>
                  <a:lnTo>
                    <a:pt x="61836" y="378625"/>
                  </a:lnTo>
                  <a:lnTo>
                    <a:pt x="47498" y="463981"/>
                  </a:lnTo>
                  <a:lnTo>
                    <a:pt x="32042" y="560438"/>
                  </a:lnTo>
                  <a:lnTo>
                    <a:pt x="16027" y="666203"/>
                  </a:lnTo>
                  <a:lnTo>
                    <a:pt x="0" y="779513"/>
                  </a:lnTo>
                  <a:lnTo>
                    <a:pt x="1841" y="816203"/>
                  </a:lnTo>
                  <a:lnTo>
                    <a:pt x="41287" y="874102"/>
                  </a:lnTo>
                  <a:lnTo>
                    <a:pt x="552551" y="1005522"/>
                  </a:lnTo>
                  <a:lnTo>
                    <a:pt x="560412" y="1006449"/>
                  </a:lnTo>
                  <a:lnTo>
                    <a:pt x="568172" y="1006449"/>
                  </a:lnTo>
                  <a:lnTo>
                    <a:pt x="628878" y="985583"/>
                  </a:lnTo>
                  <a:lnTo>
                    <a:pt x="664362" y="930732"/>
                  </a:lnTo>
                  <a:lnTo>
                    <a:pt x="665911" y="891400"/>
                  </a:lnTo>
                  <a:lnTo>
                    <a:pt x="652729" y="855764"/>
                  </a:lnTo>
                  <a:lnTo>
                    <a:pt x="627151" y="827671"/>
                  </a:lnTo>
                  <a:lnTo>
                    <a:pt x="591515" y="810971"/>
                  </a:lnTo>
                  <a:lnTo>
                    <a:pt x="208762" y="717816"/>
                  </a:lnTo>
                  <a:lnTo>
                    <a:pt x="224574" y="611936"/>
                  </a:lnTo>
                  <a:lnTo>
                    <a:pt x="239941" y="514959"/>
                  </a:lnTo>
                  <a:lnTo>
                    <a:pt x="260959" y="389978"/>
                  </a:lnTo>
                  <a:lnTo>
                    <a:pt x="280339" y="443115"/>
                  </a:lnTo>
                  <a:lnTo>
                    <a:pt x="297599" y="496608"/>
                  </a:lnTo>
                  <a:lnTo>
                    <a:pt x="311810" y="549313"/>
                  </a:lnTo>
                  <a:lnTo>
                    <a:pt x="322097" y="600036"/>
                  </a:lnTo>
                  <a:lnTo>
                    <a:pt x="327545" y="647611"/>
                  </a:lnTo>
                  <a:lnTo>
                    <a:pt x="327266" y="690854"/>
                  </a:lnTo>
                  <a:lnTo>
                    <a:pt x="326694" y="697484"/>
                  </a:lnTo>
                  <a:lnTo>
                    <a:pt x="325056" y="710018"/>
                  </a:lnTo>
                  <a:lnTo>
                    <a:pt x="601700" y="777341"/>
                  </a:lnTo>
                  <a:lnTo>
                    <a:pt x="605383" y="778535"/>
                  </a:lnTo>
                  <a:lnTo>
                    <a:pt x="610971" y="776884"/>
                  </a:lnTo>
                  <a:lnTo>
                    <a:pt x="886701" y="709790"/>
                  </a:lnTo>
                  <a:lnTo>
                    <a:pt x="884224" y="647865"/>
                  </a:lnTo>
                  <a:lnTo>
                    <a:pt x="889596" y="600583"/>
                  </a:lnTo>
                  <a:lnTo>
                    <a:pt x="899756" y="550164"/>
                  </a:lnTo>
                  <a:lnTo>
                    <a:pt x="913828" y="497776"/>
                  </a:lnTo>
                  <a:lnTo>
                    <a:pt x="930910" y="444576"/>
                  </a:lnTo>
                  <a:lnTo>
                    <a:pt x="950137" y="391706"/>
                  </a:lnTo>
                  <a:lnTo>
                    <a:pt x="970902" y="515353"/>
                  </a:lnTo>
                  <a:lnTo>
                    <a:pt x="994244" y="664933"/>
                  </a:lnTo>
                  <a:lnTo>
                    <a:pt x="1002030" y="717816"/>
                  </a:lnTo>
                  <a:lnTo>
                    <a:pt x="652297" y="802944"/>
                  </a:lnTo>
                  <a:lnTo>
                    <a:pt x="660908" y="810501"/>
                  </a:lnTo>
                  <a:lnTo>
                    <a:pt x="693508" y="859663"/>
                  </a:lnTo>
                  <a:lnTo>
                    <a:pt x="702144" y="907199"/>
                  </a:lnTo>
                  <a:lnTo>
                    <a:pt x="699858" y="931608"/>
                  </a:lnTo>
                  <a:lnTo>
                    <a:pt x="897661" y="895299"/>
                  </a:lnTo>
                  <a:lnTo>
                    <a:pt x="906538" y="893876"/>
                  </a:lnTo>
                  <a:lnTo>
                    <a:pt x="915492" y="892860"/>
                  </a:lnTo>
                  <a:lnTo>
                    <a:pt x="924471" y="892238"/>
                  </a:lnTo>
                  <a:lnTo>
                    <a:pt x="933450" y="892035"/>
                  </a:lnTo>
                  <a:lnTo>
                    <a:pt x="958037" y="893597"/>
                  </a:lnTo>
                  <a:lnTo>
                    <a:pt x="981989" y="898194"/>
                  </a:lnTo>
                  <a:lnTo>
                    <a:pt x="1005065" y="905637"/>
                  </a:lnTo>
                  <a:lnTo>
                    <a:pt x="1026998" y="915784"/>
                  </a:lnTo>
                  <a:lnTo>
                    <a:pt x="1136053" y="889241"/>
                  </a:lnTo>
                  <a:lnTo>
                    <a:pt x="1169504" y="874115"/>
                  </a:lnTo>
                  <a:lnTo>
                    <a:pt x="1194498" y="848753"/>
                  </a:lnTo>
                  <a:lnTo>
                    <a:pt x="1208951" y="816216"/>
                  </a:lnTo>
                  <a:lnTo>
                    <a:pt x="1210805" y="779526"/>
                  </a:lnTo>
                  <a:close/>
                </a:path>
                <a:path w="1557655" h="2506345">
                  <a:moveTo>
                    <a:pt x="1557515" y="1911464"/>
                  </a:moveTo>
                  <a:lnTo>
                    <a:pt x="1555000" y="1864398"/>
                  </a:lnTo>
                  <a:lnTo>
                    <a:pt x="1537335" y="1818894"/>
                  </a:lnTo>
                  <a:lnTo>
                    <a:pt x="1064844" y="1013129"/>
                  </a:lnTo>
                  <a:lnTo>
                    <a:pt x="1035189" y="976795"/>
                  </a:lnTo>
                  <a:lnTo>
                    <a:pt x="996848" y="951649"/>
                  </a:lnTo>
                  <a:lnTo>
                    <a:pt x="952754" y="939025"/>
                  </a:lnTo>
                  <a:lnTo>
                    <a:pt x="905878" y="940308"/>
                  </a:lnTo>
                  <a:lnTo>
                    <a:pt x="679640" y="981837"/>
                  </a:lnTo>
                  <a:lnTo>
                    <a:pt x="658444" y="1006576"/>
                  </a:lnTo>
                  <a:lnTo>
                    <a:pt x="632028" y="1025372"/>
                  </a:lnTo>
                  <a:lnTo>
                    <a:pt x="601548" y="1037336"/>
                  </a:lnTo>
                  <a:lnTo>
                    <a:pt x="568172" y="1041527"/>
                  </a:lnTo>
                  <a:lnTo>
                    <a:pt x="560171" y="1041285"/>
                  </a:lnTo>
                  <a:lnTo>
                    <a:pt x="552196" y="1040574"/>
                  </a:lnTo>
                  <a:lnTo>
                    <a:pt x="544258" y="1039380"/>
                  </a:lnTo>
                  <a:lnTo>
                    <a:pt x="536397" y="1037717"/>
                  </a:lnTo>
                  <a:lnTo>
                    <a:pt x="236245" y="964666"/>
                  </a:lnTo>
                  <a:lnTo>
                    <a:pt x="228981" y="986574"/>
                  </a:lnTo>
                  <a:lnTo>
                    <a:pt x="222567" y="1009637"/>
                  </a:lnTo>
                  <a:lnTo>
                    <a:pt x="217182" y="1034084"/>
                  </a:lnTo>
                  <a:lnTo>
                    <a:pt x="213017" y="1060196"/>
                  </a:lnTo>
                  <a:lnTo>
                    <a:pt x="209473" y="1076579"/>
                  </a:lnTo>
                  <a:lnTo>
                    <a:pt x="206870" y="1096848"/>
                  </a:lnTo>
                  <a:lnTo>
                    <a:pt x="205257" y="1121321"/>
                  </a:lnTo>
                  <a:lnTo>
                    <a:pt x="204698" y="1150264"/>
                  </a:lnTo>
                  <a:lnTo>
                    <a:pt x="205130" y="1165682"/>
                  </a:lnTo>
                  <a:lnTo>
                    <a:pt x="206362" y="1180236"/>
                  </a:lnTo>
                  <a:lnTo>
                    <a:pt x="208318" y="1194003"/>
                  </a:lnTo>
                  <a:lnTo>
                    <a:pt x="210934" y="1207058"/>
                  </a:lnTo>
                  <a:lnTo>
                    <a:pt x="213652" y="1205496"/>
                  </a:lnTo>
                  <a:lnTo>
                    <a:pt x="214706" y="1216507"/>
                  </a:lnTo>
                  <a:lnTo>
                    <a:pt x="232054" y="1268069"/>
                  </a:lnTo>
                  <a:lnTo>
                    <a:pt x="260883" y="1305356"/>
                  </a:lnTo>
                  <a:lnTo>
                    <a:pt x="299288" y="1331874"/>
                  </a:lnTo>
                  <a:lnTo>
                    <a:pt x="344347" y="1345615"/>
                  </a:lnTo>
                  <a:lnTo>
                    <a:pt x="393153" y="1344549"/>
                  </a:lnTo>
                  <a:lnTo>
                    <a:pt x="747776" y="1279461"/>
                  </a:lnTo>
                  <a:lnTo>
                    <a:pt x="778611" y="1250340"/>
                  </a:lnTo>
                  <a:lnTo>
                    <a:pt x="814832" y="1228407"/>
                  </a:lnTo>
                  <a:lnTo>
                    <a:pt x="855179" y="1214577"/>
                  </a:lnTo>
                  <a:lnTo>
                    <a:pt x="898398" y="1209763"/>
                  </a:lnTo>
                  <a:lnTo>
                    <a:pt x="915416" y="1210500"/>
                  </a:lnTo>
                  <a:lnTo>
                    <a:pt x="965276" y="1221460"/>
                  </a:lnTo>
                  <a:lnTo>
                    <a:pt x="1000645" y="1238199"/>
                  </a:lnTo>
                  <a:lnTo>
                    <a:pt x="1031608" y="1261198"/>
                  </a:lnTo>
                  <a:lnTo>
                    <a:pt x="1057465" y="1289837"/>
                  </a:lnTo>
                  <a:lnTo>
                    <a:pt x="1077531" y="1323454"/>
                  </a:lnTo>
                  <a:lnTo>
                    <a:pt x="1090701" y="1360335"/>
                  </a:lnTo>
                  <a:lnTo>
                    <a:pt x="1096340" y="1398511"/>
                  </a:lnTo>
                  <a:lnTo>
                    <a:pt x="1094397" y="1437055"/>
                  </a:lnTo>
                  <a:lnTo>
                    <a:pt x="1084834" y="1475028"/>
                  </a:lnTo>
                  <a:lnTo>
                    <a:pt x="1045895" y="1583537"/>
                  </a:lnTo>
                  <a:lnTo>
                    <a:pt x="1274432" y="1973262"/>
                  </a:lnTo>
                  <a:lnTo>
                    <a:pt x="1299616" y="2005457"/>
                  </a:lnTo>
                  <a:lnTo>
                    <a:pt x="1331264" y="2029091"/>
                  </a:lnTo>
                  <a:lnTo>
                    <a:pt x="1367396" y="2043645"/>
                  </a:lnTo>
                  <a:lnTo>
                    <a:pt x="1406042" y="2048624"/>
                  </a:lnTo>
                  <a:lnTo>
                    <a:pt x="1425714" y="2047341"/>
                  </a:lnTo>
                  <a:lnTo>
                    <a:pt x="1464462" y="2036914"/>
                  </a:lnTo>
                  <a:lnTo>
                    <a:pt x="1520634" y="1996516"/>
                  </a:lnTo>
                  <a:lnTo>
                    <a:pt x="1545767" y="1956650"/>
                  </a:lnTo>
                  <a:lnTo>
                    <a:pt x="1557515" y="1911464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8666" y="7283850"/>
              <a:ext cx="117070" cy="2056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971998" y="6466407"/>
              <a:ext cx="862330" cy="1102360"/>
            </a:xfrm>
            <a:custGeom>
              <a:avLst/>
              <a:gdLst/>
              <a:ahLst/>
              <a:cxnLst/>
              <a:rect l="l" t="t" r="r" b="b"/>
              <a:pathLst>
                <a:path w="862329" h="1102359">
                  <a:moveTo>
                    <a:pt x="349643" y="639394"/>
                  </a:moveTo>
                  <a:lnTo>
                    <a:pt x="310134" y="611987"/>
                  </a:lnTo>
                  <a:lnTo>
                    <a:pt x="274650" y="579716"/>
                  </a:lnTo>
                  <a:lnTo>
                    <a:pt x="243674" y="543064"/>
                  </a:lnTo>
                  <a:lnTo>
                    <a:pt x="217703" y="502513"/>
                  </a:lnTo>
                  <a:lnTo>
                    <a:pt x="195605" y="539089"/>
                  </a:lnTo>
                  <a:lnTo>
                    <a:pt x="177812" y="582599"/>
                  </a:lnTo>
                  <a:lnTo>
                    <a:pt x="165087" y="633717"/>
                  </a:lnTo>
                  <a:lnTo>
                    <a:pt x="158191" y="693077"/>
                  </a:lnTo>
                  <a:lnTo>
                    <a:pt x="157810" y="847521"/>
                  </a:lnTo>
                  <a:lnTo>
                    <a:pt x="150012" y="915682"/>
                  </a:lnTo>
                  <a:lnTo>
                    <a:pt x="135801" y="967841"/>
                  </a:lnTo>
                  <a:lnTo>
                    <a:pt x="116484" y="1005954"/>
                  </a:lnTo>
                  <a:lnTo>
                    <a:pt x="67843" y="1047991"/>
                  </a:lnTo>
                  <a:lnTo>
                    <a:pt x="14668" y="1057668"/>
                  </a:lnTo>
                  <a:lnTo>
                    <a:pt x="876" y="1060640"/>
                  </a:lnTo>
                  <a:lnTo>
                    <a:pt x="30873" y="1090549"/>
                  </a:lnTo>
                  <a:lnTo>
                    <a:pt x="95072" y="1102207"/>
                  </a:lnTo>
                  <a:lnTo>
                    <a:pt x="135839" y="1097800"/>
                  </a:lnTo>
                  <a:lnTo>
                    <a:pt x="180352" y="1083157"/>
                  </a:lnTo>
                  <a:lnTo>
                    <a:pt x="227063" y="1055687"/>
                  </a:lnTo>
                  <a:lnTo>
                    <a:pt x="274459" y="1012812"/>
                  </a:lnTo>
                  <a:lnTo>
                    <a:pt x="301345" y="975474"/>
                  </a:lnTo>
                  <a:lnTo>
                    <a:pt x="320205" y="932789"/>
                  </a:lnTo>
                  <a:lnTo>
                    <a:pt x="332549" y="886079"/>
                  </a:lnTo>
                  <a:lnTo>
                    <a:pt x="339902" y="836714"/>
                  </a:lnTo>
                  <a:lnTo>
                    <a:pt x="343763" y="786015"/>
                  </a:lnTo>
                  <a:lnTo>
                    <a:pt x="345655" y="735342"/>
                  </a:lnTo>
                  <a:lnTo>
                    <a:pt x="347116" y="686015"/>
                  </a:lnTo>
                  <a:lnTo>
                    <a:pt x="349643" y="639394"/>
                  </a:lnTo>
                  <a:close/>
                </a:path>
                <a:path w="862329" h="1102359">
                  <a:moveTo>
                    <a:pt x="825169" y="174625"/>
                  </a:moveTo>
                  <a:lnTo>
                    <a:pt x="798398" y="132270"/>
                  </a:lnTo>
                  <a:lnTo>
                    <a:pt x="765670" y="94602"/>
                  </a:lnTo>
                  <a:lnTo>
                    <a:pt x="727646" y="62306"/>
                  </a:lnTo>
                  <a:lnTo>
                    <a:pt x="684961" y="36042"/>
                  </a:lnTo>
                  <a:lnTo>
                    <a:pt x="638289" y="16459"/>
                  </a:lnTo>
                  <a:lnTo>
                    <a:pt x="588276" y="4229"/>
                  </a:lnTo>
                  <a:lnTo>
                    <a:pt x="535571" y="0"/>
                  </a:lnTo>
                  <a:lnTo>
                    <a:pt x="486676" y="3632"/>
                  </a:lnTo>
                  <a:lnTo>
                    <a:pt x="440055" y="14185"/>
                  </a:lnTo>
                  <a:lnTo>
                    <a:pt x="396214" y="31115"/>
                  </a:lnTo>
                  <a:lnTo>
                    <a:pt x="355688" y="53911"/>
                  </a:lnTo>
                  <a:lnTo>
                    <a:pt x="318985" y="82042"/>
                  </a:lnTo>
                  <a:lnTo>
                    <a:pt x="286639" y="114985"/>
                  </a:lnTo>
                  <a:lnTo>
                    <a:pt x="259156" y="152222"/>
                  </a:lnTo>
                  <a:lnTo>
                    <a:pt x="237058" y="193230"/>
                  </a:lnTo>
                  <a:lnTo>
                    <a:pt x="220853" y="237477"/>
                  </a:lnTo>
                  <a:lnTo>
                    <a:pt x="211086" y="284441"/>
                  </a:lnTo>
                  <a:lnTo>
                    <a:pt x="370382" y="271310"/>
                  </a:lnTo>
                  <a:lnTo>
                    <a:pt x="384835" y="238582"/>
                  </a:lnTo>
                  <a:lnTo>
                    <a:pt x="408127" y="211836"/>
                  </a:lnTo>
                  <a:lnTo>
                    <a:pt x="438607" y="193078"/>
                  </a:lnTo>
                  <a:lnTo>
                    <a:pt x="474637" y="184289"/>
                  </a:lnTo>
                  <a:lnTo>
                    <a:pt x="511619" y="187058"/>
                  </a:lnTo>
                  <a:lnTo>
                    <a:pt x="544753" y="200583"/>
                  </a:lnTo>
                  <a:lnTo>
                    <a:pt x="572096" y="223151"/>
                  </a:lnTo>
                  <a:lnTo>
                    <a:pt x="591693" y="253072"/>
                  </a:lnTo>
                  <a:lnTo>
                    <a:pt x="655205" y="247840"/>
                  </a:lnTo>
                  <a:lnTo>
                    <a:pt x="692937" y="188379"/>
                  </a:lnTo>
                  <a:lnTo>
                    <a:pt x="759447" y="160807"/>
                  </a:lnTo>
                  <a:lnTo>
                    <a:pt x="776973" y="160667"/>
                  </a:lnTo>
                  <a:lnTo>
                    <a:pt x="793889" y="163042"/>
                  </a:lnTo>
                  <a:lnTo>
                    <a:pt x="810018" y="167754"/>
                  </a:lnTo>
                  <a:lnTo>
                    <a:pt x="825169" y="174625"/>
                  </a:lnTo>
                  <a:close/>
                </a:path>
                <a:path w="862329" h="1102359">
                  <a:moveTo>
                    <a:pt x="862088" y="351332"/>
                  </a:moveTo>
                  <a:lnTo>
                    <a:pt x="845629" y="368541"/>
                  </a:lnTo>
                  <a:lnTo>
                    <a:pt x="825944" y="382206"/>
                  </a:lnTo>
                  <a:lnTo>
                    <a:pt x="803516" y="391693"/>
                  </a:lnTo>
                  <a:lnTo>
                    <a:pt x="778840" y="396392"/>
                  </a:lnTo>
                  <a:lnTo>
                    <a:pt x="732256" y="390918"/>
                  </a:lnTo>
                  <a:lnTo>
                    <a:pt x="692759" y="368757"/>
                  </a:lnTo>
                  <a:lnTo>
                    <a:pt x="664451" y="333400"/>
                  </a:lnTo>
                  <a:lnTo>
                    <a:pt x="651421" y="288315"/>
                  </a:lnTo>
                  <a:lnTo>
                    <a:pt x="651306" y="284505"/>
                  </a:lnTo>
                  <a:lnTo>
                    <a:pt x="601560" y="288607"/>
                  </a:lnTo>
                  <a:lnTo>
                    <a:pt x="596582" y="339001"/>
                  </a:lnTo>
                  <a:lnTo>
                    <a:pt x="574433" y="378523"/>
                  </a:lnTo>
                  <a:lnTo>
                    <a:pt x="539089" y="406857"/>
                  </a:lnTo>
                  <a:lnTo>
                    <a:pt x="494042" y="419887"/>
                  </a:lnTo>
                  <a:lnTo>
                    <a:pt x="447459" y="414401"/>
                  </a:lnTo>
                  <a:lnTo>
                    <a:pt x="407949" y="392239"/>
                  </a:lnTo>
                  <a:lnTo>
                    <a:pt x="379641" y="356882"/>
                  </a:lnTo>
                  <a:lnTo>
                    <a:pt x="366623" y="311797"/>
                  </a:lnTo>
                  <a:lnTo>
                    <a:pt x="366496" y="307987"/>
                  </a:lnTo>
                  <a:lnTo>
                    <a:pt x="208241" y="321030"/>
                  </a:lnTo>
                  <a:lnTo>
                    <a:pt x="211455" y="376351"/>
                  </a:lnTo>
                  <a:lnTo>
                    <a:pt x="221767" y="422605"/>
                  </a:lnTo>
                  <a:lnTo>
                    <a:pt x="238353" y="466128"/>
                  </a:lnTo>
                  <a:lnTo>
                    <a:pt x="260692" y="506437"/>
                  </a:lnTo>
                  <a:lnTo>
                    <a:pt x="288277" y="543026"/>
                  </a:lnTo>
                  <a:lnTo>
                    <a:pt x="320598" y="575360"/>
                  </a:lnTo>
                  <a:lnTo>
                    <a:pt x="357162" y="602970"/>
                  </a:lnTo>
                  <a:lnTo>
                    <a:pt x="397446" y="625309"/>
                  </a:lnTo>
                  <a:lnTo>
                    <a:pt x="440944" y="641908"/>
                  </a:lnTo>
                  <a:lnTo>
                    <a:pt x="487172" y="652233"/>
                  </a:lnTo>
                  <a:lnTo>
                    <a:pt x="535584" y="655789"/>
                  </a:lnTo>
                  <a:lnTo>
                    <a:pt x="581926" y="652526"/>
                  </a:lnTo>
                  <a:lnTo>
                    <a:pt x="626262" y="643051"/>
                  </a:lnTo>
                  <a:lnTo>
                    <a:pt x="668134" y="627811"/>
                  </a:lnTo>
                  <a:lnTo>
                    <a:pt x="707123" y="607237"/>
                  </a:lnTo>
                  <a:lnTo>
                    <a:pt x="742784" y="581774"/>
                  </a:lnTo>
                  <a:lnTo>
                    <a:pt x="774661" y="551878"/>
                  </a:lnTo>
                  <a:lnTo>
                    <a:pt x="802335" y="517982"/>
                  </a:lnTo>
                  <a:lnTo>
                    <a:pt x="825347" y="480529"/>
                  </a:lnTo>
                  <a:lnTo>
                    <a:pt x="843280" y="439978"/>
                  </a:lnTo>
                  <a:lnTo>
                    <a:pt x="855675" y="396760"/>
                  </a:lnTo>
                  <a:lnTo>
                    <a:pt x="862088" y="351332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1359" y="6655238"/>
              <a:ext cx="179448" cy="1795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66546" y="6678721"/>
              <a:ext cx="179448" cy="17956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772523" y="6379082"/>
              <a:ext cx="7486015" cy="3317240"/>
            </a:xfrm>
            <a:custGeom>
              <a:avLst/>
              <a:gdLst/>
              <a:ahLst/>
              <a:cxnLst/>
              <a:rect l="l" t="t" r="r" b="b"/>
              <a:pathLst>
                <a:path w="7486015" h="3317240">
                  <a:moveTo>
                    <a:pt x="998905" y="2820403"/>
                  </a:moveTo>
                  <a:lnTo>
                    <a:pt x="919086" y="2473553"/>
                  </a:lnTo>
                  <a:lnTo>
                    <a:pt x="661466" y="2347176"/>
                  </a:lnTo>
                  <a:lnTo>
                    <a:pt x="692886" y="2544686"/>
                  </a:lnTo>
                  <a:lnTo>
                    <a:pt x="633183" y="2711373"/>
                  </a:lnTo>
                  <a:lnTo>
                    <a:pt x="622439" y="2762377"/>
                  </a:lnTo>
                  <a:lnTo>
                    <a:pt x="625627" y="2812631"/>
                  </a:lnTo>
                  <a:lnTo>
                    <a:pt x="641591" y="2859697"/>
                  </a:lnTo>
                  <a:lnTo>
                    <a:pt x="669137" y="2901111"/>
                  </a:lnTo>
                  <a:lnTo>
                    <a:pt x="149326" y="2901111"/>
                  </a:lnTo>
                  <a:lnTo>
                    <a:pt x="249809" y="2269464"/>
                  </a:lnTo>
                  <a:lnTo>
                    <a:pt x="503021" y="2269464"/>
                  </a:lnTo>
                  <a:lnTo>
                    <a:pt x="352259" y="2195512"/>
                  </a:lnTo>
                  <a:lnTo>
                    <a:pt x="343128" y="2190737"/>
                  </a:lnTo>
                  <a:lnTo>
                    <a:pt x="334225" y="2185530"/>
                  </a:lnTo>
                  <a:lnTo>
                    <a:pt x="325539" y="2179891"/>
                  </a:lnTo>
                  <a:lnTo>
                    <a:pt x="317080" y="2173846"/>
                  </a:lnTo>
                  <a:lnTo>
                    <a:pt x="130187" y="2173846"/>
                  </a:lnTo>
                  <a:lnTo>
                    <a:pt x="112395" y="2177465"/>
                  </a:lnTo>
                  <a:lnTo>
                    <a:pt x="97815" y="2187321"/>
                  </a:lnTo>
                  <a:lnTo>
                    <a:pt x="87960" y="2201913"/>
                  </a:lnTo>
                  <a:lnTo>
                    <a:pt x="84340" y="2219718"/>
                  </a:lnTo>
                  <a:lnTo>
                    <a:pt x="84340" y="2223579"/>
                  </a:lnTo>
                  <a:lnTo>
                    <a:pt x="87960" y="2241397"/>
                  </a:lnTo>
                  <a:lnTo>
                    <a:pt x="97815" y="2255977"/>
                  </a:lnTo>
                  <a:lnTo>
                    <a:pt x="112382" y="2265832"/>
                  </a:lnTo>
                  <a:lnTo>
                    <a:pt x="130187" y="2269464"/>
                  </a:lnTo>
                  <a:lnTo>
                    <a:pt x="162280" y="2269464"/>
                  </a:lnTo>
                  <a:lnTo>
                    <a:pt x="0" y="3289541"/>
                  </a:lnTo>
                  <a:lnTo>
                    <a:pt x="85369" y="3303143"/>
                  </a:lnTo>
                  <a:lnTo>
                    <a:pt x="134112" y="2996742"/>
                  </a:lnTo>
                  <a:lnTo>
                    <a:pt x="764794" y="2996742"/>
                  </a:lnTo>
                  <a:lnTo>
                    <a:pt x="813536" y="3303143"/>
                  </a:lnTo>
                  <a:lnTo>
                    <a:pt x="898906" y="3289541"/>
                  </a:lnTo>
                  <a:lnTo>
                    <a:pt x="846975" y="2963100"/>
                  </a:lnTo>
                  <a:lnTo>
                    <a:pt x="893495" y="2948140"/>
                  </a:lnTo>
                  <a:lnTo>
                    <a:pt x="934720" y="2921927"/>
                  </a:lnTo>
                  <a:lnTo>
                    <a:pt x="968298" y="2885529"/>
                  </a:lnTo>
                  <a:lnTo>
                    <a:pt x="991870" y="2840037"/>
                  </a:lnTo>
                  <a:lnTo>
                    <a:pt x="998905" y="2820403"/>
                  </a:lnTo>
                  <a:close/>
                </a:path>
                <a:path w="7486015" h="3317240">
                  <a:moveTo>
                    <a:pt x="1241323" y="422808"/>
                  </a:moveTo>
                  <a:lnTo>
                    <a:pt x="1237602" y="372452"/>
                  </a:lnTo>
                  <a:lnTo>
                    <a:pt x="1226553" y="323202"/>
                  </a:lnTo>
                  <a:lnTo>
                    <a:pt x="1208392" y="276098"/>
                  </a:lnTo>
                  <a:lnTo>
                    <a:pt x="1183525" y="232168"/>
                  </a:lnTo>
                  <a:lnTo>
                    <a:pt x="1152474" y="192366"/>
                  </a:lnTo>
                  <a:lnTo>
                    <a:pt x="1115936" y="157556"/>
                  </a:lnTo>
                  <a:lnTo>
                    <a:pt x="1074686" y="128473"/>
                  </a:lnTo>
                  <a:lnTo>
                    <a:pt x="1029614" y="105778"/>
                  </a:lnTo>
                  <a:lnTo>
                    <a:pt x="981710" y="89941"/>
                  </a:lnTo>
                  <a:lnTo>
                    <a:pt x="931989" y="81305"/>
                  </a:lnTo>
                  <a:lnTo>
                    <a:pt x="898385" y="79654"/>
                  </a:lnTo>
                  <a:lnTo>
                    <a:pt x="881557" y="80073"/>
                  </a:lnTo>
                  <a:lnTo>
                    <a:pt x="831481" y="86258"/>
                  </a:lnTo>
                  <a:lnTo>
                    <a:pt x="782853" y="99720"/>
                  </a:lnTo>
                  <a:lnTo>
                    <a:pt x="736727" y="120180"/>
                  </a:lnTo>
                  <a:lnTo>
                    <a:pt x="694093" y="147193"/>
                  </a:lnTo>
                  <a:lnTo>
                    <a:pt x="655891" y="180162"/>
                  </a:lnTo>
                  <a:lnTo>
                    <a:pt x="622935" y="218389"/>
                  </a:lnTo>
                  <a:lnTo>
                    <a:pt x="595934" y="261048"/>
                  </a:lnTo>
                  <a:lnTo>
                    <a:pt x="575487" y="307200"/>
                  </a:lnTo>
                  <a:lnTo>
                    <a:pt x="562038" y="355866"/>
                  </a:lnTo>
                  <a:lnTo>
                    <a:pt x="555866" y="405968"/>
                  </a:lnTo>
                  <a:lnTo>
                    <a:pt x="555447" y="422808"/>
                  </a:lnTo>
                  <a:lnTo>
                    <a:pt x="555866" y="439648"/>
                  </a:lnTo>
                  <a:lnTo>
                    <a:pt x="562038" y="489750"/>
                  </a:lnTo>
                  <a:lnTo>
                    <a:pt x="575487" y="538416"/>
                  </a:lnTo>
                  <a:lnTo>
                    <a:pt x="595934" y="584568"/>
                  </a:lnTo>
                  <a:lnTo>
                    <a:pt x="622935" y="627227"/>
                  </a:lnTo>
                  <a:lnTo>
                    <a:pt x="655891" y="665454"/>
                  </a:lnTo>
                  <a:lnTo>
                    <a:pt x="694093" y="698423"/>
                  </a:lnTo>
                  <a:lnTo>
                    <a:pt x="736727" y="725436"/>
                  </a:lnTo>
                  <a:lnTo>
                    <a:pt x="782853" y="745896"/>
                  </a:lnTo>
                  <a:lnTo>
                    <a:pt x="831481" y="759371"/>
                  </a:lnTo>
                  <a:lnTo>
                    <a:pt x="881557" y="765543"/>
                  </a:lnTo>
                  <a:lnTo>
                    <a:pt x="898385" y="765962"/>
                  </a:lnTo>
                  <a:lnTo>
                    <a:pt x="915212" y="765543"/>
                  </a:lnTo>
                  <a:lnTo>
                    <a:pt x="965288" y="759371"/>
                  </a:lnTo>
                  <a:lnTo>
                    <a:pt x="1013917" y="745896"/>
                  </a:lnTo>
                  <a:lnTo>
                    <a:pt x="1060043" y="725436"/>
                  </a:lnTo>
                  <a:lnTo>
                    <a:pt x="1102664" y="698423"/>
                  </a:lnTo>
                  <a:lnTo>
                    <a:pt x="1140879" y="665454"/>
                  </a:lnTo>
                  <a:lnTo>
                    <a:pt x="1173835" y="627227"/>
                  </a:lnTo>
                  <a:lnTo>
                    <a:pt x="1200823" y="584568"/>
                  </a:lnTo>
                  <a:lnTo>
                    <a:pt x="1221270" y="538416"/>
                  </a:lnTo>
                  <a:lnTo>
                    <a:pt x="1234732" y="489750"/>
                  </a:lnTo>
                  <a:lnTo>
                    <a:pt x="1240904" y="439648"/>
                  </a:lnTo>
                  <a:lnTo>
                    <a:pt x="1241323" y="422808"/>
                  </a:lnTo>
                  <a:close/>
                </a:path>
                <a:path w="7486015" h="3317240">
                  <a:moveTo>
                    <a:pt x="1310982" y="1930387"/>
                  </a:moveTo>
                  <a:lnTo>
                    <a:pt x="1308989" y="1882101"/>
                  </a:lnTo>
                  <a:lnTo>
                    <a:pt x="1294942" y="1835861"/>
                  </a:lnTo>
                  <a:lnTo>
                    <a:pt x="1269225" y="1794052"/>
                  </a:lnTo>
                  <a:lnTo>
                    <a:pt x="944156" y="1776234"/>
                  </a:lnTo>
                  <a:lnTo>
                    <a:pt x="924674" y="1774583"/>
                  </a:lnTo>
                  <a:lnTo>
                    <a:pt x="905700" y="1770519"/>
                  </a:lnTo>
                  <a:lnTo>
                    <a:pt x="887437" y="1764169"/>
                  </a:lnTo>
                  <a:lnTo>
                    <a:pt x="870089" y="1755686"/>
                  </a:lnTo>
                  <a:lnTo>
                    <a:pt x="753833" y="1771446"/>
                  </a:lnTo>
                  <a:lnTo>
                    <a:pt x="754265" y="1831975"/>
                  </a:lnTo>
                  <a:lnTo>
                    <a:pt x="757669" y="1891626"/>
                  </a:lnTo>
                  <a:lnTo>
                    <a:pt x="1214094" y="2115502"/>
                  </a:lnTo>
                  <a:lnTo>
                    <a:pt x="1222095" y="2119680"/>
                  </a:lnTo>
                  <a:lnTo>
                    <a:pt x="1229855" y="2124202"/>
                  </a:lnTo>
                  <a:lnTo>
                    <a:pt x="1244752" y="2134044"/>
                  </a:lnTo>
                  <a:lnTo>
                    <a:pt x="1300518" y="1978342"/>
                  </a:lnTo>
                  <a:lnTo>
                    <a:pt x="1310982" y="1930387"/>
                  </a:lnTo>
                  <a:close/>
                </a:path>
                <a:path w="7486015" h="3317240">
                  <a:moveTo>
                    <a:pt x="1734604" y="1634210"/>
                  </a:moveTo>
                  <a:lnTo>
                    <a:pt x="1725930" y="1586547"/>
                  </a:lnTo>
                  <a:lnTo>
                    <a:pt x="1700542" y="1547266"/>
                  </a:lnTo>
                  <a:lnTo>
                    <a:pt x="1662290" y="1520380"/>
                  </a:lnTo>
                  <a:lnTo>
                    <a:pt x="1615008" y="1509890"/>
                  </a:lnTo>
                  <a:lnTo>
                    <a:pt x="1010183" y="1498346"/>
                  </a:lnTo>
                  <a:lnTo>
                    <a:pt x="710526" y="1084922"/>
                  </a:lnTo>
                  <a:lnTo>
                    <a:pt x="674916" y="1052106"/>
                  </a:lnTo>
                  <a:lnTo>
                    <a:pt x="631012" y="1036066"/>
                  </a:lnTo>
                  <a:lnTo>
                    <a:pt x="584288" y="1037666"/>
                  </a:lnTo>
                  <a:lnTo>
                    <a:pt x="540232" y="1057783"/>
                  </a:lnTo>
                  <a:lnTo>
                    <a:pt x="507441" y="1093431"/>
                  </a:lnTo>
                  <a:lnTo>
                    <a:pt x="491413" y="1137373"/>
                  </a:lnTo>
                  <a:lnTo>
                    <a:pt x="493026" y="1184109"/>
                  </a:lnTo>
                  <a:lnTo>
                    <a:pt x="513130" y="1228191"/>
                  </a:lnTo>
                  <a:lnTo>
                    <a:pt x="848448" y="1690801"/>
                  </a:lnTo>
                  <a:lnTo>
                    <a:pt x="890714" y="1727327"/>
                  </a:lnTo>
                  <a:lnTo>
                    <a:pt x="944829" y="1741157"/>
                  </a:lnTo>
                  <a:lnTo>
                    <a:pt x="1612734" y="1753882"/>
                  </a:lnTo>
                  <a:lnTo>
                    <a:pt x="1659559" y="1744548"/>
                  </a:lnTo>
                  <a:lnTo>
                    <a:pt x="1698040" y="1719008"/>
                  </a:lnTo>
                  <a:lnTo>
                    <a:pt x="1724342" y="1680984"/>
                  </a:lnTo>
                  <a:lnTo>
                    <a:pt x="1734604" y="1634210"/>
                  </a:lnTo>
                  <a:close/>
                </a:path>
                <a:path w="7486015" h="3317240">
                  <a:moveTo>
                    <a:pt x="1809559" y="1093165"/>
                  </a:moveTo>
                  <a:lnTo>
                    <a:pt x="1807006" y="1044790"/>
                  </a:lnTo>
                  <a:lnTo>
                    <a:pt x="1785886" y="1001179"/>
                  </a:lnTo>
                  <a:lnTo>
                    <a:pt x="1750910" y="970127"/>
                  </a:lnTo>
                  <a:lnTo>
                    <a:pt x="1706867" y="954468"/>
                  </a:lnTo>
                  <a:lnTo>
                    <a:pt x="1658505" y="957059"/>
                  </a:lnTo>
                  <a:lnTo>
                    <a:pt x="1191628" y="1077328"/>
                  </a:lnTo>
                  <a:lnTo>
                    <a:pt x="711225" y="817930"/>
                  </a:lnTo>
                  <a:lnTo>
                    <a:pt x="703859" y="814895"/>
                  </a:lnTo>
                  <a:lnTo>
                    <a:pt x="696366" y="812584"/>
                  </a:lnTo>
                  <a:lnTo>
                    <a:pt x="687730" y="808443"/>
                  </a:lnTo>
                  <a:lnTo>
                    <a:pt x="623366" y="792924"/>
                  </a:lnTo>
                  <a:lnTo>
                    <a:pt x="584415" y="792175"/>
                  </a:lnTo>
                  <a:lnTo>
                    <a:pt x="544131" y="797001"/>
                  </a:lnTo>
                  <a:lnTo>
                    <a:pt x="503275" y="807605"/>
                  </a:lnTo>
                  <a:lnTo>
                    <a:pt x="462622" y="824230"/>
                  </a:lnTo>
                  <a:lnTo>
                    <a:pt x="422922" y="847064"/>
                  </a:lnTo>
                  <a:lnTo>
                    <a:pt x="384975" y="876350"/>
                  </a:lnTo>
                  <a:lnTo>
                    <a:pt x="349529" y="912304"/>
                  </a:lnTo>
                  <a:lnTo>
                    <a:pt x="317347" y="955141"/>
                  </a:lnTo>
                  <a:lnTo>
                    <a:pt x="289217" y="1005090"/>
                  </a:lnTo>
                  <a:lnTo>
                    <a:pt x="265899" y="1062355"/>
                  </a:lnTo>
                  <a:lnTo>
                    <a:pt x="248551" y="1116088"/>
                  </a:lnTo>
                  <a:lnTo>
                    <a:pt x="232892" y="1167853"/>
                  </a:lnTo>
                  <a:lnTo>
                    <a:pt x="218897" y="1217980"/>
                  </a:lnTo>
                  <a:lnTo>
                    <a:pt x="206540" y="1266748"/>
                  </a:lnTo>
                  <a:lnTo>
                    <a:pt x="195808" y="1314488"/>
                  </a:lnTo>
                  <a:lnTo>
                    <a:pt x="186664" y="1361490"/>
                  </a:lnTo>
                  <a:lnTo>
                    <a:pt x="179095" y="1408061"/>
                  </a:lnTo>
                  <a:lnTo>
                    <a:pt x="173062" y="1454505"/>
                  </a:lnTo>
                  <a:lnTo>
                    <a:pt x="168554" y="1501152"/>
                  </a:lnTo>
                  <a:lnTo>
                    <a:pt x="165531" y="1548282"/>
                  </a:lnTo>
                  <a:lnTo>
                    <a:pt x="163982" y="1596212"/>
                  </a:lnTo>
                  <a:lnTo>
                    <a:pt x="163880" y="1645246"/>
                  </a:lnTo>
                  <a:lnTo>
                    <a:pt x="165125" y="1694294"/>
                  </a:lnTo>
                  <a:lnTo>
                    <a:pt x="167678" y="1744929"/>
                  </a:lnTo>
                  <a:lnTo>
                    <a:pt x="171526" y="1797469"/>
                  </a:lnTo>
                  <a:lnTo>
                    <a:pt x="176669" y="1852218"/>
                  </a:lnTo>
                  <a:lnTo>
                    <a:pt x="183108" y="1909470"/>
                  </a:lnTo>
                  <a:lnTo>
                    <a:pt x="197345" y="1965159"/>
                  </a:lnTo>
                  <a:lnTo>
                    <a:pt x="215861" y="2012670"/>
                  </a:lnTo>
                  <a:lnTo>
                    <a:pt x="238188" y="2052624"/>
                  </a:lnTo>
                  <a:lnTo>
                    <a:pt x="263842" y="2085670"/>
                  </a:lnTo>
                  <a:lnTo>
                    <a:pt x="292315" y="2112429"/>
                  </a:lnTo>
                  <a:lnTo>
                    <a:pt x="323151" y="2133562"/>
                  </a:lnTo>
                  <a:lnTo>
                    <a:pt x="333273" y="2142198"/>
                  </a:lnTo>
                  <a:lnTo>
                    <a:pt x="344068" y="2150199"/>
                  </a:lnTo>
                  <a:lnTo>
                    <a:pt x="355549" y="2157488"/>
                  </a:lnTo>
                  <a:lnTo>
                    <a:pt x="367703" y="2164029"/>
                  </a:lnTo>
                  <a:lnTo>
                    <a:pt x="949515" y="2449411"/>
                  </a:lnTo>
                  <a:lnTo>
                    <a:pt x="1106982" y="3133674"/>
                  </a:lnTo>
                  <a:lnTo>
                    <a:pt x="1125740" y="3182937"/>
                  </a:lnTo>
                  <a:lnTo>
                    <a:pt x="1156055" y="3223844"/>
                  </a:lnTo>
                  <a:lnTo>
                    <a:pt x="1195552" y="3254921"/>
                  </a:lnTo>
                  <a:lnTo>
                    <a:pt x="1241818" y="3274669"/>
                  </a:lnTo>
                  <a:lnTo>
                    <a:pt x="1292479" y="3281578"/>
                  </a:lnTo>
                  <a:lnTo>
                    <a:pt x="1303134" y="3281286"/>
                  </a:lnTo>
                  <a:lnTo>
                    <a:pt x="1376832" y="3261957"/>
                  </a:lnTo>
                  <a:lnTo>
                    <a:pt x="1412697" y="3238982"/>
                  </a:lnTo>
                  <a:lnTo>
                    <a:pt x="1442123" y="3209099"/>
                  </a:lnTo>
                  <a:lnTo>
                    <a:pt x="1464259" y="3173704"/>
                  </a:lnTo>
                  <a:lnTo>
                    <a:pt x="1478241" y="3134169"/>
                  </a:lnTo>
                  <a:lnTo>
                    <a:pt x="1483207" y="3091840"/>
                  </a:lnTo>
                  <a:lnTo>
                    <a:pt x="1478305" y="3048114"/>
                  </a:lnTo>
                  <a:lnTo>
                    <a:pt x="1300480" y="2275395"/>
                  </a:lnTo>
                  <a:lnTo>
                    <a:pt x="1286383" y="2235276"/>
                  </a:lnTo>
                  <a:lnTo>
                    <a:pt x="1264069" y="2199690"/>
                  </a:lnTo>
                  <a:lnTo>
                    <a:pt x="1234503" y="2169845"/>
                  </a:lnTo>
                  <a:lnTo>
                    <a:pt x="1198676" y="2146998"/>
                  </a:lnTo>
                  <a:lnTo>
                    <a:pt x="724623" y="1914474"/>
                  </a:lnTo>
                  <a:lnTo>
                    <a:pt x="720471" y="1861680"/>
                  </a:lnTo>
                  <a:lnTo>
                    <a:pt x="718769" y="1808111"/>
                  </a:lnTo>
                  <a:lnTo>
                    <a:pt x="719264" y="1754009"/>
                  </a:lnTo>
                  <a:lnTo>
                    <a:pt x="721702" y="1699590"/>
                  </a:lnTo>
                  <a:lnTo>
                    <a:pt x="725830" y="1645107"/>
                  </a:lnTo>
                  <a:lnTo>
                    <a:pt x="731583" y="1589278"/>
                  </a:lnTo>
                  <a:lnTo>
                    <a:pt x="484759" y="1248778"/>
                  </a:lnTo>
                  <a:lnTo>
                    <a:pt x="469074" y="1222006"/>
                  </a:lnTo>
                  <a:lnTo>
                    <a:pt x="459079" y="1193114"/>
                  </a:lnTo>
                  <a:lnTo>
                    <a:pt x="454926" y="1162824"/>
                  </a:lnTo>
                  <a:lnTo>
                    <a:pt x="456806" y="1131849"/>
                  </a:lnTo>
                  <a:lnTo>
                    <a:pt x="477977" y="1074318"/>
                  </a:lnTo>
                  <a:lnTo>
                    <a:pt x="519658" y="1029385"/>
                  </a:lnTo>
                  <a:lnTo>
                    <a:pt x="563359" y="1007084"/>
                  </a:lnTo>
                  <a:lnTo>
                    <a:pt x="611733" y="999464"/>
                  </a:lnTo>
                  <a:lnTo>
                    <a:pt x="648652" y="1003896"/>
                  </a:lnTo>
                  <a:lnTo>
                    <a:pt x="683120" y="1016673"/>
                  </a:lnTo>
                  <a:lnTo>
                    <a:pt x="713689" y="1037069"/>
                  </a:lnTo>
                  <a:lnTo>
                    <a:pt x="738924" y="1064336"/>
                  </a:lnTo>
                  <a:lnTo>
                    <a:pt x="806996" y="1158252"/>
                  </a:lnTo>
                  <a:lnTo>
                    <a:pt x="809523" y="1148270"/>
                  </a:lnTo>
                  <a:lnTo>
                    <a:pt x="1117879" y="1314754"/>
                  </a:lnTo>
                  <a:lnTo>
                    <a:pt x="1160792" y="1328470"/>
                  </a:lnTo>
                  <a:lnTo>
                    <a:pt x="1175778" y="1329397"/>
                  </a:lnTo>
                  <a:lnTo>
                    <a:pt x="1183411" y="1329156"/>
                  </a:lnTo>
                  <a:lnTo>
                    <a:pt x="1719326" y="1193355"/>
                  </a:lnTo>
                  <a:lnTo>
                    <a:pt x="1762899" y="1172222"/>
                  </a:lnTo>
                  <a:lnTo>
                    <a:pt x="1793913" y="1137234"/>
                  </a:lnTo>
                  <a:lnTo>
                    <a:pt x="1809559" y="1093165"/>
                  </a:lnTo>
                  <a:close/>
                </a:path>
                <a:path w="7486015" h="3317240">
                  <a:moveTo>
                    <a:pt x="4904257" y="730580"/>
                  </a:moveTo>
                  <a:lnTo>
                    <a:pt x="4869700" y="677227"/>
                  </a:lnTo>
                  <a:lnTo>
                    <a:pt x="4826393" y="655713"/>
                  </a:lnTo>
                  <a:lnTo>
                    <a:pt x="4776648" y="640880"/>
                  </a:lnTo>
                  <a:lnTo>
                    <a:pt x="4728642" y="635177"/>
                  </a:lnTo>
                  <a:lnTo>
                    <a:pt x="4690542" y="641045"/>
                  </a:lnTo>
                  <a:lnTo>
                    <a:pt x="4670539" y="660908"/>
                  </a:lnTo>
                  <a:lnTo>
                    <a:pt x="4652746" y="715518"/>
                  </a:lnTo>
                  <a:lnTo>
                    <a:pt x="4632731" y="767892"/>
                  </a:lnTo>
                  <a:lnTo>
                    <a:pt x="4610747" y="818045"/>
                  </a:lnTo>
                  <a:lnTo>
                    <a:pt x="4587100" y="865936"/>
                  </a:lnTo>
                  <a:lnTo>
                    <a:pt x="4562068" y="911542"/>
                  </a:lnTo>
                  <a:lnTo>
                    <a:pt x="4535919" y="954862"/>
                  </a:lnTo>
                  <a:lnTo>
                    <a:pt x="4508944" y="995883"/>
                  </a:lnTo>
                  <a:lnTo>
                    <a:pt x="4481411" y="1034554"/>
                  </a:lnTo>
                  <a:lnTo>
                    <a:pt x="4453598" y="1070902"/>
                  </a:lnTo>
                  <a:lnTo>
                    <a:pt x="4425797" y="1104861"/>
                  </a:lnTo>
                  <a:lnTo>
                    <a:pt x="4398289" y="1136459"/>
                  </a:lnTo>
                  <a:lnTo>
                    <a:pt x="4371340" y="1165644"/>
                  </a:lnTo>
                  <a:lnTo>
                    <a:pt x="4366425" y="1119047"/>
                  </a:lnTo>
                  <a:lnTo>
                    <a:pt x="4394949" y="1086624"/>
                  </a:lnTo>
                  <a:lnTo>
                    <a:pt x="4423842" y="1051547"/>
                  </a:lnTo>
                  <a:lnTo>
                    <a:pt x="4452759" y="1013853"/>
                  </a:lnTo>
                  <a:lnTo>
                    <a:pt x="4481385" y="973569"/>
                  </a:lnTo>
                  <a:lnTo>
                    <a:pt x="4509363" y="930719"/>
                  </a:lnTo>
                  <a:lnTo>
                    <a:pt x="4536376" y="885342"/>
                  </a:lnTo>
                  <a:lnTo>
                    <a:pt x="4562081" y="837450"/>
                  </a:lnTo>
                  <a:lnTo>
                    <a:pt x="4586148" y="787095"/>
                  </a:lnTo>
                  <a:lnTo>
                    <a:pt x="4608233" y="734288"/>
                  </a:lnTo>
                  <a:lnTo>
                    <a:pt x="4523041" y="734288"/>
                  </a:lnTo>
                  <a:lnTo>
                    <a:pt x="4511040" y="735825"/>
                  </a:lnTo>
                  <a:lnTo>
                    <a:pt x="4510760" y="734136"/>
                  </a:lnTo>
                  <a:lnTo>
                    <a:pt x="4458208" y="750328"/>
                  </a:lnTo>
                  <a:lnTo>
                    <a:pt x="4414482" y="772985"/>
                  </a:lnTo>
                  <a:lnTo>
                    <a:pt x="4364164" y="809866"/>
                  </a:lnTo>
                  <a:lnTo>
                    <a:pt x="4311002" y="864336"/>
                  </a:lnTo>
                  <a:lnTo>
                    <a:pt x="4284523" y="899236"/>
                  </a:lnTo>
                  <a:lnTo>
                    <a:pt x="4258742" y="939800"/>
                  </a:lnTo>
                  <a:lnTo>
                    <a:pt x="4234142" y="986447"/>
                  </a:lnTo>
                  <a:lnTo>
                    <a:pt x="4211180" y="1039622"/>
                  </a:lnTo>
                  <a:lnTo>
                    <a:pt x="4190327" y="1099718"/>
                  </a:lnTo>
                  <a:lnTo>
                    <a:pt x="4172051" y="1167180"/>
                  </a:lnTo>
                  <a:lnTo>
                    <a:pt x="4156824" y="1242428"/>
                  </a:lnTo>
                  <a:lnTo>
                    <a:pt x="4145115" y="1325880"/>
                  </a:lnTo>
                  <a:lnTo>
                    <a:pt x="4137304" y="1422590"/>
                  </a:lnTo>
                  <a:lnTo>
                    <a:pt x="4138549" y="1442732"/>
                  </a:lnTo>
                  <a:lnTo>
                    <a:pt x="4157345" y="1492161"/>
                  </a:lnTo>
                  <a:lnTo>
                    <a:pt x="4184675" y="1521548"/>
                  </a:lnTo>
                  <a:lnTo>
                    <a:pt x="4219994" y="1540611"/>
                  </a:lnTo>
                  <a:lnTo>
                    <a:pt x="4240403" y="1545501"/>
                  </a:lnTo>
                  <a:lnTo>
                    <a:pt x="4272572" y="1519440"/>
                  </a:lnTo>
                  <a:lnTo>
                    <a:pt x="4308856" y="1499285"/>
                  </a:lnTo>
                  <a:lnTo>
                    <a:pt x="4348429" y="1485722"/>
                  </a:lnTo>
                  <a:lnTo>
                    <a:pt x="4390542" y="1479410"/>
                  </a:lnTo>
                  <a:lnTo>
                    <a:pt x="4403344" y="1469123"/>
                  </a:lnTo>
                  <a:lnTo>
                    <a:pt x="4450918" y="1428635"/>
                  </a:lnTo>
                  <a:lnTo>
                    <a:pt x="4505680" y="1377645"/>
                  </a:lnTo>
                  <a:lnTo>
                    <a:pt x="4535068" y="1348219"/>
                  </a:lnTo>
                  <a:lnTo>
                    <a:pt x="4565408" y="1316189"/>
                  </a:lnTo>
                  <a:lnTo>
                    <a:pt x="4596460" y="1281557"/>
                  </a:lnTo>
                  <a:lnTo>
                    <a:pt x="4627905" y="1244320"/>
                  </a:lnTo>
                  <a:lnTo>
                    <a:pt x="4659503" y="1204506"/>
                  </a:lnTo>
                  <a:lnTo>
                    <a:pt x="4690948" y="1162100"/>
                  </a:lnTo>
                  <a:lnTo>
                    <a:pt x="4721987" y="1117117"/>
                  </a:lnTo>
                  <a:lnTo>
                    <a:pt x="4752314" y="1069555"/>
                  </a:lnTo>
                  <a:lnTo>
                    <a:pt x="4781689" y="1019441"/>
                  </a:lnTo>
                  <a:lnTo>
                    <a:pt x="4809807" y="966762"/>
                  </a:lnTo>
                  <a:lnTo>
                    <a:pt x="4836401" y="911529"/>
                  </a:lnTo>
                  <a:lnTo>
                    <a:pt x="4861191" y="853744"/>
                  </a:lnTo>
                  <a:lnTo>
                    <a:pt x="4883899" y="793432"/>
                  </a:lnTo>
                  <a:lnTo>
                    <a:pt x="4904257" y="730580"/>
                  </a:lnTo>
                  <a:close/>
                </a:path>
                <a:path w="7486015" h="3317240">
                  <a:moveTo>
                    <a:pt x="4923739" y="2868307"/>
                  </a:moveTo>
                  <a:lnTo>
                    <a:pt x="4430293" y="2868307"/>
                  </a:lnTo>
                  <a:lnTo>
                    <a:pt x="4540885" y="2173160"/>
                  </a:lnTo>
                  <a:lnTo>
                    <a:pt x="4534890" y="2171255"/>
                  </a:lnTo>
                  <a:lnTo>
                    <a:pt x="4528807" y="2169439"/>
                  </a:lnTo>
                  <a:lnTo>
                    <a:pt x="4522940" y="2167394"/>
                  </a:lnTo>
                  <a:lnTo>
                    <a:pt x="4521073" y="2166785"/>
                  </a:lnTo>
                  <a:lnTo>
                    <a:pt x="4478388" y="2150072"/>
                  </a:lnTo>
                  <a:lnTo>
                    <a:pt x="4439082" y="2131415"/>
                  </a:lnTo>
                  <a:lnTo>
                    <a:pt x="4402264" y="2110562"/>
                  </a:lnTo>
                  <a:lnTo>
                    <a:pt x="4368012" y="2087511"/>
                  </a:lnTo>
                  <a:lnTo>
                    <a:pt x="4365549" y="2085581"/>
                  </a:lnTo>
                  <a:lnTo>
                    <a:pt x="4364253" y="2084616"/>
                  </a:lnTo>
                  <a:lnTo>
                    <a:pt x="4361548" y="2090394"/>
                  </a:lnTo>
                  <a:lnTo>
                    <a:pt x="4359491" y="2096503"/>
                  </a:lnTo>
                  <a:lnTo>
                    <a:pt x="4358195" y="2102904"/>
                  </a:lnTo>
                  <a:lnTo>
                    <a:pt x="4357738" y="2109571"/>
                  </a:lnTo>
                  <a:lnTo>
                    <a:pt x="4361954" y="2130298"/>
                  </a:lnTo>
                  <a:lnTo>
                    <a:pt x="4373410" y="2147265"/>
                  </a:lnTo>
                  <a:lnTo>
                    <a:pt x="4390377" y="2158733"/>
                  </a:lnTo>
                  <a:lnTo>
                    <a:pt x="4411091" y="2162949"/>
                  </a:lnTo>
                  <a:lnTo>
                    <a:pt x="4444771" y="2162949"/>
                  </a:lnTo>
                  <a:lnTo>
                    <a:pt x="4263568" y="3302050"/>
                  </a:lnTo>
                  <a:lnTo>
                    <a:pt x="4358894" y="3317240"/>
                  </a:lnTo>
                  <a:lnTo>
                    <a:pt x="4413326" y="2975064"/>
                  </a:lnTo>
                  <a:lnTo>
                    <a:pt x="4884521" y="2975064"/>
                  </a:lnTo>
                  <a:lnTo>
                    <a:pt x="4895291" y="2947263"/>
                  </a:lnTo>
                  <a:lnTo>
                    <a:pt x="4905426" y="2920187"/>
                  </a:lnTo>
                  <a:lnTo>
                    <a:pt x="4914912" y="2893860"/>
                  </a:lnTo>
                  <a:lnTo>
                    <a:pt x="4923726" y="2868320"/>
                  </a:lnTo>
                  <a:close/>
                </a:path>
                <a:path w="7486015" h="3317240">
                  <a:moveTo>
                    <a:pt x="5166601" y="343154"/>
                  </a:moveTo>
                  <a:lnTo>
                    <a:pt x="5163464" y="296583"/>
                  </a:lnTo>
                  <a:lnTo>
                    <a:pt x="5154346" y="251929"/>
                  </a:lnTo>
                  <a:lnTo>
                    <a:pt x="5139652" y="209575"/>
                  </a:lnTo>
                  <a:lnTo>
                    <a:pt x="5119776" y="169951"/>
                  </a:lnTo>
                  <a:lnTo>
                    <a:pt x="5095151" y="133464"/>
                  </a:lnTo>
                  <a:lnTo>
                    <a:pt x="5066157" y="100507"/>
                  </a:lnTo>
                  <a:lnTo>
                    <a:pt x="5033226" y="71501"/>
                  </a:lnTo>
                  <a:lnTo>
                    <a:pt x="4996751" y="46850"/>
                  </a:lnTo>
                  <a:lnTo>
                    <a:pt x="4957153" y="26962"/>
                  </a:lnTo>
                  <a:lnTo>
                    <a:pt x="4914836" y="12255"/>
                  </a:lnTo>
                  <a:lnTo>
                    <a:pt x="4870196" y="3136"/>
                  </a:lnTo>
                  <a:lnTo>
                    <a:pt x="4823663" y="0"/>
                  </a:lnTo>
                  <a:lnTo>
                    <a:pt x="4777130" y="3136"/>
                  </a:lnTo>
                  <a:lnTo>
                    <a:pt x="4732502" y="12255"/>
                  </a:lnTo>
                  <a:lnTo>
                    <a:pt x="4690173" y="26962"/>
                  </a:lnTo>
                  <a:lnTo>
                    <a:pt x="4650575" y="46850"/>
                  </a:lnTo>
                  <a:lnTo>
                    <a:pt x="4614100" y="71501"/>
                  </a:lnTo>
                  <a:lnTo>
                    <a:pt x="4581169" y="100507"/>
                  </a:lnTo>
                  <a:lnTo>
                    <a:pt x="4552188" y="133464"/>
                  </a:lnTo>
                  <a:lnTo>
                    <a:pt x="4527550" y="169951"/>
                  </a:lnTo>
                  <a:lnTo>
                    <a:pt x="4507674" y="209575"/>
                  </a:lnTo>
                  <a:lnTo>
                    <a:pt x="4492980" y="251929"/>
                  </a:lnTo>
                  <a:lnTo>
                    <a:pt x="4483862" y="296583"/>
                  </a:lnTo>
                  <a:lnTo>
                    <a:pt x="4480725" y="343154"/>
                  </a:lnTo>
                  <a:lnTo>
                    <a:pt x="4484624" y="395084"/>
                  </a:lnTo>
                  <a:lnTo>
                    <a:pt x="4495952" y="444563"/>
                  </a:lnTo>
                  <a:lnTo>
                    <a:pt x="4514139" y="491045"/>
                  </a:lnTo>
                  <a:lnTo>
                    <a:pt x="4538599" y="533933"/>
                  </a:lnTo>
                  <a:lnTo>
                    <a:pt x="4568774" y="572668"/>
                  </a:lnTo>
                  <a:lnTo>
                    <a:pt x="4604080" y="606691"/>
                  </a:lnTo>
                  <a:lnTo>
                    <a:pt x="4643958" y="635419"/>
                  </a:lnTo>
                  <a:lnTo>
                    <a:pt x="4654550" y="622693"/>
                  </a:lnTo>
                  <a:lnTo>
                    <a:pt x="4671085" y="611339"/>
                  </a:lnTo>
                  <a:lnTo>
                    <a:pt x="4694923" y="603199"/>
                  </a:lnTo>
                  <a:lnTo>
                    <a:pt x="4727397" y="600087"/>
                  </a:lnTo>
                  <a:lnTo>
                    <a:pt x="4777854" y="605370"/>
                  </a:lnTo>
                  <a:lnTo>
                    <a:pt x="4831575" y="620242"/>
                  </a:lnTo>
                  <a:lnTo>
                    <a:pt x="4881080" y="643204"/>
                  </a:lnTo>
                  <a:lnTo>
                    <a:pt x="4918938" y="672795"/>
                  </a:lnTo>
                  <a:lnTo>
                    <a:pt x="4965103" y="655751"/>
                  </a:lnTo>
                  <a:lnTo>
                    <a:pt x="5007876" y="632548"/>
                  </a:lnTo>
                  <a:lnTo>
                    <a:pt x="5046713" y="603719"/>
                  </a:lnTo>
                  <a:lnTo>
                    <a:pt x="5081079" y="569823"/>
                  </a:lnTo>
                  <a:lnTo>
                    <a:pt x="5110416" y="531380"/>
                  </a:lnTo>
                  <a:lnTo>
                    <a:pt x="5134178" y="488950"/>
                  </a:lnTo>
                  <a:lnTo>
                    <a:pt x="5151818" y="443077"/>
                  </a:lnTo>
                  <a:lnTo>
                    <a:pt x="5162816" y="394296"/>
                  </a:lnTo>
                  <a:lnTo>
                    <a:pt x="5166601" y="343154"/>
                  </a:lnTo>
                  <a:close/>
                </a:path>
                <a:path w="7486015" h="3317240">
                  <a:moveTo>
                    <a:pt x="5267337" y="3302063"/>
                  </a:moveTo>
                  <a:lnTo>
                    <a:pt x="5260848" y="3261233"/>
                  </a:lnTo>
                  <a:lnTo>
                    <a:pt x="5243284" y="3277870"/>
                  </a:lnTo>
                  <a:lnTo>
                    <a:pt x="5224170" y="3292538"/>
                  </a:lnTo>
                  <a:lnTo>
                    <a:pt x="5203647" y="3305162"/>
                  </a:lnTo>
                  <a:lnTo>
                    <a:pt x="5181892" y="3315665"/>
                  </a:lnTo>
                  <a:lnTo>
                    <a:pt x="5267337" y="3302063"/>
                  </a:lnTo>
                  <a:close/>
                </a:path>
                <a:path w="7486015" h="3317240">
                  <a:moveTo>
                    <a:pt x="5425440" y="2488285"/>
                  </a:moveTo>
                  <a:lnTo>
                    <a:pt x="5423789" y="2428773"/>
                  </a:lnTo>
                  <a:lnTo>
                    <a:pt x="5418734" y="2371788"/>
                  </a:lnTo>
                  <a:lnTo>
                    <a:pt x="5410466" y="2317369"/>
                  </a:lnTo>
                  <a:lnTo>
                    <a:pt x="5399113" y="2265591"/>
                  </a:lnTo>
                  <a:lnTo>
                    <a:pt x="5384851" y="2216480"/>
                  </a:lnTo>
                  <a:lnTo>
                    <a:pt x="5367807" y="2170087"/>
                  </a:lnTo>
                  <a:lnTo>
                    <a:pt x="5348173" y="2126475"/>
                  </a:lnTo>
                  <a:lnTo>
                    <a:pt x="5329631" y="2091944"/>
                  </a:lnTo>
                  <a:lnTo>
                    <a:pt x="5323141" y="2080920"/>
                  </a:lnTo>
                  <a:lnTo>
                    <a:pt x="5305818" y="2083015"/>
                  </a:lnTo>
                  <a:lnTo>
                    <a:pt x="5297043" y="2083587"/>
                  </a:lnTo>
                  <a:lnTo>
                    <a:pt x="5288191" y="2083790"/>
                  </a:lnTo>
                  <a:lnTo>
                    <a:pt x="5279453" y="2083625"/>
                  </a:lnTo>
                  <a:lnTo>
                    <a:pt x="5270678" y="2083130"/>
                  </a:lnTo>
                  <a:lnTo>
                    <a:pt x="4369079" y="1948967"/>
                  </a:lnTo>
                  <a:lnTo>
                    <a:pt x="4315396" y="1934311"/>
                  </a:lnTo>
                  <a:lnTo>
                    <a:pt x="4267289" y="1907882"/>
                  </a:lnTo>
                  <a:lnTo>
                    <a:pt x="4290542" y="1944712"/>
                  </a:lnTo>
                  <a:lnTo>
                    <a:pt x="4319282" y="1981454"/>
                  </a:lnTo>
                  <a:lnTo>
                    <a:pt x="4353953" y="2017077"/>
                  </a:lnTo>
                  <a:lnTo>
                    <a:pt x="4394974" y="2050580"/>
                  </a:lnTo>
                  <a:lnTo>
                    <a:pt x="4459986" y="2090762"/>
                  </a:lnTo>
                  <a:lnTo>
                    <a:pt x="4496092" y="2107908"/>
                  </a:lnTo>
                  <a:lnTo>
                    <a:pt x="4537278" y="2123948"/>
                  </a:lnTo>
                  <a:lnTo>
                    <a:pt x="4577943" y="2136724"/>
                  </a:lnTo>
                  <a:lnTo>
                    <a:pt x="4620946" y="2147341"/>
                  </a:lnTo>
                  <a:lnTo>
                    <a:pt x="4666323" y="2155723"/>
                  </a:lnTo>
                  <a:lnTo>
                    <a:pt x="4714049" y="2161806"/>
                  </a:lnTo>
                  <a:lnTo>
                    <a:pt x="4764151" y="2165502"/>
                  </a:lnTo>
                  <a:lnTo>
                    <a:pt x="4818926" y="2166759"/>
                  </a:lnTo>
                  <a:lnTo>
                    <a:pt x="4850257" y="2166315"/>
                  </a:lnTo>
                  <a:lnTo>
                    <a:pt x="4868418" y="2172170"/>
                  </a:lnTo>
                  <a:lnTo>
                    <a:pt x="4918557" y="2196439"/>
                  </a:lnTo>
                  <a:lnTo>
                    <a:pt x="4962753" y="2232456"/>
                  </a:lnTo>
                  <a:lnTo>
                    <a:pt x="4995557" y="2275268"/>
                  </a:lnTo>
                  <a:lnTo>
                    <a:pt x="5023472" y="2337435"/>
                  </a:lnTo>
                  <a:lnTo>
                    <a:pt x="5034292" y="2378887"/>
                  </a:lnTo>
                  <a:lnTo>
                    <a:pt x="5041646" y="2428798"/>
                  </a:lnTo>
                  <a:lnTo>
                    <a:pt x="5044402" y="2488298"/>
                  </a:lnTo>
                  <a:lnTo>
                    <a:pt x="5043640" y="2522474"/>
                  </a:lnTo>
                  <a:lnTo>
                    <a:pt x="5036667" y="2599271"/>
                  </a:lnTo>
                  <a:lnTo>
                    <a:pt x="5030152" y="2641993"/>
                  </a:lnTo>
                  <a:lnTo>
                    <a:pt x="5021415" y="2687650"/>
                  </a:lnTo>
                  <a:lnTo>
                    <a:pt x="5010289" y="2736278"/>
                  </a:lnTo>
                  <a:lnTo>
                    <a:pt x="4996637" y="2787942"/>
                  </a:lnTo>
                  <a:lnTo>
                    <a:pt x="4980279" y="2842666"/>
                  </a:lnTo>
                  <a:lnTo>
                    <a:pt x="4961077" y="2900515"/>
                  </a:lnTo>
                  <a:lnTo>
                    <a:pt x="4938877" y="2961513"/>
                  </a:lnTo>
                  <a:lnTo>
                    <a:pt x="4913528" y="3025711"/>
                  </a:lnTo>
                  <a:lnTo>
                    <a:pt x="4901616" y="3068066"/>
                  </a:lnTo>
                  <a:lnTo>
                    <a:pt x="4899685" y="3110636"/>
                  </a:lnTo>
                  <a:lnTo>
                    <a:pt x="4907089" y="3151911"/>
                  </a:lnTo>
                  <a:lnTo>
                    <a:pt x="4923206" y="3190430"/>
                  </a:lnTo>
                  <a:lnTo>
                    <a:pt x="4947412" y="3224669"/>
                  </a:lnTo>
                  <a:lnTo>
                    <a:pt x="4979086" y="3253155"/>
                  </a:lnTo>
                  <a:lnTo>
                    <a:pt x="5017605" y="3274390"/>
                  </a:lnTo>
                  <a:lnTo>
                    <a:pt x="5071656" y="3287788"/>
                  </a:lnTo>
                  <a:lnTo>
                    <a:pt x="5089753" y="3288665"/>
                  </a:lnTo>
                  <a:lnTo>
                    <a:pt x="5134013" y="3283420"/>
                  </a:lnTo>
                  <a:lnTo>
                    <a:pt x="5175555" y="3268218"/>
                  </a:lnTo>
                  <a:lnTo>
                    <a:pt x="5212600" y="3243783"/>
                  </a:lnTo>
                  <a:lnTo>
                    <a:pt x="5243385" y="3210877"/>
                  </a:lnTo>
                  <a:lnTo>
                    <a:pt x="5266118" y="3170224"/>
                  </a:lnTo>
                  <a:lnTo>
                    <a:pt x="5289118" y="3112351"/>
                  </a:lnTo>
                  <a:lnTo>
                    <a:pt x="5310162" y="3056039"/>
                  </a:lnTo>
                  <a:lnTo>
                    <a:pt x="5329313" y="3001251"/>
                  </a:lnTo>
                  <a:lnTo>
                    <a:pt x="5346598" y="2947949"/>
                  </a:lnTo>
                  <a:lnTo>
                    <a:pt x="5362067" y="2896082"/>
                  </a:lnTo>
                  <a:lnTo>
                    <a:pt x="5375732" y="2845625"/>
                  </a:lnTo>
                  <a:lnTo>
                    <a:pt x="5387670" y="2796540"/>
                  </a:lnTo>
                  <a:lnTo>
                    <a:pt x="5397881" y="2748800"/>
                  </a:lnTo>
                  <a:lnTo>
                    <a:pt x="5406428" y="2702344"/>
                  </a:lnTo>
                  <a:lnTo>
                    <a:pt x="5413349" y="2657157"/>
                  </a:lnTo>
                  <a:lnTo>
                    <a:pt x="5418671" y="2613190"/>
                  </a:lnTo>
                  <a:lnTo>
                    <a:pt x="5422430" y="2570416"/>
                  </a:lnTo>
                  <a:lnTo>
                    <a:pt x="5424678" y="2528798"/>
                  </a:lnTo>
                  <a:lnTo>
                    <a:pt x="5425440" y="2488285"/>
                  </a:lnTo>
                  <a:close/>
                </a:path>
                <a:path w="7486015" h="3317240">
                  <a:moveTo>
                    <a:pt x="5460555" y="1559229"/>
                  </a:moveTo>
                  <a:lnTo>
                    <a:pt x="5455907" y="1490421"/>
                  </a:lnTo>
                  <a:lnTo>
                    <a:pt x="5450535" y="1425790"/>
                  </a:lnTo>
                  <a:lnTo>
                    <a:pt x="5444515" y="1365186"/>
                  </a:lnTo>
                  <a:lnTo>
                    <a:pt x="5437860" y="1308481"/>
                  </a:lnTo>
                  <a:lnTo>
                    <a:pt x="5430634" y="1255534"/>
                  </a:lnTo>
                  <a:lnTo>
                    <a:pt x="5422862" y="1206195"/>
                  </a:lnTo>
                  <a:lnTo>
                    <a:pt x="5414607" y="1160322"/>
                  </a:lnTo>
                  <a:lnTo>
                    <a:pt x="5405894" y="1117777"/>
                  </a:lnTo>
                  <a:lnTo>
                    <a:pt x="5396763" y="1078433"/>
                  </a:lnTo>
                  <a:lnTo>
                    <a:pt x="5362486" y="964526"/>
                  </a:lnTo>
                  <a:lnTo>
                    <a:pt x="5336337" y="902639"/>
                  </a:lnTo>
                  <a:lnTo>
                    <a:pt x="5309463" y="854379"/>
                  </a:lnTo>
                  <a:lnTo>
                    <a:pt x="5282527" y="817613"/>
                  </a:lnTo>
                  <a:lnTo>
                    <a:pt x="5230977" y="770204"/>
                  </a:lnTo>
                  <a:lnTo>
                    <a:pt x="5196065" y="750176"/>
                  </a:lnTo>
                  <a:lnTo>
                    <a:pt x="5134343" y="734275"/>
                  </a:lnTo>
                  <a:lnTo>
                    <a:pt x="4939296" y="734263"/>
                  </a:lnTo>
                  <a:lnTo>
                    <a:pt x="4937836" y="740600"/>
                  </a:lnTo>
                  <a:lnTo>
                    <a:pt x="4917960" y="802182"/>
                  </a:lnTo>
                  <a:lnTo>
                    <a:pt x="4895862" y="861402"/>
                  </a:lnTo>
                  <a:lnTo>
                    <a:pt x="4871783" y="918248"/>
                  </a:lnTo>
                  <a:lnTo>
                    <a:pt x="4845990" y="972718"/>
                  </a:lnTo>
                  <a:lnTo>
                    <a:pt x="4818710" y="1024801"/>
                  </a:lnTo>
                  <a:lnTo>
                    <a:pt x="4790211" y="1074483"/>
                  </a:lnTo>
                  <a:lnTo>
                    <a:pt x="4760722" y="1121765"/>
                  </a:lnTo>
                  <a:lnTo>
                    <a:pt x="4730496" y="1166647"/>
                  </a:lnTo>
                  <a:lnTo>
                    <a:pt x="4699800" y="1209116"/>
                  </a:lnTo>
                  <a:lnTo>
                    <a:pt x="4668863" y="1249184"/>
                  </a:lnTo>
                  <a:lnTo>
                    <a:pt x="4637938" y="1286814"/>
                  </a:lnTo>
                  <a:lnTo>
                    <a:pt x="4607268" y="1322019"/>
                  </a:lnTo>
                  <a:lnTo>
                    <a:pt x="4577105" y="1354797"/>
                  </a:lnTo>
                  <a:lnTo>
                    <a:pt x="4547705" y="1385138"/>
                  </a:lnTo>
                  <a:lnTo>
                    <a:pt x="4519307" y="1413027"/>
                  </a:lnTo>
                  <a:lnTo>
                    <a:pt x="4466526" y="1461452"/>
                  </a:lnTo>
                  <a:lnTo>
                    <a:pt x="4442638" y="1481988"/>
                  </a:lnTo>
                  <a:lnTo>
                    <a:pt x="4642243" y="1511833"/>
                  </a:lnTo>
                  <a:lnTo>
                    <a:pt x="5171021" y="1432864"/>
                  </a:lnTo>
                  <a:lnTo>
                    <a:pt x="5164112" y="1368628"/>
                  </a:lnTo>
                  <a:lnTo>
                    <a:pt x="5156606" y="1310792"/>
                  </a:lnTo>
                  <a:lnTo>
                    <a:pt x="5148643" y="1259027"/>
                  </a:lnTo>
                  <a:lnTo>
                    <a:pt x="5140376" y="1213015"/>
                  </a:lnTo>
                  <a:lnTo>
                    <a:pt x="5131930" y="1172451"/>
                  </a:lnTo>
                  <a:lnTo>
                    <a:pt x="5115077" y="1106411"/>
                  </a:lnTo>
                  <a:lnTo>
                    <a:pt x="5149316" y="1098321"/>
                  </a:lnTo>
                  <a:lnTo>
                    <a:pt x="5167833" y="1172184"/>
                  </a:lnTo>
                  <a:lnTo>
                    <a:pt x="5176964" y="1217460"/>
                  </a:lnTo>
                  <a:lnTo>
                    <a:pt x="5185791" y="1268780"/>
                  </a:lnTo>
                  <a:lnTo>
                    <a:pt x="5194160" y="1326515"/>
                  </a:lnTo>
                  <a:lnTo>
                    <a:pt x="5201945" y="1391018"/>
                  </a:lnTo>
                  <a:lnTo>
                    <a:pt x="5208968" y="1462646"/>
                  </a:lnTo>
                  <a:lnTo>
                    <a:pt x="4760912" y="1529562"/>
                  </a:lnTo>
                  <a:lnTo>
                    <a:pt x="5322887" y="1613585"/>
                  </a:lnTo>
                  <a:lnTo>
                    <a:pt x="5350370" y="1619415"/>
                  </a:lnTo>
                  <a:lnTo>
                    <a:pt x="5376418" y="1628292"/>
                  </a:lnTo>
                  <a:lnTo>
                    <a:pt x="5400865" y="1639963"/>
                  </a:lnTo>
                  <a:lnTo>
                    <a:pt x="5423598" y="1654187"/>
                  </a:lnTo>
                  <a:lnTo>
                    <a:pt x="5440134" y="1634401"/>
                  </a:lnTo>
                  <a:lnTo>
                    <a:pt x="5452199" y="1611503"/>
                  </a:lnTo>
                  <a:lnTo>
                    <a:pt x="5459209" y="1586217"/>
                  </a:lnTo>
                  <a:lnTo>
                    <a:pt x="5460555" y="1559229"/>
                  </a:lnTo>
                  <a:close/>
                </a:path>
                <a:path w="7486015" h="3317240">
                  <a:moveTo>
                    <a:pt x="5477903" y="1831594"/>
                  </a:moveTo>
                  <a:lnTo>
                    <a:pt x="5469648" y="1789785"/>
                  </a:lnTo>
                  <a:lnTo>
                    <a:pt x="5452630" y="1751444"/>
                  </a:lnTo>
                  <a:lnTo>
                    <a:pt x="5427802" y="1717890"/>
                  </a:lnTo>
                  <a:lnTo>
                    <a:pt x="5396141" y="1690395"/>
                  </a:lnTo>
                  <a:lnTo>
                    <a:pt x="5358587" y="1670278"/>
                  </a:lnTo>
                  <a:lnTo>
                    <a:pt x="5316131" y="1658835"/>
                  </a:lnTo>
                  <a:lnTo>
                    <a:pt x="4432135" y="1526667"/>
                  </a:lnTo>
                  <a:lnTo>
                    <a:pt x="4388180" y="1525181"/>
                  </a:lnTo>
                  <a:lnTo>
                    <a:pt x="4346397" y="1533423"/>
                  </a:lnTo>
                  <a:lnTo>
                    <a:pt x="4308094" y="1550454"/>
                  </a:lnTo>
                  <a:lnTo>
                    <a:pt x="4274553" y="1575295"/>
                  </a:lnTo>
                  <a:lnTo>
                    <a:pt x="4247083" y="1606981"/>
                  </a:lnTo>
                  <a:lnTo>
                    <a:pt x="4226992" y="1644548"/>
                  </a:lnTo>
                  <a:lnTo>
                    <a:pt x="4215574" y="1687029"/>
                  </a:lnTo>
                  <a:lnTo>
                    <a:pt x="4214088" y="1730997"/>
                  </a:lnTo>
                  <a:lnTo>
                    <a:pt x="4222331" y="1772805"/>
                  </a:lnTo>
                  <a:lnTo>
                    <a:pt x="4239349" y="1811134"/>
                  </a:lnTo>
                  <a:lnTo>
                    <a:pt x="4264177" y="1844700"/>
                  </a:lnTo>
                  <a:lnTo>
                    <a:pt x="4295838" y="1872183"/>
                  </a:lnTo>
                  <a:lnTo>
                    <a:pt x="4333379" y="1892300"/>
                  </a:lnTo>
                  <a:lnTo>
                    <a:pt x="4375848" y="1903742"/>
                  </a:lnTo>
                  <a:lnTo>
                    <a:pt x="5266982" y="2036864"/>
                  </a:lnTo>
                  <a:lnTo>
                    <a:pt x="5288204" y="2038057"/>
                  </a:lnTo>
                  <a:lnTo>
                    <a:pt x="5333377" y="2032584"/>
                  </a:lnTo>
                  <a:lnTo>
                    <a:pt x="5375097" y="2016950"/>
                  </a:lnTo>
                  <a:lnTo>
                    <a:pt x="5411800" y="1992287"/>
                  </a:lnTo>
                  <a:lnTo>
                    <a:pt x="5441962" y="1959737"/>
                  </a:lnTo>
                  <a:lnTo>
                    <a:pt x="5464022" y="1920455"/>
                  </a:lnTo>
                  <a:lnTo>
                    <a:pt x="5476443" y="1875574"/>
                  </a:lnTo>
                  <a:lnTo>
                    <a:pt x="5477903" y="1831594"/>
                  </a:lnTo>
                  <a:close/>
                </a:path>
                <a:path w="7486015" h="3317240">
                  <a:moveTo>
                    <a:pt x="6500292" y="3027299"/>
                  </a:moveTo>
                  <a:lnTo>
                    <a:pt x="6455740" y="3038652"/>
                  </a:lnTo>
                  <a:lnTo>
                    <a:pt x="6422390" y="3041104"/>
                  </a:lnTo>
                  <a:lnTo>
                    <a:pt x="6376009" y="3036201"/>
                  </a:lnTo>
                  <a:lnTo>
                    <a:pt x="6332588" y="3022130"/>
                  </a:lnTo>
                  <a:lnTo>
                    <a:pt x="6293269" y="2999879"/>
                  </a:lnTo>
                  <a:lnTo>
                    <a:pt x="6259157" y="2970403"/>
                  </a:lnTo>
                  <a:lnTo>
                    <a:pt x="6231407" y="2934703"/>
                  </a:lnTo>
                  <a:lnTo>
                    <a:pt x="6211138" y="2893733"/>
                  </a:lnTo>
                  <a:lnTo>
                    <a:pt x="6199479" y="2848483"/>
                  </a:lnTo>
                  <a:lnTo>
                    <a:pt x="6173533" y="2673388"/>
                  </a:lnTo>
                  <a:lnTo>
                    <a:pt x="6102655" y="3093783"/>
                  </a:lnTo>
                  <a:lnTo>
                    <a:pt x="6100356" y="3137725"/>
                  </a:lnTo>
                  <a:lnTo>
                    <a:pt x="6107811" y="3179673"/>
                  </a:lnTo>
                  <a:lnTo>
                    <a:pt x="6124105" y="3218332"/>
                  </a:lnTo>
                  <a:lnTo>
                    <a:pt x="6148298" y="3252343"/>
                  </a:lnTo>
                  <a:lnTo>
                    <a:pt x="6179439" y="3280422"/>
                  </a:lnTo>
                  <a:lnTo>
                    <a:pt x="6216599" y="3301238"/>
                  </a:lnTo>
                  <a:lnTo>
                    <a:pt x="6258839" y="3313468"/>
                  </a:lnTo>
                  <a:lnTo>
                    <a:pt x="6290754" y="3316160"/>
                  </a:lnTo>
                  <a:lnTo>
                    <a:pt x="6335255" y="3310852"/>
                  </a:lnTo>
                  <a:lnTo>
                    <a:pt x="6376492" y="3295637"/>
                  </a:lnTo>
                  <a:lnTo>
                    <a:pt x="6412916" y="3271583"/>
                  </a:lnTo>
                  <a:lnTo>
                    <a:pt x="6443053" y="3239782"/>
                  </a:lnTo>
                  <a:lnTo>
                    <a:pt x="6465379" y="3201289"/>
                  </a:lnTo>
                  <a:lnTo>
                    <a:pt x="6478384" y="3157194"/>
                  </a:lnTo>
                  <a:lnTo>
                    <a:pt x="6500292" y="3027299"/>
                  </a:lnTo>
                  <a:close/>
                </a:path>
                <a:path w="7486015" h="3317240">
                  <a:moveTo>
                    <a:pt x="6918439" y="362432"/>
                  </a:moveTo>
                  <a:lnTo>
                    <a:pt x="6914731" y="312077"/>
                  </a:lnTo>
                  <a:lnTo>
                    <a:pt x="6903682" y="262813"/>
                  </a:lnTo>
                  <a:lnTo>
                    <a:pt x="6885521" y="215709"/>
                  </a:lnTo>
                  <a:lnTo>
                    <a:pt x="6860654" y="171780"/>
                  </a:lnTo>
                  <a:lnTo>
                    <a:pt x="6829603" y="131978"/>
                  </a:lnTo>
                  <a:lnTo>
                    <a:pt x="6793065" y="97167"/>
                  </a:lnTo>
                  <a:lnTo>
                    <a:pt x="6751815" y="68097"/>
                  </a:lnTo>
                  <a:lnTo>
                    <a:pt x="6706743" y="45402"/>
                  </a:lnTo>
                  <a:lnTo>
                    <a:pt x="6658838" y="29565"/>
                  </a:lnTo>
                  <a:lnTo>
                    <a:pt x="6609118" y="20929"/>
                  </a:lnTo>
                  <a:lnTo>
                    <a:pt x="6575514" y="19278"/>
                  </a:lnTo>
                  <a:lnTo>
                    <a:pt x="6558686" y="19697"/>
                  </a:lnTo>
                  <a:lnTo>
                    <a:pt x="6508610" y="25869"/>
                  </a:lnTo>
                  <a:lnTo>
                    <a:pt x="6459982" y="39344"/>
                  </a:lnTo>
                  <a:lnTo>
                    <a:pt x="6413855" y="59804"/>
                  </a:lnTo>
                  <a:lnTo>
                    <a:pt x="6371222" y="86804"/>
                  </a:lnTo>
                  <a:lnTo>
                    <a:pt x="6333020" y="119786"/>
                  </a:lnTo>
                  <a:lnTo>
                    <a:pt x="6300063" y="158013"/>
                  </a:lnTo>
                  <a:lnTo>
                    <a:pt x="6273063" y="200672"/>
                  </a:lnTo>
                  <a:lnTo>
                    <a:pt x="6252616" y="246824"/>
                  </a:lnTo>
                  <a:lnTo>
                    <a:pt x="6239167" y="295490"/>
                  </a:lnTo>
                  <a:lnTo>
                    <a:pt x="6232982" y="345592"/>
                  </a:lnTo>
                  <a:lnTo>
                    <a:pt x="6232576" y="362432"/>
                  </a:lnTo>
                  <a:lnTo>
                    <a:pt x="6232982" y="379272"/>
                  </a:lnTo>
                  <a:lnTo>
                    <a:pt x="6239167" y="429374"/>
                  </a:lnTo>
                  <a:lnTo>
                    <a:pt x="6252616" y="478028"/>
                  </a:lnTo>
                  <a:lnTo>
                    <a:pt x="6273063" y="524192"/>
                  </a:lnTo>
                  <a:lnTo>
                    <a:pt x="6300063" y="566839"/>
                  </a:lnTo>
                  <a:lnTo>
                    <a:pt x="6333020" y="605078"/>
                  </a:lnTo>
                  <a:lnTo>
                    <a:pt x="6371222" y="638048"/>
                  </a:lnTo>
                  <a:lnTo>
                    <a:pt x="6413855" y="665060"/>
                  </a:lnTo>
                  <a:lnTo>
                    <a:pt x="6459982" y="685520"/>
                  </a:lnTo>
                  <a:lnTo>
                    <a:pt x="6508610" y="698982"/>
                  </a:lnTo>
                  <a:lnTo>
                    <a:pt x="6558686" y="705167"/>
                  </a:lnTo>
                  <a:lnTo>
                    <a:pt x="6575514" y="705573"/>
                  </a:lnTo>
                  <a:lnTo>
                    <a:pt x="6592341" y="705167"/>
                  </a:lnTo>
                  <a:lnTo>
                    <a:pt x="6642417" y="698982"/>
                  </a:lnTo>
                  <a:lnTo>
                    <a:pt x="6691046" y="685520"/>
                  </a:lnTo>
                  <a:lnTo>
                    <a:pt x="6737172" y="665060"/>
                  </a:lnTo>
                  <a:lnTo>
                    <a:pt x="6779793" y="638048"/>
                  </a:lnTo>
                  <a:lnTo>
                    <a:pt x="6817995" y="605078"/>
                  </a:lnTo>
                  <a:lnTo>
                    <a:pt x="6850951" y="566839"/>
                  </a:lnTo>
                  <a:lnTo>
                    <a:pt x="6877952" y="524192"/>
                  </a:lnTo>
                  <a:lnTo>
                    <a:pt x="6898399" y="478028"/>
                  </a:lnTo>
                  <a:lnTo>
                    <a:pt x="6911848" y="429374"/>
                  </a:lnTo>
                  <a:lnTo>
                    <a:pt x="6918033" y="379272"/>
                  </a:lnTo>
                  <a:lnTo>
                    <a:pt x="6918439" y="362432"/>
                  </a:lnTo>
                  <a:close/>
                </a:path>
                <a:path w="7486015" h="3317240">
                  <a:moveTo>
                    <a:pt x="7017906" y="1074026"/>
                  </a:moveTo>
                  <a:lnTo>
                    <a:pt x="7016318" y="1025613"/>
                  </a:lnTo>
                  <a:lnTo>
                    <a:pt x="6996951" y="983043"/>
                  </a:lnTo>
                  <a:lnTo>
                    <a:pt x="6963054" y="950836"/>
                  </a:lnTo>
                  <a:lnTo>
                    <a:pt x="6917830" y="933526"/>
                  </a:lnTo>
                  <a:lnTo>
                    <a:pt x="6869430" y="935101"/>
                  </a:lnTo>
                  <a:lnTo>
                    <a:pt x="6826885" y="954468"/>
                  </a:lnTo>
                  <a:lnTo>
                    <a:pt x="6794716" y="988402"/>
                  </a:lnTo>
                  <a:lnTo>
                    <a:pt x="6777418" y="1033665"/>
                  </a:lnTo>
                  <a:lnTo>
                    <a:pt x="6696570" y="1515821"/>
                  </a:lnTo>
                  <a:lnTo>
                    <a:pt x="6659626" y="1514983"/>
                  </a:lnTo>
                  <a:lnTo>
                    <a:pt x="6619265" y="1514932"/>
                  </a:lnTo>
                  <a:lnTo>
                    <a:pt x="6576034" y="1515884"/>
                  </a:lnTo>
                  <a:lnTo>
                    <a:pt x="6530467" y="1518069"/>
                  </a:lnTo>
                  <a:lnTo>
                    <a:pt x="6483096" y="1521752"/>
                  </a:lnTo>
                  <a:lnTo>
                    <a:pt x="6434455" y="1527124"/>
                  </a:lnTo>
                  <a:lnTo>
                    <a:pt x="6385065" y="1534452"/>
                  </a:lnTo>
                  <a:lnTo>
                    <a:pt x="6335484" y="1543951"/>
                  </a:lnTo>
                  <a:lnTo>
                    <a:pt x="6286246" y="1555851"/>
                  </a:lnTo>
                  <a:lnTo>
                    <a:pt x="6237859" y="1570393"/>
                  </a:lnTo>
                  <a:lnTo>
                    <a:pt x="6190881" y="1587817"/>
                  </a:lnTo>
                  <a:lnTo>
                    <a:pt x="6145835" y="1608340"/>
                  </a:lnTo>
                  <a:lnTo>
                    <a:pt x="6103251" y="1632191"/>
                  </a:lnTo>
                  <a:lnTo>
                    <a:pt x="6063678" y="1659623"/>
                  </a:lnTo>
                  <a:lnTo>
                    <a:pt x="6027648" y="1690865"/>
                  </a:lnTo>
                  <a:lnTo>
                    <a:pt x="6000331" y="1730870"/>
                  </a:lnTo>
                  <a:lnTo>
                    <a:pt x="5990793" y="1776653"/>
                  </a:lnTo>
                  <a:lnTo>
                    <a:pt x="5999111" y="1822678"/>
                  </a:lnTo>
                  <a:lnTo>
                    <a:pt x="6025362" y="1863394"/>
                  </a:lnTo>
                  <a:lnTo>
                    <a:pt x="6066091" y="1891055"/>
                  </a:lnTo>
                  <a:lnTo>
                    <a:pt x="6112726" y="1900288"/>
                  </a:lnTo>
                  <a:lnTo>
                    <a:pt x="6135611" y="1898129"/>
                  </a:lnTo>
                  <a:lnTo>
                    <a:pt x="6157861" y="1891652"/>
                  </a:lnTo>
                  <a:lnTo>
                    <a:pt x="6178804" y="1880844"/>
                  </a:lnTo>
                  <a:lnTo>
                    <a:pt x="6229235" y="1840865"/>
                  </a:lnTo>
                  <a:lnTo>
                    <a:pt x="6267780" y="1819821"/>
                  </a:lnTo>
                  <a:lnTo>
                    <a:pt x="6312268" y="1802320"/>
                  </a:lnTo>
                  <a:lnTo>
                    <a:pt x="6361493" y="1788147"/>
                  </a:lnTo>
                  <a:lnTo>
                    <a:pt x="6414300" y="1777047"/>
                  </a:lnTo>
                  <a:lnTo>
                    <a:pt x="6469494" y="1768805"/>
                  </a:lnTo>
                  <a:lnTo>
                    <a:pt x="6525920" y="1763179"/>
                  </a:lnTo>
                  <a:lnTo>
                    <a:pt x="6582384" y="1759927"/>
                  </a:lnTo>
                  <a:lnTo>
                    <a:pt x="6637706" y="1758835"/>
                  </a:lnTo>
                  <a:lnTo>
                    <a:pt x="6690741" y="1759648"/>
                  </a:lnTo>
                  <a:lnTo>
                    <a:pt x="6740271" y="1762150"/>
                  </a:lnTo>
                  <a:lnTo>
                    <a:pt x="6785153" y="1766100"/>
                  </a:lnTo>
                  <a:lnTo>
                    <a:pt x="6831558" y="1762290"/>
                  </a:lnTo>
                  <a:lnTo>
                    <a:pt x="6871995" y="1742186"/>
                  </a:lnTo>
                  <a:lnTo>
                    <a:pt x="6902437" y="1708759"/>
                  </a:lnTo>
                  <a:lnTo>
                    <a:pt x="6918846" y="1665008"/>
                  </a:lnTo>
                  <a:lnTo>
                    <a:pt x="7017906" y="1074026"/>
                  </a:lnTo>
                  <a:close/>
                </a:path>
                <a:path w="7486015" h="3317240">
                  <a:moveTo>
                    <a:pt x="7302627" y="1582458"/>
                  </a:moveTo>
                  <a:lnTo>
                    <a:pt x="7302386" y="1533944"/>
                  </a:lnTo>
                  <a:lnTo>
                    <a:pt x="7300722" y="1486484"/>
                  </a:lnTo>
                  <a:lnTo>
                    <a:pt x="7297598" y="1439786"/>
                  </a:lnTo>
                  <a:lnTo>
                    <a:pt x="7293000" y="1393571"/>
                  </a:lnTo>
                  <a:lnTo>
                    <a:pt x="7286904" y="1347508"/>
                  </a:lnTo>
                  <a:lnTo>
                    <a:pt x="7279284" y="1301318"/>
                  </a:lnTo>
                  <a:lnTo>
                    <a:pt x="7270115" y="1254683"/>
                  </a:lnTo>
                  <a:lnTo>
                    <a:pt x="7259383" y="1207325"/>
                  </a:lnTo>
                  <a:lnTo>
                    <a:pt x="7247064" y="1158925"/>
                  </a:lnTo>
                  <a:lnTo>
                    <a:pt x="7233145" y="1109192"/>
                  </a:lnTo>
                  <a:lnTo>
                    <a:pt x="7217575" y="1057821"/>
                  </a:lnTo>
                  <a:lnTo>
                    <a:pt x="7200354" y="1004519"/>
                  </a:lnTo>
                  <a:lnTo>
                    <a:pt x="7177024" y="947254"/>
                  </a:lnTo>
                  <a:lnTo>
                    <a:pt x="7148893" y="897318"/>
                  </a:lnTo>
                  <a:lnTo>
                    <a:pt x="7116724" y="854481"/>
                  </a:lnTo>
                  <a:lnTo>
                    <a:pt x="7081266" y="818527"/>
                  </a:lnTo>
                  <a:lnTo>
                    <a:pt x="7043318" y="789241"/>
                  </a:lnTo>
                  <a:lnTo>
                    <a:pt x="7003618" y="766394"/>
                  </a:lnTo>
                  <a:lnTo>
                    <a:pt x="6962965" y="749782"/>
                  </a:lnTo>
                  <a:lnTo>
                    <a:pt x="6922109" y="739165"/>
                  </a:lnTo>
                  <a:lnTo>
                    <a:pt x="6881825" y="734352"/>
                  </a:lnTo>
                  <a:lnTo>
                    <a:pt x="6842874" y="735101"/>
                  </a:lnTo>
                  <a:lnTo>
                    <a:pt x="6765341" y="757110"/>
                  </a:lnTo>
                  <a:lnTo>
                    <a:pt x="6730238" y="782624"/>
                  </a:lnTo>
                  <a:lnTo>
                    <a:pt x="6700952" y="816267"/>
                  </a:lnTo>
                  <a:lnTo>
                    <a:pt x="6677723" y="856576"/>
                  </a:lnTo>
                  <a:lnTo>
                    <a:pt x="6660794" y="902081"/>
                  </a:lnTo>
                  <a:lnTo>
                    <a:pt x="6650406" y="951280"/>
                  </a:lnTo>
                  <a:lnTo>
                    <a:pt x="6646786" y="1002728"/>
                  </a:lnTo>
                  <a:lnTo>
                    <a:pt x="6650177" y="1054950"/>
                  </a:lnTo>
                  <a:lnTo>
                    <a:pt x="6660832" y="1106449"/>
                  </a:lnTo>
                  <a:lnTo>
                    <a:pt x="6688188" y="1245768"/>
                  </a:lnTo>
                  <a:lnTo>
                    <a:pt x="6697840" y="1296047"/>
                  </a:lnTo>
                  <a:lnTo>
                    <a:pt x="6742798" y="1027887"/>
                  </a:lnTo>
                  <a:lnTo>
                    <a:pt x="6756387" y="985062"/>
                  </a:lnTo>
                  <a:lnTo>
                    <a:pt x="6780593" y="948905"/>
                  </a:lnTo>
                  <a:lnTo>
                    <a:pt x="6813461" y="921029"/>
                  </a:lnTo>
                  <a:lnTo>
                    <a:pt x="6853047" y="903097"/>
                  </a:lnTo>
                  <a:lnTo>
                    <a:pt x="6897421" y="896747"/>
                  </a:lnTo>
                  <a:lnTo>
                    <a:pt x="6910540" y="897305"/>
                  </a:lnTo>
                  <a:lnTo>
                    <a:pt x="6953555" y="907034"/>
                  </a:lnTo>
                  <a:lnTo>
                    <a:pt x="7005117" y="939292"/>
                  </a:lnTo>
                  <a:lnTo>
                    <a:pt x="7040943" y="989609"/>
                  </a:lnTo>
                  <a:lnTo>
                    <a:pt x="7054609" y="1048905"/>
                  </a:lnTo>
                  <a:lnTo>
                    <a:pt x="7052475" y="1079855"/>
                  </a:lnTo>
                  <a:lnTo>
                    <a:pt x="6953402" y="1670837"/>
                  </a:lnTo>
                  <a:lnTo>
                    <a:pt x="6939813" y="1713649"/>
                  </a:lnTo>
                  <a:lnTo>
                    <a:pt x="6915594" y="1749806"/>
                  </a:lnTo>
                  <a:lnTo>
                    <a:pt x="6882714" y="1777682"/>
                  </a:lnTo>
                  <a:lnTo>
                    <a:pt x="6843103" y="1795614"/>
                  </a:lnTo>
                  <a:lnTo>
                    <a:pt x="6798691" y="1801952"/>
                  </a:lnTo>
                  <a:lnTo>
                    <a:pt x="6792925" y="1801952"/>
                  </a:lnTo>
                  <a:lnTo>
                    <a:pt x="6787121" y="1801634"/>
                  </a:lnTo>
                  <a:lnTo>
                    <a:pt x="6748424" y="1797926"/>
                  </a:lnTo>
                  <a:lnTo>
                    <a:pt x="6713690" y="1795729"/>
                  </a:lnTo>
                  <a:lnTo>
                    <a:pt x="6677571" y="1794383"/>
                  </a:lnTo>
                  <a:lnTo>
                    <a:pt x="6640576" y="1793925"/>
                  </a:lnTo>
                  <a:lnTo>
                    <a:pt x="6575692" y="1795259"/>
                  </a:lnTo>
                  <a:lnTo>
                    <a:pt x="6514439" y="1799170"/>
                  </a:lnTo>
                  <a:lnTo>
                    <a:pt x="6457226" y="1805571"/>
                  </a:lnTo>
                  <a:lnTo>
                    <a:pt x="6404470" y="1814360"/>
                  </a:lnTo>
                  <a:lnTo>
                    <a:pt x="6356591" y="1825459"/>
                  </a:lnTo>
                  <a:lnTo>
                    <a:pt x="6314008" y="1838744"/>
                  </a:lnTo>
                  <a:lnTo>
                    <a:pt x="6277153" y="1854136"/>
                  </a:lnTo>
                  <a:lnTo>
                    <a:pt x="6198476" y="1909927"/>
                  </a:lnTo>
                  <a:lnTo>
                    <a:pt x="6171857" y="1923884"/>
                  </a:lnTo>
                  <a:lnTo>
                    <a:pt x="6143053" y="1932470"/>
                  </a:lnTo>
                  <a:lnTo>
                    <a:pt x="6112726" y="1935378"/>
                  </a:lnTo>
                  <a:lnTo>
                    <a:pt x="6101207" y="1934819"/>
                  </a:lnTo>
                  <a:lnTo>
                    <a:pt x="6101372" y="1942795"/>
                  </a:lnTo>
                  <a:lnTo>
                    <a:pt x="6234163" y="2843339"/>
                  </a:lnTo>
                  <a:lnTo>
                    <a:pt x="6246533" y="2888272"/>
                  </a:lnTo>
                  <a:lnTo>
                    <a:pt x="6268567" y="2927604"/>
                  </a:lnTo>
                  <a:lnTo>
                    <a:pt x="6298717" y="2960192"/>
                  </a:lnTo>
                  <a:lnTo>
                    <a:pt x="6335433" y="2984906"/>
                  </a:lnTo>
                  <a:lnTo>
                    <a:pt x="6377178" y="3000565"/>
                  </a:lnTo>
                  <a:lnTo>
                    <a:pt x="6422390" y="3006039"/>
                  </a:lnTo>
                  <a:lnTo>
                    <a:pt x="6436423" y="3005531"/>
                  </a:lnTo>
                  <a:lnTo>
                    <a:pt x="6493053" y="2992564"/>
                  </a:lnTo>
                  <a:lnTo>
                    <a:pt x="6530619" y="2972485"/>
                  </a:lnTo>
                  <a:lnTo>
                    <a:pt x="6562306" y="2945028"/>
                  </a:lnTo>
                  <a:lnTo>
                    <a:pt x="6587172" y="2911500"/>
                  </a:lnTo>
                  <a:lnTo>
                    <a:pt x="6604228" y="2873184"/>
                  </a:lnTo>
                  <a:lnTo>
                    <a:pt x="6612522" y="2831388"/>
                  </a:lnTo>
                  <a:lnTo>
                    <a:pt x="6611099" y="2787421"/>
                  </a:lnTo>
                  <a:lnTo>
                    <a:pt x="6512395" y="2121446"/>
                  </a:lnTo>
                  <a:lnTo>
                    <a:pt x="7031266" y="2121446"/>
                  </a:lnTo>
                  <a:lnTo>
                    <a:pt x="7075170" y="2116328"/>
                  </a:lnTo>
                  <a:lnTo>
                    <a:pt x="7115429" y="2101799"/>
                  </a:lnTo>
                  <a:lnTo>
                    <a:pt x="7150887" y="2079028"/>
                  </a:lnTo>
                  <a:lnTo>
                    <a:pt x="7207148" y="2022462"/>
                  </a:lnTo>
                  <a:lnTo>
                    <a:pt x="7231215" y="1989899"/>
                  </a:lnTo>
                  <a:lnTo>
                    <a:pt x="7252182" y="1950948"/>
                  </a:lnTo>
                  <a:lnTo>
                    <a:pt x="7269645" y="1905050"/>
                  </a:lnTo>
                  <a:lnTo>
                    <a:pt x="7283158" y="1851621"/>
                  </a:lnTo>
                  <a:lnTo>
                    <a:pt x="7289736" y="1793252"/>
                  </a:lnTo>
                  <a:lnTo>
                    <a:pt x="7294994" y="1737448"/>
                  </a:lnTo>
                  <a:lnTo>
                    <a:pt x="7298906" y="1683918"/>
                  </a:lnTo>
                  <a:lnTo>
                    <a:pt x="7301458" y="1632356"/>
                  </a:lnTo>
                  <a:lnTo>
                    <a:pt x="7302627" y="1582458"/>
                  </a:lnTo>
                  <a:close/>
                </a:path>
                <a:path w="7486015" h="3317240">
                  <a:moveTo>
                    <a:pt x="7485989" y="3295612"/>
                  </a:moveTo>
                  <a:lnTo>
                    <a:pt x="7439419" y="3002813"/>
                  </a:lnTo>
                  <a:lnTo>
                    <a:pt x="7424204" y="2907233"/>
                  </a:lnTo>
                  <a:lnTo>
                    <a:pt x="7336701" y="2357170"/>
                  </a:lnTo>
                  <a:lnTo>
                    <a:pt x="7336701" y="2907233"/>
                  </a:lnTo>
                  <a:lnTo>
                    <a:pt x="6736448" y="2907233"/>
                  </a:lnTo>
                  <a:lnTo>
                    <a:pt x="6836931" y="2275573"/>
                  </a:lnTo>
                  <a:lnTo>
                    <a:pt x="7236231" y="2275573"/>
                  </a:lnTo>
                  <a:lnTo>
                    <a:pt x="7336701" y="2907233"/>
                  </a:lnTo>
                  <a:lnTo>
                    <a:pt x="7336701" y="2357170"/>
                  </a:lnTo>
                  <a:lnTo>
                    <a:pt x="7323722" y="2275573"/>
                  </a:lnTo>
                  <a:lnTo>
                    <a:pt x="7355827" y="2275548"/>
                  </a:lnTo>
                  <a:lnTo>
                    <a:pt x="7373633" y="2271941"/>
                  </a:lnTo>
                  <a:lnTo>
                    <a:pt x="7388212" y="2262086"/>
                  </a:lnTo>
                  <a:lnTo>
                    <a:pt x="7398055" y="2247493"/>
                  </a:lnTo>
                  <a:lnTo>
                    <a:pt x="7401674" y="2229688"/>
                  </a:lnTo>
                  <a:lnTo>
                    <a:pt x="7401674" y="2225827"/>
                  </a:lnTo>
                  <a:lnTo>
                    <a:pt x="7398067" y="2208022"/>
                  </a:lnTo>
                  <a:lnTo>
                    <a:pt x="7388212" y="2193429"/>
                  </a:lnTo>
                  <a:lnTo>
                    <a:pt x="7373633" y="2183574"/>
                  </a:lnTo>
                  <a:lnTo>
                    <a:pt x="7355827" y="2179955"/>
                  </a:lnTo>
                  <a:lnTo>
                    <a:pt x="6857403" y="2179955"/>
                  </a:lnTo>
                  <a:lnTo>
                    <a:pt x="6886016" y="2156498"/>
                  </a:lnTo>
                  <a:lnTo>
                    <a:pt x="6553022" y="2156498"/>
                  </a:lnTo>
                  <a:lnTo>
                    <a:pt x="6597028" y="2453373"/>
                  </a:lnTo>
                  <a:lnTo>
                    <a:pt x="6608762" y="2383739"/>
                  </a:lnTo>
                  <a:lnTo>
                    <a:pt x="6740753" y="2275548"/>
                  </a:lnTo>
                  <a:lnTo>
                    <a:pt x="6749364" y="2275548"/>
                  </a:lnTo>
                  <a:lnTo>
                    <a:pt x="6587096" y="3295612"/>
                  </a:lnTo>
                  <a:lnTo>
                    <a:pt x="6672466" y="3309213"/>
                  </a:lnTo>
                  <a:lnTo>
                    <a:pt x="6721208" y="3002813"/>
                  </a:lnTo>
                  <a:lnTo>
                    <a:pt x="7351877" y="3002813"/>
                  </a:lnTo>
                  <a:lnTo>
                    <a:pt x="7400620" y="3309213"/>
                  </a:lnTo>
                  <a:lnTo>
                    <a:pt x="7485989" y="3295612"/>
                  </a:lnTo>
                  <a:close/>
                </a:path>
              </a:pathLst>
            </a:custGeom>
            <a:solidFill>
              <a:srgbClr val="FEF6E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07252" y="186999"/>
            <a:ext cx="36830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參考資料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18576" y="1280415"/>
            <a:ext cx="15050769" cy="8487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62120" marR="4254500" algn="ctr">
              <a:lnSpc>
                <a:spcPct val="114599"/>
              </a:lnSpc>
              <a:spcBef>
                <a:spcPts val="100"/>
              </a:spcBef>
            </a:pPr>
            <a:r>
              <a:rPr sz="1600" spc="-14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參考書</a:t>
            </a:r>
            <a:r>
              <a:rPr sz="1600" spc="-7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:</a:t>
            </a:r>
            <a:r>
              <a:rPr sz="1600" spc="-1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1600" spc="-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Oracle</a:t>
            </a:r>
            <a:r>
              <a:rPr sz="1600" spc="-5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資料庫</a:t>
            </a:r>
            <a:r>
              <a:rPr sz="16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1600" spc="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SQL</a:t>
            </a:r>
            <a:r>
              <a:rPr sz="1600" spc="5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學習經典</a:t>
            </a:r>
            <a:r>
              <a:rPr sz="1600" spc="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--</a:t>
            </a:r>
            <a:r>
              <a:rPr sz="1600" spc="5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融入</a:t>
            </a:r>
            <a:r>
              <a:rPr sz="1600" spc="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OCA</a:t>
            </a:r>
            <a:r>
              <a:rPr sz="1600" spc="-1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1600" spc="8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DBA</a:t>
            </a:r>
            <a:r>
              <a:rPr sz="1600" spc="16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國際認證 </a:t>
            </a:r>
            <a:r>
              <a:rPr sz="1600" spc="-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  <a:hlinkClick r:id="rId5"/>
              </a:rPr>
              <a:t>https://www.hct.com.tw/allocation/allocation_sendmode.aspx </a:t>
            </a:r>
            <a:r>
              <a:rPr sz="1600" spc="-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1600" spc="-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  <a:hlinkClick r:id="rId6"/>
              </a:rPr>
              <a:t>http://web.ncyu.edu.tw/~jacky/l3.pdf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600" spc="10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https://support.shoplineapp.com/hc/zh-tw/articles/115005625043-%E9%BB%91%E8%B2%93%E5%AE%85%E9%85%8D-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600" spc="33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%E5%87%BA%E8%B2%A8%E6%B5%81%E7%A8%8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640205" marR="1632585" algn="ctr">
              <a:lnSpc>
                <a:spcPct val="114599"/>
              </a:lnSpc>
            </a:pPr>
            <a:r>
              <a:rPr sz="1600" spc="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https://wiki.mbalib.com/zh-tw/%E7%89%A9%E6%B5%81%E4%BD%9C%E4%B8%9A%E6%B5%81%E7%A8%8B </a:t>
            </a:r>
            <a:r>
              <a:rPr sz="1600" spc="-8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1600" spc="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  <a:hlinkClick r:id="rId7"/>
              </a:rPr>
              <a:t>https://www.lalamove.com/zh-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600" spc="30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tw/blog/%E4%BC%81%E6%A5%AD%E5%A6%82%E4%BD%95%E5%81%9A%E5%A5%BD%E7%89%A9%E6%B5%81%E7%AE%A1%E7%90%86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3024505" marR="3016885" algn="ctr">
              <a:lnSpc>
                <a:spcPct val="114599"/>
              </a:lnSpc>
            </a:pPr>
            <a:r>
              <a:rPr sz="1600" spc="17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https://wiki.mbalib.com/zh-tw/%E8%B4%A7%E4%BD%8D%E7%BC%96%E7%A0%81 </a:t>
            </a:r>
            <a:r>
              <a:rPr sz="1600" spc="-8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1600" spc="-1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  <a:hlinkClick r:id="rId8"/>
              </a:rPr>
              <a:t>http://web.ncyu.edu.tw/~jacky/96log-d6.pdf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spc="10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https://support.shoplineapp.com/hc/zh-tw/articles/115005625043-%E9%BB%91%E8%B2%93%E5%AE%85%E9%85%8D-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600" spc="3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%E5%87%BA%E8%B2%A8%E6%B5%81%E7%A8%8B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600" spc="10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https://support.shoplineapp.com/hc/zh-tw/articles/115005625043-%E9%BB%91%E8%B2%93%E5%AE%85%E9%85%8D-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600" spc="3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%E5%87%BA%E8%B2%A8%E6%B5%81%E7%A8%8B#2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4807585" marR="4799965" algn="ctr">
              <a:lnSpc>
                <a:spcPct val="114599"/>
              </a:lnSpc>
            </a:pPr>
            <a:r>
              <a:rPr sz="1600" spc="1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  <a:hlinkClick r:id="rId9"/>
              </a:rPr>
              <a:t>https://www.91app.com/blog/ecommerce-logistics/ </a:t>
            </a:r>
            <a:r>
              <a:rPr sz="1600" spc="1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1600" spc="9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  <a:hlinkClick r:id="rId10"/>
              </a:rPr>
              <a:t>https://www.yamab2b.com/why/403692.html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151130" marR="143510" indent="1788160">
              <a:lnSpc>
                <a:spcPct val="114599"/>
              </a:lnSpc>
            </a:pPr>
            <a:r>
              <a:rPr sz="1600" spc="-2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https://zh-tw.extendoffice.com/documents/excel/2484-excel-random-number-no-duplicates-no-repeat.html </a:t>
            </a:r>
            <a:r>
              <a:rPr sz="1600" spc="-2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1600" spc="114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https://noter.tw/2711/oracle-%E5%8C%AF%E5%85%A5%E5%8C%AF%E5%87%BA-excel-%E9%80%8F%E9%81%8E-sql-developer/#_Excel-2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4318000" marR="4310380" algn="ctr">
              <a:lnSpc>
                <a:spcPct val="114599"/>
              </a:lnSpc>
            </a:pPr>
            <a:r>
              <a:rPr sz="1600" spc="3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  <a:hlinkClick r:id="rId11"/>
              </a:rPr>
              <a:t>https://www.addresscopy.com/ </a:t>
            </a:r>
            <a:r>
              <a:rPr sz="1600" spc="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1600" spc="3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https://dotblogs.com.tw/kinanson/2017/05/06/090718 </a:t>
            </a:r>
            <a:r>
              <a:rPr sz="1600" spc="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1600" spc="4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  <a:hlinkClick r:id="rId12"/>
              </a:rPr>
              <a:t>https://www.796t.com/content/1548042509.html </a:t>
            </a:r>
            <a:r>
              <a:rPr sz="1600" spc="5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1600" spc="-3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https://blog.csdn.net/qinyangzhao/article/details/83190600  </a:t>
            </a:r>
            <a:r>
              <a:rPr sz="1600" spc="5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  <a:hlinkClick r:id="rId13"/>
              </a:rPr>
              <a:t>https://www.796t.com/p/1395186.html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600" spc="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https://etrexkuo.medium.com/%E5%A6%82%E4%BD%95%E5%BE%9E%E8%B3%87%E6%96%99%E5%BA%AB-schema-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600" spc="2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%E5%BF%AB%E9%80%9F%E7%94%9F%E6%88%90-erd-%E6%96%87%E4%BB%B6-e0bd903e893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600" spc="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https://etrexkuo.medium.com/%E5%A6%82%E4%BD%95%E5%BE%9E%E8%B3%87%E6%96%99%E5%BA%AB-schema-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600" spc="23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%E5%BF%AB%E9%80%9F%E7%94%9F%E6%88%90-erd-%E6%96%87%E4%BB%B6-e0bd903e893</a:t>
            </a:r>
            <a:endParaRPr sz="16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18696" y="567203"/>
            <a:ext cx="16759555" cy="7920355"/>
            <a:chOff x="818696" y="567203"/>
            <a:chExt cx="16759555" cy="7920355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63128" y="567203"/>
              <a:ext cx="1714499" cy="23240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8696" y="7382325"/>
              <a:ext cx="2657474" cy="11048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ECC8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8733" y="0"/>
            <a:ext cx="17254855" cy="7328534"/>
            <a:chOff x="1028733" y="0"/>
            <a:chExt cx="17254855" cy="7328534"/>
          </a:xfrm>
        </p:grpSpPr>
        <p:sp>
          <p:nvSpPr>
            <p:cNvPr id="4" name="object 4"/>
            <p:cNvSpPr/>
            <p:nvPr/>
          </p:nvSpPr>
          <p:spPr>
            <a:xfrm>
              <a:off x="1028733" y="2956312"/>
              <a:ext cx="16230600" cy="4371975"/>
            </a:xfrm>
            <a:custGeom>
              <a:avLst/>
              <a:gdLst/>
              <a:ahLst/>
              <a:cxnLst/>
              <a:rect l="l" t="t" r="r" b="b"/>
              <a:pathLst>
                <a:path w="16230600" h="4371975">
                  <a:moveTo>
                    <a:pt x="16230531" y="4371974"/>
                  </a:moveTo>
                  <a:lnTo>
                    <a:pt x="0" y="4371974"/>
                  </a:lnTo>
                  <a:lnTo>
                    <a:pt x="0" y="0"/>
                  </a:lnTo>
                  <a:lnTo>
                    <a:pt x="16230531" y="0"/>
                  </a:lnTo>
                  <a:lnTo>
                    <a:pt x="16230531" y="43719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926113" y="0"/>
              <a:ext cx="5357495" cy="4657725"/>
            </a:xfrm>
            <a:custGeom>
              <a:avLst/>
              <a:gdLst/>
              <a:ahLst/>
              <a:cxnLst/>
              <a:rect l="l" t="t" r="r" b="b"/>
              <a:pathLst>
                <a:path w="5357494" h="4657725">
                  <a:moveTo>
                    <a:pt x="5357367" y="4308488"/>
                  </a:moveTo>
                  <a:lnTo>
                    <a:pt x="5357367" y="0"/>
                  </a:lnTo>
                  <a:lnTo>
                    <a:pt x="0" y="0"/>
                  </a:lnTo>
                  <a:lnTo>
                    <a:pt x="114935" y="166366"/>
                  </a:lnTo>
                  <a:lnTo>
                    <a:pt x="172051" y="249722"/>
                  </a:lnTo>
                  <a:lnTo>
                    <a:pt x="228745" y="333297"/>
                  </a:lnTo>
                  <a:lnTo>
                    <a:pt x="284875" y="417167"/>
                  </a:lnTo>
                  <a:lnTo>
                    <a:pt x="312685" y="459238"/>
                  </a:lnTo>
                  <a:lnTo>
                    <a:pt x="340302" y="501412"/>
                  </a:lnTo>
                  <a:lnTo>
                    <a:pt x="367707" y="543699"/>
                  </a:lnTo>
                  <a:lnTo>
                    <a:pt x="394883" y="586108"/>
                  </a:lnTo>
                  <a:lnTo>
                    <a:pt x="421813" y="628649"/>
                  </a:lnTo>
                  <a:lnTo>
                    <a:pt x="448480" y="671333"/>
                  </a:lnTo>
                  <a:lnTo>
                    <a:pt x="474864" y="714168"/>
                  </a:lnTo>
                  <a:lnTo>
                    <a:pt x="500950" y="757165"/>
                  </a:lnTo>
                  <a:lnTo>
                    <a:pt x="526718" y="800332"/>
                  </a:lnTo>
                  <a:lnTo>
                    <a:pt x="552153" y="843681"/>
                  </a:lnTo>
                  <a:lnTo>
                    <a:pt x="577235" y="887220"/>
                  </a:lnTo>
                  <a:lnTo>
                    <a:pt x="601948" y="930959"/>
                  </a:lnTo>
                  <a:lnTo>
                    <a:pt x="626273" y="974908"/>
                  </a:lnTo>
                  <a:lnTo>
                    <a:pt x="650194" y="1019076"/>
                  </a:lnTo>
                  <a:lnTo>
                    <a:pt x="673693" y="1063474"/>
                  </a:lnTo>
                  <a:lnTo>
                    <a:pt x="696751" y="1108111"/>
                  </a:lnTo>
                  <a:lnTo>
                    <a:pt x="719352" y="1152997"/>
                  </a:lnTo>
                  <a:lnTo>
                    <a:pt x="741478" y="1198141"/>
                  </a:lnTo>
                  <a:lnTo>
                    <a:pt x="763111" y="1243553"/>
                  </a:lnTo>
                  <a:lnTo>
                    <a:pt x="784234" y="1289243"/>
                  </a:lnTo>
                  <a:lnTo>
                    <a:pt x="804829" y="1335220"/>
                  </a:lnTo>
                  <a:lnTo>
                    <a:pt x="824878" y="1381495"/>
                  </a:lnTo>
                  <a:lnTo>
                    <a:pt x="844364" y="1428076"/>
                  </a:lnTo>
                  <a:lnTo>
                    <a:pt x="863269" y="1474975"/>
                  </a:lnTo>
                  <a:lnTo>
                    <a:pt x="881577" y="1522199"/>
                  </a:lnTo>
                  <a:lnTo>
                    <a:pt x="899268" y="1569760"/>
                  </a:lnTo>
                  <a:lnTo>
                    <a:pt x="916325" y="1617666"/>
                  </a:lnTo>
                  <a:lnTo>
                    <a:pt x="932732" y="1665928"/>
                  </a:lnTo>
                  <a:lnTo>
                    <a:pt x="948470" y="1714554"/>
                  </a:lnTo>
                  <a:lnTo>
                    <a:pt x="963521" y="1763556"/>
                  </a:lnTo>
                  <a:lnTo>
                    <a:pt x="977868" y="1812942"/>
                  </a:lnTo>
                  <a:lnTo>
                    <a:pt x="991260" y="1861452"/>
                  </a:lnTo>
                  <a:lnTo>
                    <a:pt x="1004014" y="1910301"/>
                  </a:lnTo>
                  <a:lnTo>
                    <a:pt x="1016177" y="1959460"/>
                  </a:lnTo>
                  <a:lnTo>
                    <a:pt x="1027798" y="2008900"/>
                  </a:lnTo>
                  <a:lnTo>
                    <a:pt x="1038927" y="2058592"/>
                  </a:lnTo>
                  <a:lnTo>
                    <a:pt x="1049612" y="2108505"/>
                  </a:lnTo>
                  <a:lnTo>
                    <a:pt x="1059902" y="2158610"/>
                  </a:lnTo>
                  <a:lnTo>
                    <a:pt x="1069844" y="2208879"/>
                  </a:lnTo>
                  <a:lnTo>
                    <a:pt x="1079489" y="2259281"/>
                  </a:lnTo>
                  <a:lnTo>
                    <a:pt x="1088885" y="2309787"/>
                  </a:lnTo>
                  <a:lnTo>
                    <a:pt x="1107124" y="2410995"/>
                  </a:lnTo>
                  <a:lnTo>
                    <a:pt x="1142755" y="2613367"/>
                  </a:lnTo>
                  <a:lnTo>
                    <a:pt x="1160926" y="2714060"/>
                  </a:lnTo>
                  <a:lnTo>
                    <a:pt x="1170271" y="2764180"/>
                  </a:lnTo>
                  <a:lnTo>
                    <a:pt x="1179854" y="2814111"/>
                  </a:lnTo>
                  <a:lnTo>
                    <a:pt x="1189723" y="2863822"/>
                  </a:lnTo>
                  <a:lnTo>
                    <a:pt x="1199928" y="2913285"/>
                  </a:lnTo>
                  <a:lnTo>
                    <a:pt x="1210517" y="2962469"/>
                  </a:lnTo>
                  <a:lnTo>
                    <a:pt x="1221539" y="3011346"/>
                  </a:lnTo>
                  <a:lnTo>
                    <a:pt x="1233042" y="3059886"/>
                  </a:lnTo>
                  <a:lnTo>
                    <a:pt x="1245075" y="3108059"/>
                  </a:lnTo>
                  <a:lnTo>
                    <a:pt x="1257687" y="3155837"/>
                  </a:lnTo>
                  <a:lnTo>
                    <a:pt x="1270927" y="3203189"/>
                  </a:lnTo>
                  <a:lnTo>
                    <a:pt x="1284843" y="3250087"/>
                  </a:lnTo>
                  <a:lnTo>
                    <a:pt x="1299484" y="3296501"/>
                  </a:lnTo>
                  <a:lnTo>
                    <a:pt x="1314898" y="3342401"/>
                  </a:lnTo>
                  <a:lnTo>
                    <a:pt x="1331135" y="3387758"/>
                  </a:lnTo>
                  <a:lnTo>
                    <a:pt x="1348243" y="3432543"/>
                  </a:lnTo>
                  <a:lnTo>
                    <a:pt x="1366271" y="3476727"/>
                  </a:lnTo>
                  <a:lnTo>
                    <a:pt x="1385268" y="3520279"/>
                  </a:lnTo>
                  <a:lnTo>
                    <a:pt x="1405281" y="3563171"/>
                  </a:lnTo>
                  <a:lnTo>
                    <a:pt x="1426361" y="3605372"/>
                  </a:lnTo>
                  <a:lnTo>
                    <a:pt x="1448555" y="3646855"/>
                  </a:lnTo>
                  <a:lnTo>
                    <a:pt x="1471913" y="3687588"/>
                  </a:lnTo>
                  <a:lnTo>
                    <a:pt x="1496483" y="3727544"/>
                  </a:lnTo>
                  <a:lnTo>
                    <a:pt x="1522314" y="3766691"/>
                  </a:lnTo>
                  <a:lnTo>
                    <a:pt x="1549454" y="3805002"/>
                  </a:lnTo>
                  <a:lnTo>
                    <a:pt x="1577260" y="3841588"/>
                  </a:lnTo>
                  <a:lnTo>
                    <a:pt x="1606325" y="3877347"/>
                  </a:lnTo>
                  <a:lnTo>
                    <a:pt x="1636613" y="3912278"/>
                  </a:lnTo>
                  <a:lnTo>
                    <a:pt x="1668086" y="3946386"/>
                  </a:lnTo>
                  <a:lnTo>
                    <a:pt x="1700708" y="3979670"/>
                  </a:lnTo>
                  <a:lnTo>
                    <a:pt x="1734443" y="4012133"/>
                  </a:lnTo>
                  <a:lnTo>
                    <a:pt x="1769254" y="4043777"/>
                  </a:lnTo>
                  <a:lnTo>
                    <a:pt x="1805103" y="4074603"/>
                  </a:lnTo>
                  <a:lnTo>
                    <a:pt x="1841956" y="4104613"/>
                  </a:lnTo>
                  <a:lnTo>
                    <a:pt x="1879773" y="4133808"/>
                  </a:lnTo>
                  <a:lnTo>
                    <a:pt x="1918520" y="4162192"/>
                  </a:lnTo>
                  <a:lnTo>
                    <a:pt x="1958159" y="4189764"/>
                  </a:lnTo>
                  <a:lnTo>
                    <a:pt x="1998654" y="4216527"/>
                  </a:lnTo>
                  <a:lnTo>
                    <a:pt x="2039968" y="4242483"/>
                  </a:lnTo>
                  <a:lnTo>
                    <a:pt x="2082064" y="4267634"/>
                  </a:lnTo>
                  <a:lnTo>
                    <a:pt x="2124906" y="4291980"/>
                  </a:lnTo>
                  <a:lnTo>
                    <a:pt x="2168457" y="4315524"/>
                  </a:lnTo>
                  <a:lnTo>
                    <a:pt x="2212681" y="4338268"/>
                  </a:lnTo>
                  <a:lnTo>
                    <a:pt x="2257540" y="4360213"/>
                  </a:lnTo>
                  <a:lnTo>
                    <a:pt x="2302998" y="4381361"/>
                  </a:lnTo>
                  <a:lnTo>
                    <a:pt x="2349018" y="4401714"/>
                  </a:lnTo>
                  <a:lnTo>
                    <a:pt x="2395564" y="4421273"/>
                  </a:lnTo>
                  <a:lnTo>
                    <a:pt x="2442599" y="4440041"/>
                  </a:lnTo>
                  <a:lnTo>
                    <a:pt x="2490087" y="4458018"/>
                  </a:lnTo>
                  <a:lnTo>
                    <a:pt x="2537990" y="4475207"/>
                  </a:lnTo>
                  <a:lnTo>
                    <a:pt x="2586271" y="4491610"/>
                  </a:lnTo>
                  <a:lnTo>
                    <a:pt x="2634896" y="4507227"/>
                  </a:lnTo>
                  <a:lnTo>
                    <a:pt x="2683826" y="4522061"/>
                  </a:lnTo>
                  <a:lnTo>
                    <a:pt x="2733024" y="4536114"/>
                  </a:lnTo>
                  <a:lnTo>
                    <a:pt x="2782455" y="4549387"/>
                  </a:lnTo>
                  <a:lnTo>
                    <a:pt x="2832082" y="4561882"/>
                  </a:lnTo>
                  <a:lnTo>
                    <a:pt x="2881868" y="4573601"/>
                  </a:lnTo>
                  <a:lnTo>
                    <a:pt x="2931776" y="4584545"/>
                  </a:lnTo>
                  <a:lnTo>
                    <a:pt x="2981769" y="4594716"/>
                  </a:lnTo>
                  <a:lnTo>
                    <a:pt x="3031812" y="4604116"/>
                  </a:lnTo>
                  <a:lnTo>
                    <a:pt x="3081866" y="4612747"/>
                  </a:lnTo>
                  <a:lnTo>
                    <a:pt x="3131896" y="4620610"/>
                  </a:lnTo>
                  <a:lnTo>
                    <a:pt x="3181866" y="4627707"/>
                  </a:lnTo>
                  <a:lnTo>
                    <a:pt x="3231737" y="4634040"/>
                  </a:lnTo>
                  <a:lnTo>
                    <a:pt x="3281474" y="4639611"/>
                  </a:lnTo>
                  <a:lnTo>
                    <a:pt x="3331040" y="4644421"/>
                  </a:lnTo>
                  <a:lnTo>
                    <a:pt x="3380398" y="4648471"/>
                  </a:lnTo>
                  <a:lnTo>
                    <a:pt x="3429511" y="4651765"/>
                  </a:lnTo>
                  <a:lnTo>
                    <a:pt x="3483266" y="4654448"/>
                  </a:lnTo>
                  <a:lnTo>
                    <a:pt x="3536684" y="4656236"/>
                  </a:lnTo>
                  <a:lnTo>
                    <a:pt x="3589774" y="4657153"/>
                  </a:lnTo>
                  <a:lnTo>
                    <a:pt x="3642544" y="4657222"/>
                  </a:lnTo>
                  <a:lnTo>
                    <a:pt x="3695005" y="4656467"/>
                  </a:lnTo>
                  <a:lnTo>
                    <a:pt x="3747164" y="4654910"/>
                  </a:lnTo>
                  <a:lnTo>
                    <a:pt x="3799031" y="4652577"/>
                  </a:lnTo>
                  <a:lnTo>
                    <a:pt x="3850614" y="4649490"/>
                  </a:lnTo>
                  <a:lnTo>
                    <a:pt x="3901922" y="4645673"/>
                  </a:lnTo>
                  <a:lnTo>
                    <a:pt x="3952965" y="4641150"/>
                  </a:lnTo>
                  <a:lnTo>
                    <a:pt x="4003750" y="4635943"/>
                  </a:lnTo>
                  <a:lnTo>
                    <a:pt x="4054287" y="4630077"/>
                  </a:lnTo>
                  <a:lnTo>
                    <a:pt x="4104585" y="4623575"/>
                  </a:lnTo>
                  <a:lnTo>
                    <a:pt x="4154653" y="4616461"/>
                  </a:lnTo>
                  <a:lnTo>
                    <a:pt x="4204498" y="4608758"/>
                  </a:lnTo>
                  <a:lnTo>
                    <a:pt x="4254132" y="4600490"/>
                  </a:lnTo>
                  <a:lnTo>
                    <a:pt x="4303561" y="4591680"/>
                  </a:lnTo>
                  <a:lnTo>
                    <a:pt x="4352795" y="4582352"/>
                  </a:lnTo>
                  <a:lnTo>
                    <a:pt x="4401843" y="4572529"/>
                  </a:lnTo>
                  <a:lnTo>
                    <a:pt x="4450714" y="4562235"/>
                  </a:lnTo>
                  <a:lnTo>
                    <a:pt x="4499416" y="4551494"/>
                  </a:lnTo>
                  <a:lnTo>
                    <a:pt x="4547959" y="4540329"/>
                  </a:lnTo>
                  <a:lnTo>
                    <a:pt x="4596351" y="4528764"/>
                  </a:lnTo>
                  <a:lnTo>
                    <a:pt x="4644602" y="4516822"/>
                  </a:lnTo>
                  <a:lnTo>
                    <a:pt x="4692719" y="4504526"/>
                  </a:lnTo>
                  <a:lnTo>
                    <a:pt x="4740713" y="4491901"/>
                  </a:lnTo>
                  <a:lnTo>
                    <a:pt x="4788591" y="4478970"/>
                  </a:lnTo>
                  <a:lnTo>
                    <a:pt x="4836362" y="4465756"/>
                  </a:lnTo>
                  <a:lnTo>
                    <a:pt x="4884037" y="4452283"/>
                  </a:lnTo>
                  <a:lnTo>
                    <a:pt x="4931622" y="4438574"/>
                  </a:lnTo>
                  <a:lnTo>
                    <a:pt x="4979128" y="4424654"/>
                  </a:lnTo>
                  <a:lnTo>
                    <a:pt x="5073936" y="4396272"/>
                  </a:lnTo>
                  <a:lnTo>
                    <a:pt x="5168531" y="4367324"/>
                  </a:lnTo>
                  <a:lnTo>
                    <a:pt x="5357367" y="4308488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001569" y="0"/>
              <a:ext cx="4282440" cy="3722370"/>
            </a:xfrm>
            <a:custGeom>
              <a:avLst/>
              <a:gdLst/>
              <a:ahLst/>
              <a:cxnLst/>
              <a:rect l="l" t="t" r="r" b="b"/>
              <a:pathLst>
                <a:path w="4282440" h="3722370">
                  <a:moveTo>
                    <a:pt x="4281911" y="3443046"/>
                  </a:moveTo>
                  <a:lnTo>
                    <a:pt x="4281911" y="0"/>
                  </a:lnTo>
                  <a:lnTo>
                    <a:pt x="0" y="0"/>
                  </a:lnTo>
                  <a:lnTo>
                    <a:pt x="85618" y="123924"/>
                  </a:lnTo>
                  <a:lnTo>
                    <a:pt x="142338" y="206710"/>
                  </a:lnTo>
                  <a:lnTo>
                    <a:pt x="198520" y="289769"/>
                  </a:lnTo>
                  <a:lnTo>
                    <a:pt x="226342" y="331438"/>
                  </a:lnTo>
                  <a:lnTo>
                    <a:pt x="253949" y="373220"/>
                  </a:lnTo>
                  <a:lnTo>
                    <a:pt x="281313" y="415130"/>
                  </a:lnTo>
                  <a:lnTo>
                    <a:pt x="308409" y="457181"/>
                  </a:lnTo>
                  <a:lnTo>
                    <a:pt x="335208" y="499390"/>
                  </a:lnTo>
                  <a:lnTo>
                    <a:pt x="361685" y="541770"/>
                  </a:lnTo>
                  <a:lnTo>
                    <a:pt x="387811" y="584337"/>
                  </a:lnTo>
                  <a:lnTo>
                    <a:pt x="413561" y="627105"/>
                  </a:lnTo>
                  <a:lnTo>
                    <a:pt x="438907" y="670089"/>
                  </a:lnTo>
                  <a:lnTo>
                    <a:pt x="463823" y="713304"/>
                  </a:lnTo>
                  <a:lnTo>
                    <a:pt x="488282" y="756764"/>
                  </a:lnTo>
                  <a:lnTo>
                    <a:pt x="512256" y="800485"/>
                  </a:lnTo>
                  <a:lnTo>
                    <a:pt x="535718" y="844482"/>
                  </a:lnTo>
                  <a:lnTo>
                    <a:pt x="558643" y="888768"/>
                  </a:lnTo>
                  <a:lnTo>
                    <a:pt x="581002" y="933358"/>
                  </a:lnTo>
                  <a:lnTo>
                    <a:pt x="602770" y="978269"/>
                  </a:lnTo>
                  <a:lnTo>
                    <a:pt x="623918" y="1023513"/>
                  </a:lnTo>
                  <a:lnTo>
                    <a:pt x="644421" y="1069106"/>
                  </a:lnTo>
                  <a:lnTo>
                    <a:pt x="664251" y="1115064"/>
                  </a:lnTo>
                  <a:lnTo>
                    <a:pt x="683382" y="1161399"/>
                  </a:lnTo>
                  <a:lnTo>
                    <a:pt x="701786" y="1208128"/>
                  </a:lnTo>
                  <a:lnTo>
                    <a:pt x="719436" y="1255266"/>
                  </a:lnTo>
                  <a:lnTo>
                    <a:pt x="736306" y="1302826"/>
                  </a:lnTo>
                  <a:lnTo>
                    <a:pt x="752369" y="1350823"/>
                  </a:lnTo>
                  <a:lnTo>
                    <a:pt x="767598" y="1399273"/>
                  </a:lnTo>
                  <a:lnTo>
                    <a:pt x="781966" y="1448190"/>
                  </a:lnTo>
                  <a:lnTo>
                    <a:pt x="795078" y="1496119"/>
                  </a:lnTo>
                  <a:lnTo>
                    <a:pt x="807427" y="1544457"/>
                  </a:lnTo>
                  <a:lnTo>
                    <a:pt x="819087" y="1593160"/>
                  </a:lnTo>
                  <a:lnTo>
                    <a:pt x="830130" y="1642183"/>
                  </a:lnTo>
                  <a:lnTo>
                    <a:pt x="840630" y="1691482"/>
                  </a:lnTo>
                  <a:lnTo>
                    <a:pt x="850660" y="1741012"/>
                  </a:lnTo>
                  <a:lnTo>
                    <a:pt x="860294" y="1790728"/>
                  </a:lnTo>
                  <a:lnTo>
                    <a:pt x="869605" y="1840586"/>
                  </a:lnTo>
                  <a:lnTo>
                    <a:pt x="887551" y="1940548"/>
                  </a:lnTo>
                  <a:lnTo>
                    <a:pt x="913880" y="2090440"/>
                  </a:lnTo>
                  <a:lnTo>
                    <a:pt x="922793" y="2140211"/>
                  </a:lnTo>
                  <a:lnTo>
                    <a:pt x="931897" y="2189812"/>
                  </a:lnTo>
                  <a:lnTo>
                    <a:pt x="941264" y="2239198"/>
                  </a:lnTo>
                  <a:lnTo>
                    <a:pt x="950968" y="2288324"/>
                  </a:lnTo>
                  <a:lnTo>
                    <a:pt x="961083" y="2337146"/>
                  </a:lnTo>
                  <a:lnTo>
                    <a:pt x="971682" y="2385618"/>
                  </a:lnTo>
                  <a:lnTo>
                    <a:pt x="982838" y="2433697"/>
                  </a:lnTo>
                  <a:lnTo>
                    <a:pt x="994625" y="2481338"/>
                  </a:lnTo>
                  <a:lnTo>
                    <a:pt x="1007115" y="2528497"/>
                  </a:lnTo>
                  <a:lnTo>
                    <a:pt x="1020383" y="2575127"/>
                  </a:lnTo>
                  <a:lnTo>
                    <a:pt x="1034501" y="2621186"/>
                  </a:lnTo>
                  <a:lnTo>
                    <a:pt x="1049543" y="2666628"/>
                  </a:lnTo>
                  <a:lnTo>
                    <a:pt x="1065583" y="2711409"/>
                  </a:lnTo>
                  <a:lnTo>
                    <a:pt x="1082694" y="2755484"/>
                  </a:lnTo>
                  <a:lnTo>
                    <a:pt x="1100948" y="2798809"/>
                  </a:lnTo>
                  <a:lnTo>
                    <a:pt x="1120420" y="2841338"/>
                  </a:lnTo>
                  <a:lnTo>
                    <a:pt x="1141182" y="2883028"/>
                  </a:lnTo>
                  <a:lnTo>
                    <a:pt x="1163309" y="2923834"/>
                  </a:lnTo>
                  <a:lnTo>
                    <a:pt x="1186873" y="2963711"/>
                  </a:lnTo>
                  <a:lnTo>
                    <a:pt x="1211948" y="3002614"/>
                  </a:lnTo>
                  <a:lnTo>
                    <a:pt x="1238607" y="3040499"/>
                  </a:lnTo>
                  <a:lnTo>
                    <a:pt x="1266069" y="3076377"/>
                  </a:lnTo>
                  <a:lnTo>
                    <a:pt x="1295036" y="3111254"/>
                  </a:lnTo>
                  <a:lnTo>
                    <a:pt x="1325453" y="3145134"/>
                  </a:lnTo>
                  <a:lnTo>
                    <a:pt x="1357268" y="3178018"/>
                  </a:lnTo>
                  <a:lnTo>
                    <a:pt x="1390425" y="3209909"/>
                  </a:lnTo>
                  <a:lnTo>
                    <a:pt x="1424871" y="3240810"/>
                  </a:lnTo>
                  <a:lnTo>
                    <a:pt x="1460551" y="3270723"/>
                  </a:lnTo>
                  <a:lnTo>
                    <a:pt x="1497411" y="3299651"/>
                  </a:lnTo>
                  <a:lnTo>
                    <a:pt x="1535397" y="3327596"/>
                  </a:lnTo>
                  <a:lnTo>
                    <a:pt x="1574455" y="3354560"/>
                  </a:lnTo>
                  <a:lnTo>
                    <a:pt x="1614531" y="3380547"/>
                  </a:lnTo>
                  <a:lnTo>
                    <a:pt x="1655571" y="3405558"/>
                  </a:lnTo>
                  <a:lnTo>
                    <a:pt x="1697520" y="3429596"/>
                  </a:lnTo>
                  <a:lnTo>
                    <a:pt x="1740324" y="3452664"/>
                  </a:lnTo>
                  <a:lnTo>
                    <a:pt x="1783929" y="3474764"/>
                  </a:lnTo>
                  <a:lnTo>
                    <a:pt x="1828281" y="3495899"/>
                  </a:lnTo>
                  <a:lnTo>
                    <a:pt x="1873326" y="3516071"/>
                  </a:lnTo>
                  <a:lnTo>
                    <a:pt x="1919009" y="3535283"/>
                  </a:lnTo>
                  <a:lnTo>
                    <a:pt x="1965277" y="3553537"/>
                  </a:lnTo>
                  <a:lnTo>
                    <a:pt x="2012076" y="3570835"/>
                  </a:lnTo>
                  <a:lnTo>
                    <a:pt x="2059350" y="3587181"/>
                  </a:lnTo>
                  <a:lnTo>
                    <a:pt x="2107047" y="3602576"/>
                  </a:lnTo>
                  <a:lnTo>
                    <a:pt x="2155111" y="3617024"/>
                  </a:lnTo>
                  <a:lnTo>
                    <a:pt x="2203489" y="3630526"/>
                  </a:lnTo>
                  <a:lnTo>
                    <a:pt x="2252126" y="3643086"/>
                  </a:lnTo>
                  <a:lnTo>
                    <a:pt x="2300969" y="3654705"/>
                  </a:lnTo>
                  <a:lnTo>
                    <a:pt x="2349963" y="3665387"/>
                  </a:lnTo>
                  <a:lnTo>
                    <a:pt x="2399055" y="3675133"/>
                  </a:lnTo>
                  <a:lnTo>
                    <a:pt x="2448189" y="3683946"/>
                  </a:lnTo>
                  <a:lnTo>
                    <a:pt x="2497311" y="3691829"/>
                  </a:lnTo>
                  <a:lnTo>
                    <a:pt x="2546369" y="3698785"/>
                  </a:lnTo>
                  <a:lnTo>
                    <a:pt x="2595307" y="3704815"/>
                  </a:lnTo>
                  <a:lnTo>
                    <a:pt x="2644071" y="3709923"/>
                  </a:lnTo>
                  <a:lnTo>
                    <a:pt x="2692607" y="3714110"/>
                  </a:lnTo>
                  <a:lnTo>
                    <a:pt x="2740861" y="3717379"/>
                  </a:lnTo>
                  <a:lnTo>
                    <a:pt x="2794851" y="3719979"/>
                  </a:lnTo>
                  <a:lnTo>
                    <a:pt x="2848419" y="3721456"/>
                  </a:lnTo>
                  <a:lnTo>
                    <a:pt x="2901581" y="3721847"/>
                  </a:lnTo>
                  <a:lnTo>
                    <a:pt x="2954350" y="3721190"/>
                  </a:lnTo>
                  <a:lnTo>
                    <a:pt x="3006741" y="3719520"/>
                  </a:lnTo>
                  <a:lnTo>
                    <a:pt x="3058766" y="3716877"/>
                  </a:lnTo>
                  <a:lnTo>
                    <a:pt x="3110441" y="3713296"/>
                  </a:lnTo>
                  <a:lnTo>
                    <a:pt x="3161780" y="3708816"/>
                  </a:lnTo>
                  <a:lnTo>
                    <a:pt x="3212796" y="3703473"/>
                  </a:lnTo>
                  <a:lnTo>
                    <a:pt x="3263503" y="3697304"/>
                  </a:lnTo>
                  <a:lnTo>
                    <a:pt x="3313915" y="3690348"/>
                  </a:lnTo>
                  <a:lnTo>
                    <a:pt x="3364047" y="3682641"/>
                  </a:lnTo>
                  <a:lnTo>
                    <a:pt x="3413913" y="3674219"/>
                  </a:lnTo>
                  <a:lnTo>
                    <a:pt x="3463526" y="3665122"/>
                  </a:lnTo>
                  <a:lnTo>
                    <a:pt x="3512901" y="3655385"/>
                  </a:lnTo>
                  <a:lnTo>
                    <a:pt x="3562051" y="3645047"/>
                  </a:lnTo>
                  <a:lnTo>
                    <a:pt x="3610991" y="3634143"/>
                  </a:lnTo>
                  <a:lnTo>
                    <a:pt x="3659734" y="3622712"/>
                  </a:lnTo>
                  <a:lnTo>
                    <a:pt x="3708295" y="3610791"/>
                  </a:lnTo>
                  <a:lnTo>
                    <a:pt x="3756688" y="3598417"/>
                  </a:lnTo>
                  <a:lnTo>
                    <a:pt x="3804926" y="3585627"/>
                  </a:lnTo>
                  <a:lnTo>
                    <a:pt x="3853025" y="3572458"/>
                  </a:lnTo>
                  <a:lnTo>
                    <a:pt x="3900996" y="3558948"/>
                  </a:lnTo>
                  <a:lnTo>
                    <a:pt x="3948856" y="3545134"/>
                  </a:lnTo>
                  <a:lnTo>
                    <a:pt x="3996618" y="3531053"/>
                  </a:lnTo>
                  <a:lnTo>
                    <a:pt x="4044295" y="3516742"/>
                  </a:lnTo>
                  <a:lnTo>
                    <a:pt x="4139454" y="3487580"/>
                  </a:lnTo>
                  <a:lnTo>
                    <a:pt x="4281911" y="344304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5067069" y="0"/>
              <a:ext cx="3216910" cy="2796540"/>
            </a:xfrm>
            <a:custGeom>
              <a:avLst/>
              <a:gdLst/>
              <a:ahLst/>
              <a:cxnLst/>
              <a:rect l="l" t="t" r="r" b="b"/>
              <a:pathLst>
                <a:path w="3216909" h="2796540">
                  <a:moveTo>
                    <a:pt x="3216411" y="2586840"/>
                  </a:moveTo>
                  <a:lnTo>
                    <a:pt x="3216411" y="0"/>
                  </a:lnTo>
                  <a:lnTo>
                    <a:pt x="0" y="0"/>
                  </a:lnTo>
                  <a:lnTo>
                    <a:pt x="84803" y="122744"/>
                  </a:lnTo>
                  <a:lnTo>
                    <a:pt x="112853" y="163792"/>
                  </a:lnTo>
                  <a:lnTo>
                    <a:pt x="140716" y="204948"/>
                  </a:lnTo>
                  <a:lnTo>
                    <a:pt x="168346" y="246235"/>
                  </a:lnTo>
                  <a:lnTo>
                    <a:pt x="195696" y="287679"/>
                  </a:lnTo>
                  <a:lnTo>
                    <a:pt x="222719" y="329304"/>
                  </a:lnTo>
                  <a:lnTo>
                    <a:pt x="249369" y="371134"/>
                  </a:lnTo>
                  <a:lnTo>
                    <a:pt x="275598" y="413194"/>
                  </a:lnTo>
                  <a:lnTo>
                    <a:pt x="301361" y="455508"/>
                  </a:lnTo>
                  <a:lnTo>
                    <a:pt x="326610" y="498100"/>
                  </a:lnTo>
                  <a:lnTo>
                    <a:pt x="351300" y="540996"/>
                  </a:lnTo>
                  <a:lnTo>
                    <a:pt x="375382" y="584220"/>
                  </a:lnTo>
                  <a:lnTo>
                    <a:pt x="398811" y="627796"/>
                  </a:lnTo>
                  <a:lnTo>
                    <a:pt x="421539" y="671748"/>
                  </a:lnTo>
                  <a:lnTo>
                    <a:pt x="443521" y="716102"/>
                  </a:lnTo>
                  <a:lnTo>
                    <a:pt x="464709" y="760881"/>
                  </a:lnTo>
                  <a:lnTo>
                    <a:pt x="485057" y="806110"/>
                  </a:lnTo>
                  <a:lnTo>
                    <a:pt x="504518" y="851813"/>
                  </a:lnTo>
                  <a:lnTo>
                    <a:pt x="523045" y="898016"/>
                  </a:lnTo>
                  <a:lnTo>
                    <a:pt x="540592" y="944742"/>
                  </a:lnTo>
                  <a:lnTo>
                    <a:pt x="557112" y="992016"/>
                  </a:lnTo>
                  <a:lnTo>
                    <a:pt x="572559" y="1039862"/>
                  </a:lnTo>
                  <a:lnTo>
                    <a:pt x="586885" y="1088305"/>
                  </a:lnTo>
                  <a:lnTo>
                    <a:pt x="600194" y="1137356"/>
                  </a:lnTo>
                  <a:lnTo>
                    <a:pt x="612476" y="1186954"/>
                  </a:lnTo>
                  <a:lnTo>
                    <a:pt x="623867" y="1237015"/>
                  </a:lnTo>
                  <a:lnTo>
                    <a:pt x="634506" y="1287454"/>
                  </a:lnTo>
                  <a:lnTo>
                    <a:pt x="644533" y="1338187"/>
                  </a:lnTo>
                  <a:lnTo>
                    <a:pt x="654085" y="1389131"/>
                  </a:lnTo>
                  <a:lnTo>
                    <a:pt x="663302" y="1440201"/>
                  </a:lnTo>
                  <a:lnTo>
                    <a:pt x="690320" y="1593326"/>
                  </a:lnTo>
                  <a:lnTo>
                    <a:pt x="699578" y="1644060"/>
                  </a:lnTo>
                  <a:lnTo>
                    <a:pt x="709192" y="1694498"/>
                  </a:lnTo>
                  <a:lnTo>
                    <a:pt x="719301" y="1744559"/>
                  </a:lnTo>
                  <a:lnTo>
                    <a:pt x="730044" y="1794157"/>
                  </a:lnTo>
                  <a:lnTo>
                    <a:pt x="741559" y="1843208"/>
                  </a:lnTo>
                  <a:lnTo>
                    <a:pt x="753985" y="1891628"/>
                  </a:lnTo>
                  <a:lnTo>
                    <a:pt x="767460" y="1939333"/>
                  </a:lnTo>
                  <a:lnTo>
                    <a:pt x="782123" y="1986239"/>
                  </a:lnTo>
                  <a:lnTo>
                    <a:pt x="798111" y="2032262"/>
                  </a:lnTo>
                  <a:lnTo>
                    <a:pt x="815565" y="2077317"/>
                  </a:lnTo>
                  <a:lnTo>
                    <a:pt x="834621" y="2121321"/>
                  </a:lnTo>
                  <a:lnTo>
                    <a:pt x="855420" y="2164190"/>
                  </a:lnTo>
                  <a:lnTo>
                    <a:pt x="878098" y="2205838"/>
                  </a:lnTo>
                  <a:lnTo>
                    <a:pt x="902795" y="2246184"/>
                  </a:lnTo>
                  <a:lnTo>
                    <a:pt x="929650" y="2285141"/>
                  </a:lnTo>
                  <a:lnTo>
                    <a:pt x="957716" y="2321115"/>
                  </a:lnTo>
                  <a:lnTo>
                    <a:pt x="987814" y="2355741"/>
                  </a:lnTo>
                  <a:lnTo>
                    <a:pt x="1019843" y="2389024"/>
                  </a:lnTo>
                  <a:lnTo>
                    <a:pt x="1053701" y="2420966"/>
                  </a:lnTo>
                  <a:lnTo>
                    <a:pt x="1089290" y="2451572"/>
                  </a:lnTo>
                  <a:lnTo>
                    <a:pt x="1126509" y="2480847"/>
                  </a:lnTo>
                  <a:lnTo>
                    <a:pt x="1165257" y="2508794"/>
                  </a:lnTo>
                  <a:lnTo>
                    <a:pt x="1205434" y="2535417"/>
                  </a:lnTo>
                  <a:lnTo>
                    <a:pt x="1246940" y="2560721"/>
                  </a:lnTo>
                  <a:lnTo>
                    <a:pt x="1289674" y="2584710"/>
                  </a:lnTo>
                  <a:lnTo>
                    <a:pt x="1333536" y="2607387"/>
                  </a:lnTo>
                  <a:lnTo>
                    <a:pt x="1378425" y="2628756"/>
                  </a:lnTo>
                  <a:lnTo>
                    <a:pt x="1424242" y="2648823"/>
                  </a:lnTo>
                  <a:lnTo>
                    <a:pt x="1470886" y="2667590"/>
                  </a:lnTo>
                  <a:lnTo>
                    <a:pt x="1518256" y="2685063"/>
                  </a:lnTo>
                  <a:lnTo>
                    <a:pt x="1566253" y="2701244"/>
                  </a:lnTo>
                  <a:lnTo>
                    <a:pt x="1614775" y="2716139"/>
                  </a:lnTo>
                  <a:lnTo>
                    <a:pt x="1663723" y="2729751"/>
                  </a:lnTo>
                  <a:lnTo>
                    <a:pt x="1712996" y="2742084"/>
                  </a:lnTo>
                  <a:lnTo>
                    <a:pt x="1762494" y="2753142"/>
                  </a:lnTo>
                  <a:lnTo>
                    <a:pt x="1812116" y="2762930"/>
                  </a:lnTo>
                  <a:lnTo>
                    <a:pt x="1861762" y="2771452"/>
                  </a:lnTo>
                  <a:lnTo>
                    <a:pt x="1911333" y="2778711"/>
                  </a:lnTo>
                  <a:lnTo>
                    <a:pt x="1960726" y="2784712"/>
                  </a:lnTo>
                  <a:lnTo>
                    <a:pt x="2009843" y="2789459"/>
                  </a:lnTo>
                  <a:lnTo>
                    <a:pt x="2058582" y="2792955"/>
                  </a:lnTo>
                  <a:lnTo>
                    <a:pt x="2110991" y="2795345"/>
                  </a:lnTo>
                  <a:lnTo>
                    <a:pt x="2162863" y="2796334"/>
                  </a:lnTo>
                  <a:lnTo>
                    <a:pt x="2214222" y="2795982"/>
                  </a:lnTo>
                  <a:lnTo>
                    <a:pt x="2265092" y="2794351"/>
                  </a:lnTo>
                  <a:lnTo>
                    <a:pt x="2315497" y="2791501"/>
                  </a:lnTo>
                  <a:lnTo>
                    <a:pt x="2365460" y="2787493"/>
                  </a:lnTo>
                  <a:lnTo>
                    <a:pt x="2415006" y="2782388"/>
                  </a:lnTo>
                  <a:lnTo>
                    <a:pt x="2464157" y="2776248"/>
                  </a:lnTo>
                  <a:lnTo>
                    <a:pt x="2512939" y="2769132"/>
                  </a:lnTo>
                  <a:lnTo>
                    <a:pt x="2561373" y="2761103"/>
                  </a:lnTo>
                  <a:lnTo>
                    <a:pt x="2609486" y="2752221"/>
                  </a:lnTo>
                  <a:lnTo>
                    <a:pt x="2657299" y="2742546"/>
                  </a:lnTo>
                  <a:lnTo>
                    <a:pt x="2704838" y="2732140"/>
                  </a:lnTo>
                  <a:lnTo>
                    <a:pt x="2752125" y="2721064"/>
                  </a:lnTo>
                  <a:lnTo>
                    <a:pt x="2799185" y="2709379"/>
                  </a:lnTo>
                  <a:lnTo>
                    <a:pt x="2846041" y="2697145"/>
                  </a:lnTo>
                  <a:lnTo>
                    <a:pt x="2892717" y="2684423"/>
                  </a:lnTo>
                  <a:lnTo>
                    <a:pt x="2939237" y="2671275"/>
                  </a:lnTo>
                  <a:lnTo>
                    <a:pt x="2985625" y="2657761"/>
                  </a:lnTo>
                  <a:lnTo>
                    <a:pt x="3031904" y="2643943"/>
                  </a:lnTo>
                  <a:lnTo>
                    <a:pt x="3124232" y="2615635"/>
                  </a:lnTo>
                  <a:lnTo>
                    <a:pt x="3216411" y="2586840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142524" y="0"/>
              <a:ext cx="2141220" cy="1861185"/>
            </a:xfrm>
            <a:custGeom>
              <a:avLst/>
              <a:gdLst/>
              <a:ahLst/>
              <a:cxnLst/>
              <a:rect l="l" t="t" r="r" b="b"/>
              <a:pathLst>
                <a:path w="2141219" h="1861185">
                  <a:moveTo>
                    <a:pt x="2140955" y="1721428"/>
                  </a:moveTo>
                  <a:lnTo>
                    <a:pt x="2140955" y="0"/>
                  </a:lnTo>
                  <a:lnTo>
                    <a:pt x="0" y="0"/>
                  </a:lnTo>
                  <a:lnTo>
                    <a:pt x="58788" y="85106"/>
                  </a:lnTo>
                  <a:lnTo>
                    <a:pt x="87887" y="127847"/>
                  </a:lnTo>
                  <a:lnTo>
                    <a:pt x="116632" y="170795"/>
                  </a:lnTo>
                  <a:lnTo>
                    <a:pt x="144905" y="214010"/>
                  </a:lnTo>
                  <a:lnTo>
                    <a:pt x="172588" y="257555"/>
                  </a:lnTo>
                  <a:lnTo>
                    <a:pt x="199562" y="301490"/>
                  </a:lnTo>
                  <a:lnTo>
                    <a:pt x="225711" y="345876"/>
                  </a:lnTo>
                  <a:lnTo>
                    <a:pt x="250914" y="390775"/>
                  </a:lnTo>
                  <a:lnTo>
                    <a:pt x="275056" y="436247"/>
                  </a:lnTo>
                  <a:lnTo>
                    <a:pt x="298017" y="482354"/>
                  </a:lnTo>
                  <a:lnTo>
                    <a:pt x="319679" y="529157"/>
                  </a:lnTo>
                  <a:lnTo>
                    <a:pt x="339925" y="576718"/>
                  </a:lnTo>
                  <a:lnTo>
                    <a:pt x="358636" y="625096"/>
                  </a:lnTo>
                  <a:lnTo>
                    <a:pt x="375695" y="674354"/>
                  </a:lnTo>
                  <a:lnTo>
                    <a:pt x="390983" y="724552"/>
                  </a:lnTo>
                  <a:lnTo>
                    <a:pt x="403714" y="772683"/>
                  </a:lnTo>
                  <a:lnTo>
                    <a:pt x="415065" y="821544"/>
                  </a:lnTo>
                  <a:lnTo>
                    <a:pt x="425328" y="870955"/>
                  </a:lnTo>
                  <a:lnTo>
                    <a:pt x="434796" y="920740"/>
                  </a:lnTo>
                  <a:lnTo>
                    <a:pt x="443763" y="970718"/>
                  </a:lnTo>
                  <a:lnTo>
                    <a:pt x="461362" y="1070544"/>
                  </a:lnTo>
                  <a:lnTo>
                    <a:pt x="470580" y="1120035"/>
                  </a:lnTo>
                  <a:lnTo>
                    <a:pt x="480468" y="1169006"/>
                  </a:lnTo>
                  <a:lnTo>
                    <a:pt x="491318" y="1217279"/>
                  </a:lnTo>
                  <a:lnTo>
                    <a:pt x="503423" y="1264676"/>
                  </a:lnTo>
                  <a:lnTo>
                    <a:pt x="517076" y="1311019"/>
                  </a:lnTo>
                  <a:lnTo>
                    <a:pt x="532570" y="1356128"/>
                  </a:lnTo>
                  <a:lnTo>
                    <a:pt x="550197" y="1399826"/>
                  </a:lnTo>
                  <a:lnTo>
                    <a:pt x="570250" y="1441934"/>
                  </a:lnTo>
                  <a:lnTo>
                    <a:pt x="593023" y="1482274"/>
                  </a:lnTo>
                  <a:lnTo>
                    <a:pt x="618808" y="1520667"/>
                  </a:lnTo>
                  <a:lnTo>
                    <a:pt x="647984" y="1556965"/>
                  </a:lnTo>
                  <a:lnTo>
                    <a:pt x="680227" y="1591149"/>
                  </a:lnTo>
                  <a:lnTo>
                    <a:pt x="715298" y="1623233"/>
                  </a:lnTo>
                  <a:lnTo>
                    <a:pt x="752960" y="1653228"/>
                  </a:lnTo>
                  <a:lnTo>
                    <a:pt x="792974" y="1681146"/>
                  </a:lnTo>
                  <a:lnTo>
                    <a:pt x="835102" y="1706999"/>
                  </a:lnTo>
                  <a:lnTo>
                    <a:pt x="879106" y="1730799"/>
                  </a:lnTo>
                  <a:lnTo>
                    <a:pt x="924747" y="1752560"/>
                  </a:lnTo>
                  <a:lnTo>
                    <a:pt x="971789" y="1772292"/>
                  </a:lnTo>
                  <a:lnTo>
                    <a:pt x="1019992" y="1790008"/>
                  </a:lnTo>
                  <a:lnTo>
                    <a:pt x="1069118" y="1805720"/>
                  </a:lnTo>
                  <a:lnTo>
                    <a:pt x="1118930" y="1819440"/>
                  </a:lnTo>
                  <a:lnTo>
                    <a:pt x="1169189" y="1831181"/>
                  </a:lnTo>
                  <a:lnTo>
                    <a:pt x="1219657" y="1840954"/>
                  </a:lnTo>
                  <a:lnTo>
                    <a:pt x="1270095" y="1848772"/>
                  </a:lnTo>
                  <a:lnTo>
                    <a:pt x="1320267" y="1854646"/>
                  </a:lnTo>
                  <a:lnTo>
                    <a:pt x="1369933" y="1858590"/>
                  </a:lnTo>
                  <a:lnTo>
                    <a:pt x="1422137" y="1860675"/>
                  </a:lnTo>
                  <a:lnTo>
                    <a:pt x="1473574" y="1860687"/>
                  </a:lnTo>
                  <a:lnTo>
                    <a:pt x="1524295" y="1858765"/>
                  </a:lnTo>
                  <a:lnTo>
                    <a:pt x="1574348" y="1855050"/>
                  </a:lnTo>
                  <a:lnTo>
                    <a:pt x="1623783" y="1849681"/>
                  </a:lnTo>
                  <a:lnTo>
                    <a:pt x="1672650" y="1842797"/>
                  </a:lnTo>
                  <a:lnTo>
                    <a:pt x="1720998" y="1834540"/>
                  </a:lnTo>
                  <a:lnTo>
                    <a:pt x="1768876" y="1825047"/>
                  </a:lnTo>
                  <a:lnTo>
                    <a:pt x="1816335" y="1814460"/>
                  </a:lnTo>
                  <a:lnTo>
                    <a:pt x="1863423" y="1802917"/>
                  </a:lnTo>
                  <a:lnTo>
                    <a:pt x="1910191" y="1790559"/>
                  </a:lnTo>
                  <a:lnTo>
                    <a:pt x="1956688" y="1777525"/>
                  </a:lnTo>
                  <a:lnTo>
                    <a:pt x="2002963" y="1763955"/>
                  </a:lnTo>
                  <a:lnTo>
                    <a:pt x="2049067" y="1749990"/>
                  </a:lnTo>
                  <a:lnTo>
                    <a:pt x="2140955" y="1721428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7208026" y="0"/>
              <a:ext cx="1075690" cy="935355"/>
            </a:xfrm>
            <a:custGeom>
              <a:avLst/>
              <a:gdLst/>
              <a:ahLst/>
              <a:cxnLst/>
              <a:rect l="l" t="t" r="r" b="b"/>
              <a:pathLst>
                <a:path w="1075690" h="935355">
                  <a:moveTo>
                    <a:pt x="1075454" y="865413"/>
                  </a:moveTo>
                  <a:lnTo>
                    <a:pt x="1075454" y="0"/>
                  </a:lnTo>
                  <a:lnTo>
                    <a:pt x="0" y="0"/>
                  </a:lnTo>
                  <a:lnTo>
                    <a:pt x="29530" y="42763"/>
                  </a:lnTo>
                  <a:lnTo>
                    <a:pt x="58580" y="85785"/>
                  </a:lnTo>
                  <a:lnTo>
                    <a:pt x="86669" y="129322"/>
                  </a:lnTo>
                  <a:lnTo>
                    <a:pt x="113318" y="173632"/>
                  </a:lnTo>
                  <a:lnTo>
                    <a:pt x="138045" y="218972"/>
                  </a:lnTo>
                  <a:lnTo>
                    <a:pt x="160372" y="265600"/>
                  </a:lnTo>
                  <a:lnTo>
                    <a:pt x="179817" y="313775"/>
                  </a:lnTo>
                  <a:lnTo>
                    <a:pt x="195901" y="363752"/>
                  </a:lnTo>
                  <a:lnTo>
                    <a:pt x="208834" y="415606"/>
                  </a:lnTo>
                  <a:lnTo>
                    <a:pt x="219342" y="468666"/>
                  </a:lnTo>
                  <a:lnTo>
                    <a:pt x="228843" y="522077"/>
                  </a:lnTo>
                  <a:lnTo>
                    <a:pt x="238754" y="574985"/>
                  </a:lnTo>
                  <a:lnTo>
                    <a:pt x="250492" y="626534"/>
                  </a:lnTo>
                  <a:lnTo>
                    <a:pt x="265475" y="675870"/>
                  </a:lnTo>
                  <a:lnTo>
                    <a:pt x="285119" y="722137"/>
                  </a:lnTo>
                  <a:lnTo>
                    <a:pt x="310843" y="764482"/>
                  </a:lnTo>
                  <a:lnTo>
                    <a:pt x="339693" y="797943"/>
                  </a:lnTo>
                  <a:lnTo>
                    <a:pt x="373725" y="827720"/>
                  </a:lnTo>
                  <a:lnTo>
                    <a:pt x="412125" y="853829"/>
                  </a:lnTo>
                  <a:lnTo>
                    <a:pt x="454079" y="876285"/>
                  </a:lnTo>
                  <a:lnTo>
                    <a:pt x="498773" y="895106"/>
                  </a:lnTo>
                  <a:lnTo>
                    <a:pt x="545391" y="910309"/>
                  </a:lnTo>
                  <a:lnTo>
                    <a:pt x="593121" y="921908"/>
                  </a:lnTo>
                  <a:lnTo>
                    <a:pt x="641146" y="929922"/>
                  </a:lnTo>
                  <a:lnTo>
                    <a:pt x="688653" y="934366"/>
                  </a:lnTo>
                  <a:lnTo>
                    <a:pt x="740693" y="935297"/>
                  </a:lnTo>
                  <a:lnTo>
                    <a:pt x="791257" y="932446"/>
                  </a:lnTo>
                  <a:lnTo>
                    <a:pt x="840556" y="926339"/>
                  </a:lnTo>
                  <a:lnTo>
                    <a:pt x="888801" y="917503"/>
                  </a:lnTo>
                  <a:lnTo>
                    <a:pt x="936203" y="906466"/>
                  </a:lnTo>
                  <a:lnTo>
                    <a:pt x="982971" y="893753"/>
                  </a:lnTo>
                  <a:lnTo>
                    <a:pt x="1029318" y="879894"/>
                  </a:lnTo>
                  <a:lnTo>
                    <a:pt x="1075454" y="86541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4671661"/>
            <a:ext cx="14478000" cy="5615940"/>
            <a:chOff x="0" y="4671661"/>
            <a:chExt cx="14478000" cy="56159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24357"/>
              <a:ext cx="14477999" cy="12626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85" y="5596983"/>
              <a:ext cx="5260975" cy="4690110"/>
            </a:xfrm>
            <a:custGeom>
              <a:avLst/>
              <a:gdLst/>
              <a:ahLst/>
              <a:cxnLst/>
              <a:rect l="l" t="t" r="r" b="b"/>
              <a:pathLst>
                <a:path w="5260975" h="4690109">
                  <a:moveTo>
                    <a:pt x="5109092" y="4690016"/>
                  </a:moveTo>
                  <a:lnTo>
                    <a:pt x="0" y="4690016"/>
                  </a:lnTo>
                  <a:lnTo>
                    <a:pt x="0" y="227057"/>
                  </a:lnTo>
                  <a:lnTo>
                    <a:pt x="413240" y="130694"/>
                  </a:lnTo>
                  <a:lnTo>
                    <a:pt x="567117" y="97986"/>
                  </a:lnTo>
                  <a:lnTo>
                    <a:pt x="669146" y="77930"/>
                  </a:lnTo>
                  <a:lnTo>
                    <a:pt x="770633" y="59580"/>
                  </a:lnTo>
                  <a:lnTo>
                    <a:pt x="871495" y="43199"/>
                  </a:lnTo>
                  <a:lnTo>
                    <a:pt x="921666" y="35828"/>
                  </a:lnTo>
                  <a:lnTo>
                    <a:pt x="971649" y="29048"/>
                  </a:lnTo>
                  <a:lnTo>
                    <a:pt x="1021434" y="22891"/>
                  </a:lnTo>
                  <a:lnTo>
                    <a:pt x="1071011" y="17390"/>
                  </a:lnTo>
                  <a:lnTo>
                    <a:pt x="1120370" y="12578"/>
                  </a:lnTo>
                  <a:lnTo>
                    <a:pt x="1169499" y="8488"/>
                  </a:lnTo>
                  <a:lnTo>
                    <a:pt x="1218388" y="5152"/>
                  </a:lnTo>
                  <a:lnTo>
                    <a:pt x="1267028" y="2604"/>
                  </a:lnTo>
                  <a:lnTo>
                    <a:pt x="1315407" y="875"/>
                  </a:lnTo>
                  <a:lnTo>
                    <a:pt x="1363515" y="0"/>
                  </a:lnTo>
                  <a:lnTo>
                    <a:pt x="1411342" y="10"/>
                  </a:lnTo>
                  <a:lnTo>
                    <a:pt x="1458877" y="938"/>
                  </a:lnTo>
                  <a:lnTo>
                    <a:pt x="1506111" y="2818"/>
                  </a:lnTo>
                  <a:lnTo>
                    <a:pt x="1553032" y="5682"/>
                  </a:lnTo>
                  <a:lnTo>
                    <a:pt x="1599630" y="9563"/>
                  </a:lnTo>
                  <a:lnTo>
                    <a:pt x="1645894" y="14493"/>
                  </a:lnTo>
                  <a:lnTo>
                    <a:pt x="1691815" y="20506"/>
                  </a:lnTo>
                  <a:lnTo>
                    <a:pt x="1737382" y="27635"/>
                  </a:lnTo>
                  <a:lnTo>
                    <a:pt x="1782584" y="35911"/>
                  </a:lnTo>
                  <a:lnTo>
                    <a:pt x="1827411" y="45368"/>
                  </a:lnTo>
                  <a:lnTo>
                    <a:pt x="1871853" y="56039"/>
                  </a:lnTo>
                  <a:lnTo>
                    <a:pt x="1915899" y="67957"/>
                  </a:lnTo>
                  <a:lnTo>
                    <a:pt x="1959466" y="81141"/>
                  </a:lnTo>
                  <a:lnTo>
                    <a:pt x="2002648" y="95563"/>
                  </a:lnTo>
                  <a:lnTo>
                    <a:pt x="2045469" y="111186"/>
                  </a:lnTo>
                  <a:lnTo>
                    <a:pt x="2087950" y="127973"/>
                  </a:lnTo>
                  <a:lnTo>
                    <a:pt x="2130114" y="145886"/>
                  </a:lnTo>
                  <a:lnTo>
                    <a:pt x="2171982" y="164890"/>
                  </a:lnTo>
                  <a:lnTo>
                    <a:pt x="2213577" y="184946"/>
                  </a:lnTo>
                  <a:lnTo>
                    <a:pt x="2254921" y="206017"/>
                  </a:lnTo>
                  <a:lnTo>
                    <a:pt x="2296036" y="228066"/>
                  </a:lnTo>
                  <a:lnTo>
                    <a:pt x="2336944" y="251056"/>
                  </a:lnTo>
                  <a:lnTo>
                    <a:pt x="2377668" y="274950"/>
                  </a:lnTo>
                  <a:lnTo>
                    <a:pt x="2418229" y="299711"/>
                  </a:lnTo>
                  <a:lnTo>
                    <a:pt x="2458651" y="325302"/>
                  </a:lnTo>
                  <a:lnTo>
                    <a:pt x="2498954" y="351685"/>
                  </a:lnTo>
                  <a:lnTo>
                    <a:pt x="2539161" y="378824"/>
                  </a:lnTo>
                  <a:lnTo>
                    <a:pt x="2579295" y="406681"/>
                  </a:lnTo>
                  <a:lnTo>
                    <a:pt x="2619378" y="435219"/>
                  </a:lnTo>
                  <a:lnTo>
                    <a:pt x="2659431" y="464401"/>
                  </a:lnTo>
                  <a:lnTo>
                    <a:pt x="2699477" y="494190"/>
                  </a:lnTo>
                  <a:lnTo>
                    <a:pt x="2739538" y="524548"/>
                  </a:lnTo>
                  <a:lnTo>
                    <a:pt x="2779636" y="555440"/>
                  </a:lnTo>
                  <a:lnTo>
                    <a:pt x="2860033" y="618671"/>
                  </a:lnTo>
                  <a:lnTo>
                    <a:pt x="2981462" y="716584"/>
                  </a:lnTo>
                  <a:lnTo>
                    <a:pt x="3314391" y="988593"/>
                  </a:lnTo>
                  <a:lnTo>
                    <a:pt x="3400656" y="1057465"/>
                  </a:lnTo>
                  <a:lnTo>
                    <a:pt x="3488490" y="1126091"/>
                  </a:lnTo>
                  <a:lnTo>
                    <a:pt x="3573781" y="1191030"/>
                  </a:lnTo>
                  <a:lnTo>
                    <a:pt x="3656224" y="1252295"/>
                  </a:lnTo>
                  <a:lnTo>
                    <a:pt x="4119607" y="1586409"/>
                  </a:lnTo>
                  <a:lnTo>
                    <a:pt x="4203050" y="1647751"/>
                  </a:lnTo>
                  <a:lnTo>
                    <a:pt x="4285440" y="1709616"/>
                  </a:lnTo>
                  <a:lnTo>
                    <a:pt x="4326139" y="1740789"/>
                  </a:lnTo>
                  <a:lnTo>
                    <a:pt x="4366455" y="1772143"/>
                  </a:lnTo>
                  <a:lnTo>
                    <a:pt x="4406345" y="1803697"/>
                  </a:lnTo>
                  <a:lnTo>
                    <a:pt x="4445772" y="1835467"/>
                  </a:lnTo>
                  <a:lnTo>
                    <a:pt x="4484693" y="1867471"/>
                  </a:lnTo>
                  <a:lnTo>
                    <a:pt x="4523070" y="1899726"/>
                  </a:lnTo>
                  <a:lnTo>
                    <a:pt x="4560861" y="1932249"/>
                  </a:lnTo>
                  <a:lnTo>
                    <a:pt x="4598026" y="1965056"/>
                  </a:lnTo>
                  <a:lnTo>
                    <a:pt x="4634526" y="1998165"/>
                  </a:lnTo>
                  <a:lnTo>
                    <a:pt x="4670320" y="2031593"/>
                  </a:lnTo>
                  <a:lnTo>
                    <a:pt x="4705367" y="2065357"/>
                  </a:lnTo>
                  <a:lnTo>
                    <a:pt x="4739628" y="2099475"/>
                  </a:lnTo>
                  <a:lnTo>
                    <a:pt x="4773062" y="2133963"/>
                  </a:lnTo>
                  <a:lnTo>
                    <a:pt x="4805629" y="2168838"/>
                  </a:lnTo>
                  <a:lnTo>
                    <a:pt x="4837289" y="2204117"/>
                  </a:lnTo>
                  <a:lnTo>
                    <a:pt x="4868002" y="2239818"/>
                  </a:lnTo>
                  <a:lnTo>
                    <a:pt x="4897726" y="2275958"/>
                  </a:lnTo>
                  <a:lnTo>
                    <a:pt x="4926423" y="2312553"/>
                  </a:lnTo>
                  <a:lnTo>
                    <a:pt x="4954051" y="2349621"/>
                  </a:lnTo>
                  <a:lnTo>
                    <a:pt x="4980571" y="2387179"/>
                  </a:lnTo>
                  <a:lnTo>
                    <a:pt x="5005942" y="2425244"/>
                  </a:lnTo>
                  <a:lnTo>
                    <a:pt x="5030124" y="2463833"/>
                  </a:lnTo>
                  <a:lnTo>
                    <a:pt x="5053077" y="2502963"/>
                  </a:lnTo>
                  <a:lnTo>
                    <a:pt x="5074761" y="2542652"/>
                  </a:lnTo>
                  <a:lnTo>
                    <a:pt x="5095135" y="2582915"/>
                  </a:lnTo>
                  <a:lnTo>
                    <a:pt x="5114100" y="2623836"/>
                  </a:lnTo>
                  <a:lnTo>
                    <a:pt x="5131750" y="2665332"/>
                  </a:lnTo>
                  <a:lnTo>
                    <a:pt x="5148116" y="2707389"/>
                  </a:lnTo>
                  <a:lnTo>
                    <a:pt x="5163230" y="2749995"/>
                  </a:lnTo>
                  <a:lnTo>
                    <a:pt x="5177121" y="2793136"/>
                  </a:lnTo>
                  <a:lnTo>
                    <a:pt x="5189822" y="2836798"/>
                  </a:lnTo>
                  <a:lnTo>
                    <a:pt x="5201364" y="2880967"/>
                  </a:lnTo>
                  <a:lnTo>
                    <a:pt x="5211778" y="2925629"/>
                  </a:lnTo>
                  <a:lnTo>
                    <a:pt x="5221095" y="2970772"/>
                  </a:lnTo>
                  <a:lnTo>
                    <a:pt x="5229347" y="3016381"/>
                  </a:lnTo>
                  <a:lnTo>
                    <a:pt x="5236564" y="3062443"/>
                  </a:lnTo>
                  <a:lnTo>
                    <a:pt x="5242778" y="3108945"/>
                  </a:lnTo>
                  <a:lnTo>
                    <a:pt x="5248021" y="3155872"/>
                  </a:lnTo>
                  <a:lnTo>
                    <a:pt x="5252323" y="3203211"/>
                  </a:lnTo>
                  <a:lnTo>
                    <a:pt x="5255716" y="3250948"/>
                  </a:lnTo>
                  <a:lnTo>
                    <a:pt x="5258231" y="3299070"/>
                  </a:lnTo>
                  <a:lnTo>
                    <a:pt x="5259899" y="3347563"/>
                  </a:lnTo>
                  <a:lnTo>
                    <a:pt x="5260752" y="3396414"/>
                  </a:lnTo>
                  <a:lnTo>
                    <a:pt x="5260820" y="3445608"/>
                  </a:lnTo>
                  <a:lnTo>
                    <a:pt x="5260135" y="3495133"/>
                  </a:lnTo>
                  <a:lnTo>
                    <a:pt x="5258729" y="3544974"/>
                  </a:lnTo>
                  <a:lnTo>
                    <a:pt x="5256631" y="3595119"/>
                  </a:lnTo>
                  <a:lnTo>
                    <a:pt x="5253875" y="3645553"/>
                  </a:lnTo>
                  <a:lnTo>
                    <a:pt x="5250490" y="3696262"/>
                  </a:lnTo>
                  <a:lnTo>
                    <a:pt x="5246508" y="3747234"/>
                  </a:lnTo>
                  <a:lnTo>
                    <a:pt x="5241961" y="3798454"/>
                  </a:lnTo>
                  <a:lnTo>
                    <a:pt x="5236880" y="3849909"/>
                  </a:lnTo>
                  <a:lnTo>
                    <a:pt x="5231295" y="3901585"/>
                  </a:lnTo>
                  <a:lnTo>
                    <a:pt x="5225238" y="3953469"/>
                  </a:lnTo>
                  <a:lnTo>
                    <a:pt x="5218741" y="4005547"/>
                  </a:lnTo>
                  <a:lnTo>
                    <a:pt x="5211834" y="4057805"/>
                  </a:lnTo>
                  <a:lnTo>
                    <a:pt x="5204549" y="4110230"/>
                  </a:lnTo>
                  <a:lnTo>
                    <a:pt x="5196917" y="4162809"/>
                  </a:lnTo>
                  <a:lnTo>
                    <a:pt x="5188970" y="4215526"/>
                  </a:lnTo>
                  <a:lnTo>
                    <a:pt x="5180738" y="4268370"/>
                  </a:lnTo>
                  <a:lnTo>
                    <a:pt x="5172252" y="4321326"/>
                  </a:lnTo>
                  <a:lnTo>
                    <a:pt x="5163545" y="4374380"/>
                  </a:lnTo>
                  <a:lnTo>
                    <a:pt x="5154647" y="4427520"/>
                  </a:lnTo>
                  <a:lnTo>
                    <a:pt x="5145589" y="4480731"/>
                  </a:lnTo>
                  <a:lnTo>
                    <a:pt x="5136403" y="4534000"/>
                  </a:lnTo>
                  <a:lnTo>
                    <a:pt x="5127121" y="4587313"/>
                  </a:lnTo>
                  <a:lnTo>
                    <a:pt x="5117772" y="4640656"/>
                  </a:lnTo>
                  <a:lnTo>
                    <a:pt x="5109092" y="4690016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885" y="6535711"/>
              <a:ext cx="4211320" cy="3751579"/>
            </a:xfrm>
            <a:custGeom>
              <a:avLst/>
              <a:gdLst/>
              <a:ahLst/>
              <a:cxnLst/>
              <a:rect l="l" t="t" r="r" b="b"/>
              <a:pathLst>
                <a:path w="4211320" h="3751579">
                  <a:moveTo>
                    <a:pt x="4089435" y="3751288"/>
                  </a:moveTo>
                  <a:lnTo>
                    <a:pt x="0" y="3751288"/>
                  </a:lnTo>
                  <a:lnTo>
                    <a:pt x="0" y="181805"/>
                  </a:lnTo>
                  <a:lnTo>
                    <a:pt x="363930" y="97607"/>
                  </a:lnTo>
                  <a:lnTo>
                    <a:pt x="467111" y="76017"/>
                  </a:lnTo>
                  <a:lnTo>
                    <a:pt x="569694" y="56294"/>
                  </a:lnTo>
                  <a:lnTo>
                    <a:pt x="620718" y="47265"/>
                  </a:lnTo>
                  <a:lnTo>
                    <a:pt x="671544" y="38860"/>
                  </a:lnTo>
                  <a:lnTo>
                    <a:pt x="722152" y="31132"/>
                  </a:lnTo>
                  <a:lnTo>
                    <a:pt x="772528" y="24134"/>
                  </a:lnTo>
                  <a:lnTo>
                    <a:pt x="822655" y="17918"/>
                  </a:lnTo>
                  <a:lnTo>
                    <a:pt x="872515" y="12538"/>
                  </a:lnTo>
                  <a:lnTo>
                    <a:pt x="922092" y="8045"/>
                  </a:lnTo>
                  <a:lnTo>
                    <a:pt x="971369" y="4492"/>
                  </a:lnTo>
                  <a:lnTo>
                    <a:pt x="1020331" y="1931"/>
                  </a:lnTo>
                  <a:lnTo>
                    <a:pt x="1068960" y="417"/>
                  </a:lnTo>
                  <a:lnTo>
                    <a:pt x="1117239" y="0"/>
                  </a:lnTo>
                  <a:lnTo>
                    <a:pt x="1165152" y="733"/>
                  </a:lnTo>
                  <a:lnTo>
                    <a:pt x="1212682" y="2669"/>
                  </a:lnTo>
                  <a:lnTo>
                    <a:pt x="1259813" y="5862"/>
                  </a:lnTo>
                  <a:lnTo>
                    <a:pt x="1306529" y="10362"/>
                  </a:lnTo>
                  <a:lnTo>
                    <a:pt x="1352811" y="16223"/>
                  </a:lnTo>
                  <a:lnTo>
                    <a:pt x="1398644" y="23498"/>
                  </a:lnTo>
                  <a:lnTo>
                    <a:pt x="1444012" y="32239"/>
                  </a:lnTo>
                  <a:lnTo>
                    <a:pt x="1488896" y="42498"/>
                  </a:lnTo>
                  <a:lnTo>
                    <a:pt x="1533282" y="54329"/>
                  </a:lnTo>
                  <a:lnTo>
                    <a:pt x="1577155" y="67760"/>
                  </a:lnTo>
                  <a:lnTo>
                    <a:pt x="1620542" y="82749"/>
                  </a:lnTo>
                  <a:lnTo>
                    <a:pt x="1663478" y="99237"/>
                  </a:lnTo>
                  <a:lnTo>
                    <a:pt x="1706000" y="117164"/>
                  </a:lnTo>
                  <a:lnTo>
                    <a:pt x="1748142" y="136471"/>
                  </a:lnTo>
                  <a:lnTo>
                    <a:pt x="1789941" y="157099"/>
                  </a:lnTo>
                  <a:lnTo>
                    <a:pt x="1831432" y="178987"/>
                  </a:lnTo>
                  <a:lnTo>
                    <a:pt x="1872651" y="202078"/>
                  </a:lnTo>
                  <a:lnTo>
                    <a:pt x="1913633" y="226310"/>
                  </a:lnTo>
                  <a:lnTo>
                    <a:pt x="1954416" y="251626"/>
                  </a:lnTo>
                  <a:lnTo>
                    <a:pt x="1995033" y="277965"/>
                  </a:lnTo>
                  <a:lnTo>
                    <a:pt x="2035522" y="305269"/>
                  </a:lnTo>
                  <a:lnTo>
                    <a:pt x="2075917" y="333478"/>
                  </a:lnTo>
                  <a:lnTo>
                    <a:pt x="2116255" y="362532"/>
                  </a:lnTo>
                  <a:lnTo>
                    <a:pt x="2156571" y="392373"/>
                  </a:lnTo>
                  <a:lnTo>
                    <a:pt x="2196901" y="422940"/>
                  </a:lnTo>
                  <a:lnTo>
                    <a:pt x="2237281" y="454175"/>
                  </a:lnTo>
                  <a:lnTo>
                    <a:pt x="2277746" y="486018"/>
                  </a:lnTo>
                  <a:lnTo>
                    <a:pt x="2359076" y="551291"/>
                  </a:lnTo>
                  <a:lnTo>
                    <a:pt x="2651678" y="790180"/>
                  </a:lnTo>
                  <a:lnTo>
                    <a:pt x="2738728" y="859455"/>
                  </a:lnTo>
                  <a:lnTo>
                    <a:pt x="2783007" y="893966"/>
                  </a:lnTo>
                  <a:lnTo>
                    <a:pt x="2827836" y="928313"/>
                  </a:lnTo>
                  <a:lnTo>
                    <a:pt x="2869115" y="959453"/>
                  </a:lnTo>
                  <a:lnTo>
                    <a:pt x="2952873" y="1021303"/>
                  </a:lnTo>
                  <a:lnTo>
                    <a:pt x="3294340" y="1267015"/>
                  </a:lnTo>
                  <a:lnTo>
                    <a:pt x="3378706" y="1329123"/>
                  </a:lnTo>
                  <a:lnTo>
                    <a:pt x="3420379" y="1360431"/>
                  </a:lnTo>
                  <a:lnTo>
                    <a:pt x="3461626" y="1391944"/>
                  </a:lnTo>
                  <a:lnTo>
                    <a:pt x="3502382" y="1423691"/>
                  </a:lnTo>
                  <a:lnTo>
                    <a:pt x="3542580" y="1455698"/>
                  </a:lnTo>
                  <a:lnTo>
                    <a:pt x="3582156" y="1487994"/>
                  </a:lnTo>
                  <a:lnTo>
                    <a:pt x="3621045" y="1520606"/>
                  </a:lnTo>
                  <a:lnTo>
                    <a:pt x="3659182" y="1553562"/>
                  </a:lnTo>
                  <a:lnTo>
                    <a:pt x="3696500" y="1586889"/>
                  </a:lnTo>
                  <a:lnTo>
                    <a:pt x="3732935" y="1620614"/>
                  </a:lnTo>
                  <a:lnTo>
                    <a:pt x="3768422" y="1654766"/>
                  </a:lnTo>
                  <a:lnTo>
                    <a:pt x="3802895" y="1689371"/>
                  </a:lnTo>
                  <a:lnTo>
                    <a:pt x="3836290" y="1724458"/>
                  </a:lnTo>
                  <a:lnTo>
                    <a:pt x="3868540" y="1760054"/>
                  </a:lnTo>
                  <a:lnTo>
                    <a:pt x="3899581" y="1796186"/>
                  </a:lnTo>
                  <a:lnTo>
                    <a:pt x="3929347" y="1832882"/>
                  </a:lnTo>
                  <a:lnTo>
                    <a:pt x="3957773" y="1870169"/>
                  </a:lnTo>
                  <a:lnTo>
                    <a:pt x="3984794" y="1908076"/>
                  </a:lnTo>
                  <a:lnTo>
                    <a:pt x="4010344" y="1946629"/>
                  </a:lnTo>
                  <a:lnTo>
                    <a:pt x="4034359" y="1985857"/>
                  </a:lnTo>
                  <a:lnTo>
                    <a:pt x="4056773" y="2025786"/>
                  </a:lnTo>
                  <a:lnTo>
                    <a:pt x="4077521" y="2066445"/>
                  </a:lnTo>
                  <a:lnTo>
                    <a:pt x="4096121" y="2106662"/>
                  </a:lnTo>
                  <a:lnTo>
                    <a:pt x="4113129" y="2147578"/>
                  </a:lnTo>
                  <a:lnTo>
                    <a:pt x="4128593" y="2189172"/>
                  </a:lnTo>
                  <a:lnTo>
                    <a:pt x="4142558" y="2231424"/>
                  </a:lnTo>
                  <a:lnTo>
                    <a:pt x="4155072" y="2274313"/>
                  </a:lnTo>
                  <a:lnTo>
                    <a:pt x="4166182" y="2317818"/>
                  </a:lnTo>
                  <a:lnTo>
                    <a:pt x="4175936" y="2361919"/>
                  </a:lnTo>
                  <a:lnTo>
                    <a:pt x="4184378" y="2406596"/>
                  </a:lnTo>
                  <a:lnTo>
                    <a:pt x="4191558" y="2451828"/>
                  </a:lnTo>
                  <a:lnTo>
                    <a:pt x="4197522" y="2497594"/>
                  </a:lnTo>
                  <a:lnTo>
                    <a:pt x="4202316" y="2543874"/>
                  </a:lnTo>
                  <a:lnTo>
                    <a:pt x="4205988" y="2590647"/>
                  </a:lnTo>
                  <a:lnTo>
                    <a:pt x="4208585" y="2637892"/>
                  </a:lnTo>
                  <a:lnTo>
                    <a:pt x="4210153" y="2685590"/>
                  </a:lnTo>
                  <a:lnTo>
                    <a:pt x="4210741" y="2733720"/>
                  </a:lnTo>
                  <a:lnTo>
                    <a:pt x="4210393" y="2782260"/>
                  </a:lnTo>
                  <a:lnTo>
                    <a:pt x="4209159" y="2831191"/>
                  </a:lnTo>
                  <a:lnTo>
                    <a:pt x="4207084" y="2880492"/>
                  </a:lnTo>
                  <a:lnTo>
                    <a:pt x="4204215" y="2930142"/>
                  </a:lnTo>
                  <a:lnTo>
                    <a:pt x="4200600" y="2980121"/>
                  </a:lnTo>
                  <a:lnTo>
                    <a:pt x="4196285" y="3030408"/>
                  </a:lnTo>
                  <a:lnTo>
                    <a:pt x="4191318" y="3080983"/>
                  </a:lnTo>
                  <a:lnTo>
                    <a:pt x="4185746" y="3131825"/>
                  </a:lnTo>
                  <a:lnTo>
                    <a:pt x="4179614" y="3182914"/>
                  </a:lnTo>
                  <a:lnTo>
                    <a:pt x="4172971" y="3234228"/>
                  </a:lnTo>
                  <a:lnTo>
                    <a:pt x="4165864" y="3285749"/>
                  </a:lnTo>
                  <a:lnTo>
                    <a:pt x="4158338" y="3337454"/>
                  </a:lnTo>
                  <a:lnTo>
                    <a:pt x="4150442" y="3389324"/>
                  </a:lnTo>
                  <a:lnTo>
                    <a:pt x="4142223" y="3441337"/>
                  </a:lnTo>
                  <a:lnTo>
                    <a:pt x="4133726" y="3493474"/>
                  </a:lnTo>
                  <a:lnTo>
                    <a:pt x="4125000" y="3545714"/>
                  </a:lnTo>
                  <a:lnTo>
                    <a:pt x="4116091" y="3598035"/>
                  </a:lnTo>
                  <a:lnTo>
                    <a:pt x="4107045" y="3650419"/>
                  </a:lnTo>
                  <a:lnTo>
                    <a:pt x="4097911" y="3702843"/>
                  </a:lnTo>
                  <a:lnTo>
                    <a:pt x="4089435" y="3751288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885" y="7474564"/>
              <a:ext cx="3161030" cy="2813050"/>
            </a:xfrm>
            <a:custGeom>
              <a:avLst/>
              <a:gdLst/>
              <a:ahLst/>
              <a:cxnLst/>
              <a:rect l="l" t="t" r="r" b="b"/>
              <a:pathLst>
                <a:path w="3161030" h="2813050">
                  <a:moveTo>
                    <a:pt x="3069713" y="2812435"/>
                  </a:moveTo>
                  <a:lnTo>
                    <a:pt x="0" y="2812435"/>
                  </a:lnTo>
                  <a:lnTo>
                    <a:pt x="0" y="136601"/>
                  </a:lnTo>
                  <a:lnTo>
                    <a:pt x="210611" y="87083"/>
                  </a:lnTo>
                  <a:lnTo>
                    <a:pt x="315303" y="64245"/>
                  </a:lnTo>
                  <a:lnTo>
                    <a:pt x="367388" y="53642"/>
                  </a:lnTo>
                  <a:lnTo>
                    <a:pt x="419258" y="43712"/>
                  </a:lnTo>
                  <a:lnTo>
                    <a:pt x="470882" y="34550"/>
                  </a:lnTo>
                  <a:lnTo>
                    <a:pt x="522230" y="26253"/>
                  </a:lnTo>
                  <a:lnTo>
                    <a:pt x="573270" y="18916"/>
                  </a:lnTo>
                  <a:lnTo>
                    <a:pt x="623973" y="12635"/>
                  </a:lnTo>
                  <a:lnTo>
                    <a:pt x="674307" y="7508"/>
                  </a:lnTo>
                  <a:lnTo>
                    <a:pt x="724242" y="3628"/>
                  </a:lnTo>
                  <a:lnTo>
                    <a:pt x="773747" y="1094"/>
                  </a:lnTo>
                  <a:lnTo>
                    <a:pt x="822792" y="0"/>
                  </a:lnTo>
                  <a:lnTo>
                    <a:pt x="871345" y="442"/>
                  </a:lnTo>
                  <a:lnTo>
                    <a:pt x="919376" y="2518"/>
                  </a:lnTo>
                  <a:lnTo>
                    <a:pt x="966854" y="6322"/>
                  </a:lnTo>
                  <a:lnTo>
                    <a:pt x="1013748" y="11951"/>
                  </a:lnTo>
                  <a:lnTo>
                    <a:pt x="1060029" y="19501"/>
                  </a:lnTo>
                  <a:lnTo>
                    <a:pt x="1105664" y="29069"/>
                  </a:lnTo>
                  <a:lnTo>
                    <a:pt x="1150624" y="40749"/>
                  </a:lnTo>
                  <a:lnTo>
                    <a:pt x="1193062" y="53984"/>
                  </a:lnTo>
                  <a:lnTo>
                    <a:pt x="1234908" y="69151"/>
                  </a:lnTo>
                  <a:lnTo>
                    <a:pt x="1276221" y="86154"/>
                  </a:lnTo>
                  <a:lnTo>
                    <a:pt x="1317058" y="104896"/>
                  </a:lnTo>
                  <a:lnTo>
                    <a:pt x="1357477" y="125282"/>
                  </a:lnTo>
                  <a:lnTo>
                    <a:pt x="1397535" y="147214"/>
                  </a:lnTo>
                  <a:lnTo>
                    <a:pt x="1437291" y="170595"/>
                  </a:lnTo>
                  <a:lnTo>
                    <a:pt x="1476800" y="195330"/>
                  </a:lnTo>
                  <a:lnTo>
                    <a:pt x="1516122" y="221322"/>
                  </a:lnTo>
                  <a:lnTo>
                    <a:pt x="1555314" y="248475"/>
                  </a:lnTo>
                  <a:lnTo>
                    <a:pt x="1594433" y="276691"/>
                  </a:lnTo>
                  <a:lnTo>
                    <a:pt x="1633537" y="305875"/>
                  </a:lnTo>
                  <a:lnTo>
                    <a:pt x="1672684" y="335930"/>
                  </a:lnTo>
                  <a:lnTo>
                    <a:pt x="1711930" y="366759"/>
                  </a:lnTo>
                  <a:lnTo>
                    <a:pt x="1751335" y="398267"/>
                  </a:lnTo>
                  <a:lnTo>
                    <a:pt x="1994302" y="596147"/>
                  </a:lnTo>
                  <a:lnTo>
                    <a:pt x="2036425" y="629699"/>
                  </a:lnTo>
                  <a:lnTo>
                    <a:pt x="2079165" y="663158"/>
                  </a:lnTo>
                  <a:lnTo>
                    <a:pt x="2122582" y="696426"/>
                  </a:lnTo>
                  <a:lnTo>
                    <a:pt x="2163165" y="727021"/>
                  </a:lnTo>
                  <a:lnTo>
                    <a:pt x="2204264" y="757418"/>
                  </a:lnTo>
                  <a:lnTo>
                    <a:pt x="2497205" y="968625"/>
                  </a:lnTo>
                  <a:lnTo>
                    <a:pt x="2538491" y="999135"/>
                  </a:lnTo>
                  <a:lnTo>
                    <a:pt x="2579308" y="1029872"/>
                  </a:lnTo>
                  <a:lnTo>
                    <a:pt x="2619546" y="1060881"/>
                  </a:lnTo>
                  <a:lnTo>
                    <a:pt x="2659096" y="1092210"/>
                  </a:lnTo>
                  <a:lnTo>
                    <a:pt x="2697848" y="1123905"/>
                  </a:lnTo>
                  <a:lnTo>
                    <a:pt x="2735694" y="1156013"/>
                  </a:lnTo>
                  <a:lnTo>
                    <a:pt x="2772524" y="1188583"/>
                  </a:lnTo>
                  <a:lnTo>
                    <a:pt x="2808227" y="1221659"/>
                  </a:lnTo>
                  <a:lnTo>
                    <a:pt x="2842696" y="1255290"/>
                  </a:lnTo>
                  <a:lnTo>
                    <a:pt x="2875820" y="1289523"/>
                  </a:lnTo>
                  <a:lnTo>
                    <a:pt x="2907490" y="1324404"/>
                  </a:lnTo>
                  <a:lnTo>
                    <a:pt x="2937596" y="1359981"/>
                  </a:lnTo>
                  <a:lnTo>
                    <a:pt x="2966029" y="1396300"/>
                  </a:lnTo>
                  <a:lnTo>
                    <a:pt x="2992680" y="1433408"/>
                  </a:lnTo>
                  <a:lnTo>
                    <a:pt x="3017440" y="1471353"/>
                  </a:lnTo>
                  <a:lnTo>
                    <a:pt x="3040197" y="1510182"/>
                  </a:lnTo>
                  <a:lnTo>
                    <a:pt x="3060845" y="1549940"/>
                  </a:lnTo>
                  <a:lnTo>
                    <a:pt x="3079304" y="1590662"/>
                  </a:lnTo>
                  <a:lnTo>
                    <a:pt x="3095629" y="1632324"/>
                  </a:lnTo>
                  <a:lnTo>
                    <a:pt x="3109904" y="1674888"/>
                  </a:lnTo>
                  <a:lnTo>
                    <a:pt x="3122216" y="1718317"/>
                  </a:lnTo>
                  <a:lnTo>
                    <a:pt x="3132649" y="1762573"/>
                  </a:lnTo>
                  <a:lnTo>
                    <a:pt x="3141288" y="1807619"/>
                  </a:lnTo>
                  <a:lnTo>
                    <a:pt x="3148220" y="1853416"/>
                  </a:lnTo>
                  <a:lnTo>
                    <a:pt x="3153530" y="1899928"/>
                  </a:lnTo>
                  <a:lnTo>
                    <a:pt x="3157302" y="1947116"/>
                  </a:lnTo>
                  <a:lnTo>
                    <a:pt x="3159623" y="1994944"/>
                  </a:lnTo>
                  <a:lnTo>
                    <a:pt x="3160577" y="2043373"/>
                  </a:lnTo>
                  <a:lnTo>
                    <a:pt x="3160251" y="2092366"/>
                  </a:lnTo>
                  <a:lnTo>
                    <a:pt x="3158729" y="2141886"/>
                  </a:lnTo>
                  <a:lnTo>
                    <a:pt x="3156097" y="2191894"/>
                  </a:lnTo>
                  <a:lnTo>
                    <a:pt x="3152441" y="2242354"/>
                  </a:lnTo>
                  <a:lnTo>
                    <a:pt x="3147845" y="2293227"/>
                  </a:lnTo>
                  <a:lnTo>
                    <a:pt x="3142395" y="2344476"/>
                  </a:lnTo>
                  <a:lnTo>
                    <a:pt x="3136177" y="2396063"/>
                  </a:lnTo>
                  <a:lnTo>
                    <a:pt x="3129276" y="2447952"/>
                  </a:lnTo>
                  <a:lnTo>
                    <a:pt x="3121776" y="2500103"/>
                  </a:lnTo>
                  <a:lnTo>
                    <a:pt x="3113765" y="2552480"/>
                  </a:lnTo>
                  <a:lnTo>
                    <a:pt x="3105327" y="2605046"/>
                  </a:lnTo>
                  <a:lnTo>
                    <a:pt x="3096547" y="2657761"/>
                  </a:lnTo>
                  <a:lnTo>
                    <a:pt x="3087510" y="2710590"/>
                  </a:lnTo>
                  <a:lnTo>
                    <a:pt x="3078304" y="2763494"/>
                  </a:lnTo>
                  <a:lnTo>
                    <a:pt x="3069713" y="28124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885" y="8413425"/>
              <a:ext cx="2100580" cy="1873885"/>
            </a:xfrm>
            <a:custGeom>
              <a:avLst/>
              <a:gdLst/>
              <a:ahLst/>
              <a:cxnLst/>
              <a:rect l="l" t="t" r="r" b="b"/>
              <a:pathLst>
                <a:path w="2100580" h="1873884">
                  <a:moveTo>
                    <a:pt x="2040079" y="1873573"/>
                  </a:moveTo>
                  <a:lnTo>
                    <a:pt x="0" y="1873573"/>
                  </a:lnTo>
                  <a:lnTo>
                    <a:pt x="0" y="90449"/>
                  </a:lnTo>
                  <a:lnTo>
                    <a:pt x="150853" y="55153"/>
                  </a:lnTo>
                  <a:lnTo>
                    <a:pt x="200859" y="44273"/>
                  </a:lnTo>
                  <a:lnTo>
                    <a:pt x="250627" y="34153"/>
                  </a:lnTo>
                  <a:lnTo>
                    <a:pt x="300096" y="24982"/>
                  </a:lnTo>
                  <a:lnTo>
                    <a:pt x="349208" y="16949"/>
                  </a:lnTo>
                  <a:lnTo>
                    <a:pt x="397902" y="10245"/>
                  </a:lnTo>
                  <a:lnTo>
                    <a:pt x="446119" y="5058"/>
                  </a:lnTo>
                  <a:lnTo>
                    <a:pt x="493800" y="1580"/>
                  </a:lnTo>
                  <a:lnTo>
                    <a:pt x="540884" y="0"/>
                  </a:lnTo>
                  <a:lnTo>
                    <a:pt x="587313" y="506"/>
                  </a:lnTo>
                  <a:lnTo>
                    <a:pt x="633026" y="3290"/>
                  </a:lnTo>
                  <a:lnTo>
                    <a:pt x="677964" y="8541"/>
                  </a:lnTo>
                  <a:lnTo>
                    <a:pt x="722067" y="16448"/>
                  </a:lnTo>
                  <a:lnTo>
                    <a:pt x="765276" y="27201"/>
                  </a:lnTo>
                  <a:lnTo>
                    <a:pt x="807370" y="40745"/>
                  </a:lnTo>
                  <a:lnTo>
                    <a:pt x="848638" y="57133"/>
                  </a:lnTo>
                  <a:lnTo>
                    <a:pt x="889205" y="76147"/>
                  </a:lnTo>
                  <a:lnTo>
                    <a:pt x="929198" y="97571"/>
                  </a:lnTo>
                  <a:lnTo>
                    <a:pt x="968744" y="121189"/>
                  </a:lnTo>
                  <a:lnTo>
                    <a:pt x="1007969" y="146783"/>
                  </a:lnTo>
                  <a:lnTo>
                    <a:pt x="1047001" y="174138"/>
                  </a:lnTo>
                  <a:lnTo>
                    <a:pt x="1085965" y="203035"/>
                  </a:lnTo>
                  <a:lnTo>
                    <a:pt x="1124989" y="233260"/>
                  </a:lnTo>
                  <a:lnTo>
                    <a:pt x="1164200" y="264595"/>
                  </a:lnTo>
                  <a:lnTo>
                    <a:pt x="1325437" y="396703"/>
                  </a:lnTo>
                  <a:lnTo>
                    <a:pt x="1367479" y="430339"/>
                  </a:lnTo>
                  <a:lnTo>
                    <a:pt x="1410467" y="463785"/>
                  </a:lnTo>
                  <a:lnTo>
                    <a:pt x="1451856" y="494935"/>
                  </a:lnTo>
                  <a:lnTo>
                    <a:pt x="1493957" y="525815"/>
                  </a:lnTo>
                  <a:lnTo>
                    <a:pt x="1621935" y="617964"/>
                  </a:lnTo>
                  <a:lnTo>
                    <a:pt x="1664286" y="648890"/>
                  </a:lnTo>
                  <a:lnTo>
                    <a:pt x="1706051" y="680107"/>
                  </a:lnTo>
                  <a:lnTo>
                    <a:pt x="1746970" y="711728"/>
                  </a:lnTo>
                  <a:lnTo>
                    <a:pt x="1786782" y="743865"/>
                  </a:lnTo>
                  <a:lnTo>
                    <a:pt x="1825229" y="776629"/>
                  </a:lnTo>
                  <a:lnTo>
                    <a:pt x="1862050" y="810134"/>
                  </a:lnTo>
                  <a:lnTo>
                    <a:pt x="1896985" y="844490"/>
                  </a:lnTo>
                  <a:lnTo>
                    <a:pt x="1929775" y="879811"/>
                  </a:lnTo>
                  <a:lnTo>
                    <a:pt x="1960160" y="916208"/>
                  </a:lnTo>
                  <a:lnTo>
                    <a:pt x="1987881" y="953794"/>
                  </a:lnTo>
                  <a:lnTo>
                    <a:pt x="2012677" y="992680"/>
                  </a:lnTo>
                  <a:lnTo>
                    <a:pt x="2034289" y="1032978"/>
                  </a:lnTo>
                  <a:lnTo>
                    <a:pt x="2052367" y="1074766"/>
                  </a:lnTo>
                  <a:lnTo>
                    <a:pt x="2067221" y="1117990"/>
                  </a:lnTo>
                  <a:lnTo>
                    <a:pt x="2079053" y="1162559"/>
                  </a:lnTo>
                  <a:lnTo>
                    <a:pt x="2088062" y="1208383"/>
                  </a:lnTo>
                  <a:lnTo>
                    <a:pt x="2094448" y="1255374"/>
                  </a:lnTo>
                  <a:lnTo>
                    <a:pt x="2098412" y="1303442"/>
                  </a:lnTo>
                  <a:lnTo>
                    <a:pt x="2100154" y="1352496"/>
                  </a:lnTo>
                  <a:lnTo>
                    <a:pt x="2099874" y="1402447"/>
                  </a:lnTo>
                  <a:lnTo>
                    <a:pt x="2097772" y="1453206"/>
                  </a:lnTo>
                  <a:lnTo>
                    <a:pt x="2094048" y="1504682"/>
                  </a:lnTo>
                  <a:lnTo>
                    <a:pt x="2088902" y="1556786"/>
                  </a:lnTo>
                  <a:lnTo>
                    <a:pt x="2082535" y="1609428"/>
                  </a:lnTo>
                  <a:lnTo>
                    <a:pt x="2075146" y="1662519"/>
                  </a:lnTo>
                  <a:lnTo>
                    <a:pt x="2066935" y="1715969"/>
                  </a:lnTo>
                  <a:lnTo>
                    <a:pt x="2058104" y="1769688"/>
                  </a:lnTo>
                  <a:lnTo>
                    <a:pt x="2048851" y="1823586"/>
                  </a:lnTo>
                  <a:lnTo>
                    <a:pt x="2040079" y="1873573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885" y="9352489"/>
              <a:ext cx="1050290" cy="934719"/>
            </a:xfrm>
            <a:custGeom>
              <a:avLst/>
              <a:gdLst/>
              <a:ahLst/>
              <a:cxnLst/>
              <a:rect l="l" t="t" r="r" b="b"/>
              <a:pathLst>
                <a:path w="1050290" h="934720">
                  <a:moveTo>
                    <a:pt x="1020420" y="934510"/>
                  </a:moveTo>
                  <a:lnTo>
                    <a:pt x="0" y="934510"/>
                  </a:lnTo>
                  <a:lnTo>
                    <a:pt x="0" y="45035"/>
                  </a:lnTo>
                  <a:lnTo>
                    <a:pt x="50336" y="32968"/>
                  </a:lnTo>
                  <a:lnTo>
                    <a:pt x="100433" y="21737"/>
                  </a:lnTo>
                  <a:lnTo>
                    <a:pt x="150054" y="12083"/>
                  </a:lnTo>
                  <a:lnTo>
                    <a:pt x="198959" y="4748"/>
                  </a:lnTo>
                  <a:lnTo>
                    <a:pt x="246910" y="473"/>
                  </a:lnTo>
                  <a:lnTo>
                    <a:pt x="293668" y="0"/>
                  </a:lnTo>
                  <a:lnTo>
                    <a:pt x="338996" y="4068"/>
                  </a:lnTo>
                  <a:lnTo>
                    <a:pt x="382653" y="13421"/>
                  </a:lnTo>
                  <a:lnTo>
                    <a:pt x="424190" y="28529"/>
                  </a:lnTo>
                  <a:lnTo>
                    <a:pt x="464403" y="48814"/>
                  </a:lnTo>
                  <a:lnTo>
                    <a:pt x="503781" y="73425"/>
                  </a:lnTo>
                  <a:lnTo>
                    <a:pt x="542813" y="101515"/>
                  </a:lnTo>
                  <a:lnTo>
                    <a:pt x="581989" y="132234"/>
                  </a:lnTo>
                  <a:lnTo>
                    <a:pt x="662724" y="198169"/>
                  </a:lnTo>
                  <a:lnTo>
                    <a:pt x="705263" y="231687"/>
                  </a:lnTo>
                  <a:lnTo>
                    <a:pt x="744656" y="260990"/>
                  </a:lnTo>
                  <a:lnTo>
                    <a:pt x="825125" y="319065"/>
                  </a:lnTo>
                  <a:lnTo>
                    <a:pt x="864442" y="348594"/>
                  </a:lnTo>
                  <a:lnTo>
                    <a:pt x="901975" y="378953"/>
                  </a:lnTo>
                  <a:lnTo>
                    <a:pt x="936845" y="410521"/>
                  </a:lnTo>
                  <a:lnTo>
                    <a:pt x="968172" y="443675"/>
                  </a:lnTo>
                  <a:lnTo>
                    <a:pt x="995076" y="478793"/>
                  </a:lnTo>
                  <a:lnTo>
                    <a:pt x="1016677" y="516254"/>
                  </a:lnTo>
                  <a:lnTo>
                    <a:pt x="1032663" y="556321"/>
                  </a:lnTo>
                  <a:lnTo>
                    <a:pt x="1043096" y="598806"/>
                  </a:lnTo>
                  <a:lnTo>
                    <a:pt x="1048679" y="643406"/>
                  </a:lnTo>
                  <a:lnTo>
                    <a:pt x="1050115" y="689821"/>
                  </a:lnTo>
                  <a:lnTo>
                    <a:pt x="1048110" y="737746"/>
                  </a:lnTo>
                  <a:lnTo>
                    <a:pt x="1043365" y="786880"/>
                  </a:lnTo>
                  <a:lnTo>
                    <a:pt x="1036585" y="836920"/>
                  </a:lnTo>
                  <a:lnTo>
                    <a:pt x="1028474" y="887564"/>
                  </a:lnTo>
                  <a:lnTo>
                    <a:pt x="1020420" y="934510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4119" y="4671661"/>
              <a:ext cx="8477249" cy="207644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245095" y="3158854"/>
            <a:ext cx="77978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6865" algn="l"/>
              </a:tabLst>
            </a:pPr>
            <a:r>
              <a:rPr sz="7200" dirty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報告結束	感謝聆聽</a:t>
            </a:r>
            <a:endParaRPr sz="720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3" name="object 3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4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3" y="233559"/>
                  </a:lnTo>
                  <a:lnTo>
                    <a:pt x="217059" y="318361"/>
                  </a:lnTo>
                  <a:lnTo>
                    <a:pt x="273006" y="403631"/>
                  </a:lnTo>
                  <a:lnTo>
                    <a:pt x="327855" y="489488"/>
                  </a:lnTo>
                  <a:lnTo>
                    <a:pt x="354798" y="532675"/>
                  </a:lnTo>
                  <a:lnTo>
                    <a:pt x="381385" y="576055"/>
                  </a:lnTo>
                  <a:lnTo>
                    <a:pt x="407588" y="619642"/>
                  </a:lnTo>
                  <a:lnTo>
                    <a:pt x="433379" y="663452"/>
                  </a:lnTo>
                  <a:lnTo>
                    <a:pt x="458730" y="707500"/>
                  </a:lnTo>
                  <a:lnTo>
                    <a:pt x="483615" y="751801"/>
                  </a:lnTo>
                  <a:lnTo>
                    <a:pt x="508005" y="796371"/>
                  </a:lnTo>
                  <a:lnTo>
                    <a:pt x="531874" y="841224"/>
                  </a:lnTo>
                  <a:lnTo>
                    <a:pt x="555193" y="886375"/>
                  </a:lnTo>
                  <a:lnTo>
                    <a:pt x="577936" y="931840"/>
                  </a:lnTo>
                  <a:lnTo>
                    <a:pt x="600075" y="977634"/>
                  </a:lnTo>
                  <a:lnTo>
                    <a:pt x="621583" y="1023772"/>
                  </a:lnTo>
                  <a:lnTo>
                    <a:pt x="642431" y="1070269"/>
                  </a:lnTo>
                  <a:lnTo>
                    <a:pt x="662593" y="1117140"/>
                  </a:lnTo>
                  <a:lnTo>
                    <a:pt x="682042" y="1164401"/>
                  </a:lnTo>
                  <a:lnTo>
                    <a:pt x="700749" y="1212067"/>
                  </a:lnTo>
                  <a:lnTo>
                    <a:pt x="718687" y="1260152"/>
                  </a:lnTo>
                  <a:lnTo>
                    <a:pt x="735828" y="1308673"/>
                  </a:lnTo>
                  <a:lnTo>
                    <a:pt x="752147" y="1357643"/>
                  </a:lnTo>
                  <a:lnTo>
                    <a:pt x="767614" y="1407079"/>
                  </a:lnTo>
                  <a:lnTo>
                    <a:pt x="782202" y="1456995"/>
                  </a:lnTo>
                  <a:lnTo>
                    <a:pt x="795583" y="1505831"/>
                  </a:lnTo>
                  <a:lnTo>
                    <a:pt x="808186" y="1555080"/>
                  </a:lnTo>
                  <a:lnTo>
                    <a:pt x="820084" y="1604698"/>
                  </a:lnTo>
                  <a:lnTo>
                    <a:pt x="831353" y="1654638"/>
                  </a:lnTo>
                  <a:lnTo>
                    <a:pt x="842067" y="1704856"/>
                  </a:lnTo>
                  <a:lnTo>
                    <a:pt x="862129" y="1805946"/>
                  </a:lnTo>
                  <a:lnTo>
                    <a:pt x="935127" y="2212386"/>
                  </a:lnTo>
                  <a:lnTo>
                    <a:pt x="954551" y="2312711"/>
                  </a:lnTo>
                  <a:lnTo>
                    <a:pt x="964851" y="2362433"/>
                  </a:lnTo>
                  <a:lnTo>
                    <a:pt x="975641" y="2411800"/>
                  </a:lnTo>
                  <a:lnTo>
                    <a:pt x="986997" y="2460768"/>
                  </a:lnTo>
                  <a:lnTo>
                    <a:pt x="998993" y="2509291"/>
                  </a:lnTo>
                  <a:lnTo>
                    <a:pt x="1011704" y="2557325"/>
                  </a:lnTo>
                  <a:lnTo>
                    <a:pt x="1025205" y="2604824"/>
                  </a:lnTo>
                  <a:lnTo>
                    <a:pt x="1039570" y="2651743"/>
                  </a:lnTo>
                  <a:lnTo>
                    <a:pt x="1054875" y="2698036"/>
                  </a:lnTo>
                  <a:lnTo>
                    <a:pt x="1071193" y="2743660"/>
                  </a:lnTo>
                  <a:lnTo>
                    <a:pt x="1088600" y="2788568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9" y="2918548"/>
                  </a:lnTo>
                  <a:lnTo>
                    <a:pt x="1170606" y="2960143"/>
                  </a:lnTo>
                  <a:lnTo>
                    <a:pt x="1194576" y="3000797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7" y="3115607"/>
                  </a:lnTo>
                  <a:lnTo>
                    <a:pt x="1304609" y="3151096"/>
                  </a:lnTo>
                  <a:lnTo>
                    <a:pt x="1335562" y="3185571"/>
                  </a:lnTo>
                  <a:lnTo>
                    <a:pt x="1367940" y="3219033"/>
                  </a:lnTo>
                  <a:lnTo>
                    <a:pt x="1401687" y="3251486"/>
                  </a:lnTo>
                  <a:lnTo>
                    <a:pt x="1436749" y="3282932"/>
                  </a:lnTo>
                  <a:lnTo>
                    <a:pt x="1473070" y="3313374"/>
                  </a:lnTo>
                  <a:lnTo>
                    <a:pt x="1510595" y="3342814"/>
                  </a:lnTo>
                  <a:lnTo>
                    <a:pt x="1549269" y="3371256"/>
                  </a:lnTo>
                  <a:lnTo>
                    <a:pt x="1589036" y="3398700"/>
                  </a:lnTo>
                  <a:lnTo>
                    <a:pt x="1629840" y="3425151"/>
                  </a:lnTo>
                  <a:lnTo>
                    <a:pt x="1671628" y="3450611"/>
                  </a:lnTo>
                  <a:lnTo>
                    <a:pt x="1714342" y="3475082"/>
                  </a:lnTo>
                  <a:lnTo>
                    <a:pt x="1757928" y="3498568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1"/>
                  </a:lnTo>
                  <a:lnTo>
                    <a:pt x="1987002" y="3601295"/>
                  </a:lnTo>
                  <a:lnTo>
                    <a:pt x="2034658" y="3618919"/>
                  </a:lnTo>
                  <a:lnTo>
                    <a:pt x="2082799" y="3635575"/>
                  </a:lnTo>
                  <a:lnTo>
                    <a:pt x="2131369" y="3651266"/>
                  </a:lnTo>
                  <a:lnTo>
                    <a:pt x="2180313" y="3665995"/>
                  </a:lnTo>
                  <a:lnTo>
                    <a:pt x="2229575" y="3679763"/>
                  </a:lnTo>
                  <a:lnTo>
                    <a:pt x="2279101" y="3692575"/>
                  </a:lnTo>
                  <a:lnTo>
                    <a:pt x="2328835" y="3704431"/>
                  </a:lnTo>
                  <a:lnTo>
                    <a:pt x="2378722" y="3715335"/>
                  </a:lnTo>
                  <a:lnTo>
                    <a:pt x="2428706" y="3725290"/>
                  </a:lnTo>
                  <a:lnTo>
                    <a:pt x="2478732" y="3734298"/>
                  </a:lnTo>
                  <a:lnTo>
                    <a:pt x="2528745" y="3742362"/>
                  </a:lnTo>
                  <a:lnTo>
                    <a:pt x="2578689" y="3749484"/>
                  </a:lnTo>
                  <a:lnTo>
                    <a:pt x="2628510" y="3755667"/>
                  </a:lnTo>
                  <a:lnTo>
                    <a:pt x="2678151" y="3760913"/>
                  </a:lnTo>
                  <a:lnTo>
                    <a:pt x="2727557" y="3765226"/>
                  </a:lnTo>
                  <a:lnTo>
                    <a:pt x="2776674" y="3768607"/>
                  </a:lnTo>
                  <a:lnTo>
                    <a:pt x="2829934" y="3771172"/>
                  </a:lnTo>
                  <a:lnTo>
                    <a:pt x="2882790" y="3772661"/>
                  </a:lnTo>
                  <a:lnTo>
                    <a:pt x="2935253" y="3773108"/>
                  </a:lnTo>
                  <a:lnTo>
                    <a:pt x="2987339" y="3772549"/>
                  </a:lnTo>
                  <a:lnTo>
                    <a:pt x="3039058" y="3771017"/>
                  </a:lnTo>
                  <a:lnTo>
                    <a:pt x="3090426" y="3768548"/>
                  </a:lnTo>
                  <a:lnTo>
                    <a:pt x="3141454" y="3765177"/>
                  </a:lnTo>
                  <a:lnTo>
                    <a:pt x="3192155" y="3760937"/>
                  </a:lnTo>
                  <a:lnTo>
                    <a:pt x="3242544" y="3755865"/>
                  </a:lnTo>
                  <a:lnTo>
                    <a:pt x="3292632" y="3749993"/>
                  </a:lnTo>
                  <a:lnTo>
                    <a:pt x="3342433" y="3743358"/>
                  </a:lnTo>
                  <a:lnTo>
                    <a:pt x="3391959" y="3735994"/>
                  </a:lnTo>
                  <a:lnTo>
                    <a:pt x="3441225" y="3727936"/>
                  </a:lnTo>
                  <a:lnTo>
                    <a:pt x="3490243" y="3719218"/>
                  </a:lnTo>
                  <a:lnTo>
                    <a:pt x="3539026" y="3709875"/>
                  </a:lnTo>
                  <a:lnTo>
                    <a:pt x="3587587" y="3699942"/>
                  </a:lnTo>
                  <a:lnTo>
                    <a:pt x="3635938" y="3689454"/>
                  </a:lnTo>
                  <a:lnTo>
                    <a:pt x="3684095" y="3678445"/>
                  </a:lnTo>
                  <a:lnTo>
                    <a:pt x="3732068" y="3666950"/>
                  </a:lnTo>
                  <a:lnTo>
                    <a:pt x="3779872" y="3655003"/>
                  </a:lnTo>
                  <a:lnTo>
                    <a:pt x="3827519" y="3642640"/>
                  </a:lnTo>
                  <a:lnTo>
                    <a:pt x="3875022" y="3629895"/>
                  </a:lnTo>
                  <a:lnTo>
                    <a:pt x="3922395" y="3616803"/>
                  </a:lnTo>
                  <a:lnTo>
                    <a:pt x="3969651" y="3603399"/>
                  </a:lnTo>
                  <a:lnTo>
                    <a:pt x="4016802" y="3589716"/>
                  </a:lnTo>
                  <a:lnTo>
                    <a:pt x="4063862" y="3575791"/>
                  </a:lnTo>
                  <a:lnTo>
                    <a:pt x="4110843" y="3561658"/>
                  </a:lnTo>
                  <a:lnTo>
                    <a:pt x="4157759" y="3547351"/>
                  </a:lnTo>
                  <a:lnTo>
                    <a:pt x="4204623" y="3532905"/>
                  </a:lnTo>
                  <a:lnTo>
                    <a:pt x="4251448" y="3518355"/>
                  </a:lnTo>
                  <a:lnTo>
                    <a:pt x="4276580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6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3"/>
                  </a:lnTo>
                  <a:lnTo>
                    <a:pt x="183322" y="269516"/>
                  </a:lnTo>
                  <a:lnTo>
                    <a:pt x="210613" y="311182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09" y="437283"/>
                  </a:lnTo>
                  <a:lnTo>
                    <a:pt x="316182" y="479757"/>
                  </a:lnTo>
                  <a:lnTo>
                    <a:pt x="341475" y="522487"/>
                  </a:lnTo>
                  <a:lnTo>
                    <a:pt x="366248" y="565497"/>
                  </a:lnTo>
                  <a:lnTo>
                    <a:pt x="390462" y="608807"/>
                  </a:lnTo>
                  <a:lnTo>
                    <a:pt x="414076" y="652440"/>
                  </a:lnTo>
                  <a:lnTo>
                    <a:pt x="437051" y="696418"/>
                  </a:lnTo>
                  <a:lnTo>
                    <a:pt x="459347" y="740762"/>
                  </a:lnTo>
                  <a:lnTo>
                    <a:pt x="480923" y="785495"/>
                  </a:lnTo>
                  <a:lnTo>
                    <a:pt x="501739" y="830638"/>
                  </a:lnTo>
                  <a:lnTo>
                    <a:pt x="521756" y="876214"/>
                  </a:lnTo>
                  <a:lnTo>
                    <a:pt x="540934" y="922245"/>
                  </a:lnTo>
                  <a:lnTo>
                    <a:pt x="559233" y="968751"/>
                  </a:lnTo>
                  <a:lnTo>
                    <a:pt x="576612" y="1015757"/>
                  </a:lnTo>
                  <a:lnTo>
                    <a:pt x="593032" y="1063282"/>
                  </a:lnTo>
                  <a:lnTo>
                    <a:pt x="608453" y="1111350"/>
                  </a:lnTo>
                  <a:lnTo>
                    <a:pt x="622835" y="1159982"/>
                  </a:lnTo>
                  <a:lnTo>
                    <a:pt x="636164" y="1209184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2"/>
                  </a:lnTo>
                  <a:lnTo>
                    <a:pt x="681073" y="1410403"/>
                  </a:lnTo>
                  <a:lnTo>
                    <a:pt x="745643" y="1768352"/>
                  </a:lnTo>
                  <a:lnTo>
                    <a:pt x="755317" y="1818931"/>
                  </a:lnTo>
                  <a:lnTo>
                    <a:pt x="765461" y="1869153"/>
                  </a:lnTo>
                  <a:lnTo>
                    <a:pt x="776195" y="1918946"/>
                  </a:lnTo>
                  <a:lnTo>
                    <a:pt x="787637" y="1968237"/>
                  </a:lnTo>
                  <a:lnTo>
                    <a:pt x="799906" y="2016954"/>
                  </a:lnTo>
                  <a:lnTo>
                    <a:pt x="813122" y="2065024"/>
                  </a:lnTo>
                  <a:lnTo>
                    <a:pt x="827403" y="2112375"/>
                  </a:lnTo>
                  <a:lnTo>
                    <a:pt x="842870" y="2158933"/>
                  </a:lnTo>
                  <a:lnTo>
                    <a:pt x="859640" y="2204628"/>
                  </a:lnTo>
                  <a:lnTo>
                    <a:pt x="877834" y="2249385"/>
                  </a:lnTo>
                  <a:lnTo>
                    <a:pt x="897571" y="2293132"/>
                  </a:lnTo>
                  <a:lnTo>
                    <a:pt x="918969" y="2335798"/>
                  </a:lnTo>
                  <a:lnTo>
                    <a:pt x="942148" y="2377309"/>
                  </a:lnTo>
                  <a:lnTo>
                    <a:pt x="967227" y="2417592"/>
                  </a:lnTo>
                  <a:lnTo>
                    <a:pt x="994325" y="2456576"/>
                  </a:lnTo>
                  <a:lnTo>
                    <a:pt x="1022443" y="2492968"/>
                  </a:lnTo>
                  <a:lnTo>
                    <a:pt x="1052458" y="2528087"/>
                  </a:lnTo>
                  <a:lnTo>
                    <a:pt x="1084283" y="2561938"/>
                  </a:lnTo>
                  <a:lnTo>
                    <a:pt x="1117832" y="2594525"/>
                  </a:lnTo>
                  <a:lnTo>
                    <a:pt x="1153019" y="2625852"/>
                  </a:lnTo>
                  <a:lnTo>
                    <a:pt x="1189757" y="2655923"/>
                  </a:lnTo>
                  <a:lnTo>
                    <a:pt x="1227961" y="2684741"/>
                  </a:lnTo>
                  <a:lnTo>
                    <a:pt x="1267545" y="2712312"/>
                  </a:lnTo>
                  <a:lnTo>
                    <a:pt x="1308423" y="2738638"/>
                  </a:lnTo>
                  <a:lnTo>
                    <a:pt x="1350508" y="2763725"/>
                  </a:lnTo>
                  <a:lnTo>
                    <a:pt x="1393715" y="2787575"/>
                  </a:lnTo>
                  <a:lnTo>
                    <a:pt x="1437957" y="2810193"/>
                  </a:lnTo>
                  <a:lnTo>
                    <a:pt x="1483149" y="2831582"/>
                  </a:lnTo>
                  <a:lnTo>
                    <a:pt x="1529204" y="2851748"/>
                  </a:lnTo>
                  <a:lnTo>
                    <a:pt x="1576036" y="2870693"/>
                  </a:lnTo>
                  <a:lnTo>
                    <a:pt x="1623560" y="2888422"/>
                  </a:lnTo>
                  <a:lnTo>
                    <a:pt x="1671689" y="2904938"/>
                  </a:lnTo>
                  <a:lnTo>
                    <a:pt x="1720337" y="2920247"/>
                  </a:lnTo>
                  <a:lnTo>
                    <a:pt x="1769419" y="2934351"/>
                  </a:lnTo>
                  <a:lnTo>
                    <a:pt x="1818847" y="2947254"/>
                  </a:lnTo>
                  <a:lnTo>
                    <a:pt x="1868537" y="2958962"/>
                  </a:lnTo>
                  <a:lnTo>
                    <a:pt x="1918401" y="2969477"/>
                  </a:lnTo>
                  <a:lnTo>
                    <a:pt x="1968355" y="2978803"/>
                  </a:lnTo>
                  <a:lnTo>
                    <a:pt x="2018311" y="2986946"/>
                  </a:lnTo>
                  <a:lnTo>
                    <a:pt x="2068185" y="2993907"/>
                  </a:lnTo>
                  <a:lnTo>
                    <a:pt x="2117889" y="2999693"/>
                  </a:lnTo>
                  <a:lnTo>
                    <a:pt x="2167337" y="3004306"/>
                  </a:lnTo>
                  <a:lnTo>
                    <a:pt x="2216445" y="3007750"/>
                  </a:lnTo>
                  <a:lnTo>
                    <a:pt x="2270857" y="3010239"/>
                  </a:lnTo>
                  <a:lnTo>
                    <a:pt x="2324746" y="3011332"/>
                  </a:lnTo>
                  <a:lnTo>
                    <a:pt x="2378135" y="3011088"/>
                  </a:lnTo>
                  <a:lnTo>
                    <a:pt x="2431046" y="3009564"/>
                  </a:lnTo>
                  <a:lnTo>
                    <a:pt x="2483499" y="3006818"/>
                  </a:lnTo>
                  <a:lnTo>
                    <a:pt x="2535517" y="3002909"/>
                  </a:lnTo>
                  <a:lnTo>
                    <a:pt x="2587122" y="2997894"/>
                  </a:lnTo>
                  <a:lnTo>
                    <a:pt x="2638336" y="2991830"/>
                  </a:lnTo>
                  <a:lnTo>
                    <a:pt x="2689179" y="2984775"/>
                  </a:lnTo>
                  <a:lnTo>
                    <a:pt x="2739675" y="2976788"/>
                  </a:lnTo>
                  <a:lnTo>
                    <a:pt x="2789844" y="2967927"/>
                  </a:lnTo>
                  <a:lnTo>
                    <a:pt x="2839708" y="2958248"/>
                  </a:lnTo>
                  <a:lnTo>
                    <a:pt x="2889290" y="2947809"/>
                  </a:lnTo>
                  <a:lnTo>
                    <a:pt x="2938610" y="2936669"/>
                  </a:lnTo>
                  <a:lnTo>
                    <a:pt x="2987691" y="2924886"/>
                  </a:lnTo>
                  <a:lnTo>
                    <a:pt x="3036555" y="2912517"/>
                  </a:lnTo>
                  <a:lnTo>
                    <a:pt x="3085223" y="2899619"/>
                  </a:lnTo>
                  <a:lnTo>
                    <a:pt x="3133716" y="2886252"/>
                  </a:lnTo>
                  <a:lnTo>
                    <a:pt x="3182058" y="2872471"/>
                  </a:lnTo>
                  <a:lnTo>
                    <a:pt x="3230269" y="2858337"/>
                  </a:lnTo>
                  <a:lnTo>
                    <a:pt x="3278371" y="2843905"/>
                  </a:lnTo>
                  <a:lnTo>
                    <a:pt x="3326386" y="2829234"/>
                  </a:lnTo>
                  <a:lnTo>
                    <a:pt x="3374336" y="2814382"/>
                  </a:lnTo>
                  <a:lnTo>
                    <a:pt x="3401675" y="2805836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4" y="105751"/>
                  </a:lnTo>
                  <a:lnTo>
                    <a:pt x="129206" y="189671"/>
                  </a:lnTo>
                  <a:lnTo>
                    <a:pt x="156898" y="231922"/>
                  </a:lnTo>
                  <a:lnTo>
                    <a:pt x="184145" y="274418"/>
                  </a:lnTo>
                  <a:lnTo>
                    <a:pt x="210873" y="317199"/>
                  </a:lnTo>
                  <a:lnTo>
                    <a:pt x="237008" y="360304"/>
                  </a:lnTo>
                  <a:lnTo>
                    <a:pt x="262475" y="403770"/>
                  </a:lnTo>
                  <a:lnTo>
                    <a:pt x="287200" y="447638"/>
                  </a:lnTo>
                  <a:lnTo>
                    <a:pt x="311109" y="491947"/>
                  </a:lnTo>
                  <a:lnTo>
                    <a:pt x="334129" y="536734"/>
                  </a:lnTo>
                  <a:lnTo>
                    <a:pt x="356184" y="582040"/>
                  </a:lnTo>
                  <a:lnTo>
                    <a:pt x="377200" y="627903"/>
                  </a:lnTo>
                  <a:lnTo>
                    <a:pt x="397105" y="674361"/>
                  </a:lnTo>
                  <a:lnTo>
                    <a:pt x="415822" y="721454"/>
                  </a:lnTo>
                  <a:lnTo>
                    <a:pt x="433279" y="769221"/>
                  </a:lnTo>
                  <a:lnTo>
                    <a:pt x="449400" y="817701"/>
                  </a:lnTo>
                  <a:lnTo>
                    <a:pt x="464112" y="866932"/>
                  </a:lnTo>
                  <a:lnTo>
                    <a:pt x="476904" y="914535"/>
                  </a:lnTo>
                  <a:lnTo>
                    <a:pt x="488541" y="962750"/>
                  </a:lnTo>
                  <a:lnTo>
                    <a:pt x="499212" y="1011461"/>
                  </a:lnTo>
                  <a:lnTo>
                    <a:pt x="509108" y="1060554"/>
                  </a:lnTo>
                  <a:lnTo>
                    <a:pt x="562852" y="1356648"/>
                  </a:lnTo>
                  <a:lnTo>
                    <a:pt x="572645" y="1405175"/>
                  </a:lnTo>
                  <a:lnTo>
                    <a:pt x="583184" y="1453158"/>
                  </a:lnTo>
                  <a:lnTo>
                    <a:pt x="594658" y="1500483"/>
                  </a:lnTo>
                  <a:lnTo>
                    <a:pt x="607259" y="1547033"/>
                  </a:lnTo>
                  <a:lnTo>
                    <a:pt x="621176" y="1592693"/>
                  </a:lnTo>
                  <a:lnTo>
                    <a:pt x="636599" y="1637349"/>
                  </a:lnTo>
                  <a:lnTo>
                    <a:pt x="653718" y="1680883"/>
                  </a:lnTo>
                  <a:lnTo>
                    <a:pt x="672723" y="1723181"/>
                  </a:lnTo>
                  <a:lnTo>
                    <a:pt x="693806" y="1764126"/>
                  </a:lnTo>
                  <a:lnTo>
                    <a:pt x="717154" y="1803604"/>
                  </a:lnTo>
                  <a:lnTo>
                    <a:pt x="742960" y="1841499"/>
                  </a:lnTo>
                  <a:lnTo>
                    <a:pt x="771476" y="1877605"/>
                  </a:lnTo>
                  <a:lnTo>
                    <a:pt x="802495" y="1912030"/>
                  </a:lnTo>
                  <a:lnTo>
                    <a:pt x="835862" y="1944779"/>
                  </a:lnTo>
                  <a:lnTo>
                    <a:pt x="871422" y="1975860"/>
                  </a:lnTo>
                  <a:lnTo>
                    <a:pt x="909021" y="2005278"/>
                  </a:lnTo>
                  <a:lnTo>
                    <a:pt x="948503" y="2033040"/>
                  </a:lnTo>
                  <a:lnTo>
                    <a:pt x="989713" y="2059151"/>
                  </a:lnTo>
                  <a:lnTo>
                    <a:pt x="1032497" y="2083619"/>
                  </a:lnTo>
                  <a:lnTo>
                    <a:pt x="1076699" y="2106450"/>
                  </a:lnTo>
                  <a:lnTo>
                    <a:pt x="1122165" y="2127650"/>
                  </a:lnTo>
                  <a:lnTo>
                    <a:pt x="1168739" y="2147225"/>
                  </a:lnTo>
                  <a:lnTo>
                    <a:pt x="1216267" y="2165182"/>
                  </a:lnTo>
                  <a:lnTo>
                    <a:pt x="1264594" y="2181526"/>
                  </a:lnTo>
                  <a:lnTo>
                    <a:pt x="1313565" y="2196265"/>
                  </a:lnTo>
                  <a:lnTo>
                    <a:pt x="1363025" y="2209405"/>
                  </a:lnTo>
                  <a:lnTo>
                    <a:pt x="1412819" y="2220951"/>
                  </a:lnTo>
                  <a:lnTo>
                    <a:pt x="1462792" y="2230910"/>
                  </a:lnTo>
                  <a:lnTo>
                    <a:pt x="1512788" y="2239289"/>
                  </a:lnTo>
                  <a:lnTo>
                    <a:pt x="1562655" y="2246094"/>
                  </a:lnTo>
                  <a:lnTo>
                    <a:pt x="1612235" y="2251330"/>
                  </a:lnTo>
                  <a:lnTo>
                    <a:pt x="1661375" y="2255005"/>
                  </a:lnTo>
                  <a:lnTo>
                    <a:pt x="1715157" y="2257272"/>
                  </a:lnTo>
                  <a:lnTo>
                    <a:pt x="1768251" y="2257739"/>
                  </a:lnTo>
                  <a:lnTo>
                    <a:pt x="1820695" y="2256505"/>
                  </a:lnTo>
                  <a:lnTo>
                    <a:pt x="1872529" y="2253672"/>
                  </a:lnTo>
                  <a:lnTo>
                    <a:pt x="1923791" y="2249339"/>
                  </a:lnTo>
                  <a:lnTo>
                    <a:pt x="1974521" y="2243606"/>
                  </a:lnTo>
                  <a:lnTo>
                    <a:pt x="2024758" y="2236572"/>
                  </a:lnTo>
                  <a:lnTo>
                    <a:pt x="2074540" y="2228339"/>
                  </a:lnTo>
                  <a:lnTo>
                    <a:pt x="2123906" y="2219006"/>
                  </a:lnTo>
                  <a:lnTo>
                    <a:pt x="2172896" y="2208672"/>
                  </a:lnTo>
                  <a:lnTo>
                    <a:pt x="2221548" y="2197439"/>
                  </a:lnTo>
                  <a:lnTo>
                    <a:pt x="2269902" y="2185405"/>
                  </a:lnTo>
                  <a:lnTo>
                    <a:pt x="2317997" y="2172672"/>
                  </a:lnTo>
                  <a:lnTo>
                    <a:pt x="2365870" y="2159338"/>
                  </a:lnTo>
                  <a:lnTo>
                    <a:pt x="2413563" y="2145504"/>
                  </a:lnTo>
                  <a:lnTo>
                    <a:pt x="2461113" y="2131271"/>
                  </a:lnTo>
                  <a:lnTo>
                    <a:pt x="2508559" y="2116737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4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8" y="66087"/>
                  </a:lnTo>
                  <a:lnTo>
                    <a:pt x="74401" y="109036"/>
                  </a:lnTo>
                  <a:lnTo>
                    <a:pt x="102807" y="152291"/>
                  </a:lnTo>
                  <a:lnTo>
                    <a:pt x="130497" y="195947"/>
                  </a:lnTo>
                  <a:lnTo>
                    <a:pt x="157292" y="240095"/>
                  </a:lnTo>
                  <a:lnTo>
                    <a:pt x="183012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8" y="423475"/>
                  </a:lnTo>
                  <a:lnTo>
                    <a:pt x="271572" y="471480"/>
                  </a:lnTo>
                  <a:lnTo>
                    <a:pt x="289236" y="520536"/>
                  </a:lnTo>
                  <a:lnTo>
                    <a:pt x="304751" y="570734"/>
                  </a:lnTo>
                  <a:lnTo>
                    <a:pt x="317173" y="618407"/>
                  </a:lnTo>
                  <a:lnTo>
                    <a:pt x="328014" y="666910"/>
                  </a:lnTo>
                  <a:lnTo>
                    <a:pt x="337702" y="715983"/>
                  </a:lnTo>
                  <a:lnTo>
                    <a:pt x="364107" y="864019"/>
                  </a:lnTo>
                  <a:lnTo>
                    <a:pt x="373444" y="912770"/>
                  </a:lnTo>
                  <a:lnTo>
                    <a:pt x="383760" y="960790"/>
                  </a:lnTo>
                  <a:lnTo>
                    <a:pt x="395481" y="1007819"/>
                  </a:lnTo>
                  <a:lnTo>
                    <a:pt x="409034" y="1053598"/>
                  </a:lnTo>
                  <a:lnTo>
                    <a:pt x="424845" y="1097865"/>
                  </a:lnTo>
                  <a:lnTo>
                    <a:pt x="443341" y="1140361"/>
                  </a:lnTo>
                  <a:lnTo>
                    <a:pt x="464947" y="1180826"/>
                  </a:lnTo>
                  <a:lnTo>
                    <a:pt x="490092" y="1218999"/>
                  </a:lnTo>
                  <a:lnTo>
                    <a:pt x="519245" y="1254665"/>
                  </a:lnTo>
                  <a:lnTo>
                    <a:pt x="552015" y="1287797"/>
                  </a:lnTo>
                  <a:lnTo>
                    <a:pt x="588056" y="1318413"/>
                  </a:lnTo>
                  <a:lnTo>
                    <a:pt x="627020" y="1346530"/>
                  </a:lnTo>
                  <a:lnTo>
                    <a:pt x="668561" y="1372166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5" y="1450254"/>
                  </a:lnTo>
                  <a:lnTo>
                    <a:pt x="902777" y="1463750"/>
                  </a:lnTo>
                  <a:lnTo>
                    <a:pt x="952494" y="1474872"/>
                  </a:lnTo>
                  <a:lnTo>
                    <a:pt x="1002360" y="1483636"/>
                  </a:lnTo>
                  <a:lnTo>
                    <a:pt x="1052028" y="1490061"/>
                  </a:lnTo>
                  <a:lnTo>
                    <a:pt x="1101150" y="1494165"/>
                  </a:lnTo>
                  <a:lnTo>
                    <a:pt x="1153330" y="1496011"/>
                  </a:lnTo>
                  <a:lnTo>
                    <a:pt x="1204580" y="1495339"/>
                  </a:lnTo>
                  <a:lnTo>
                    <a:pt x="1254974" y="1492362"/>
                  </a:lnTo>
                  <a:lnTo>
                    <a:pt x="1304587" y="1487292"/>
                  </a:lnTo>
                  <a:lnTo>
                    <a:pt x="1353496" y="1480341"/>
                  </a:lnTo>
                  <a:lnTo>
                    <a:pt x="1401774" y="1471721"/>
                  </a:lnTo>
                  <a:lnTo>
                    <a:pt x="1449498" y="1461644"/>
                  </a:lnTo>
                  <a:lnTo>
                    <a:pt x="1496742" y="1450323"/>
                  </a:lnTo>
                  <a:lnTo>
                    <a:pt x="1543581" y="1437970"/>
                  </a:lnTo>
                  <a:lnTo>
                    <a:pt x="1590091" y="1424796"/>
                  </a:lnTo>
                  <a:lnTo>
                    <a:pt x="1636347" y="1411015"/>
                  </a:lnTo>
                  <a:lnTo>
                    <a:pt x="1659944" y="14037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7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1" y="20550"/>
                  </a:lnTo>
                  <a:lnTo>
                    <a:pt x="41010" y="60672"/>
                  </a:lnTo>
                  <a:lnTo>
                    <a:pt x="66694" y="101420"/>
                  </a:lnTo>
                  <a:lnTo>
                    <a:pt x="90627" y="143108"/>
                  </a:lnTo>
                  <a:lnTo>
                    <a:pt x="112228" y="186049"/>
                  </a:lnTo>
                  <a:lnTo>
                    <a:pt x="130913" y="230555"/>
                  </a:lnTo>
                  <a:lnTo>
                    <a:pt x="146099" y="276940"/>
                  </a:lnTo>
                  <a:lnTo>
                    <a:pt x="157935" y="325292"/>
                  </a:lnTo>
                  <a:lnTo>
                    <a:pt x="167411" y="374797"/>
                  </a:lnTo>
                  <a:lnTo>
                    <a:pt x="176246" y="424416"/>
                  </a:lnTo>
                  <a:lnTo>
                    <a:pt x="186162" y="473110"/>
                  </a:lnTo>
                  <a:lnTo>
                    <a:pt x="198880" y="519839"/>
                  </a:lnTo>
                  <a:lnTo>
                    <a:pt x="216122" y="563565"/>
                  </a:lnTo>
                  <a:lnTo>
                    <a:pt x="239607" y="603248"/>
                  </a:lnTo>
                  <a:lnTo>
                    <a:pt x="270586" y="637729"/>
                  </a:lnTo>
                  <a:lnTo>
                    <a:pt x="308222" y="667256"/>
                  </a:lnTo>
                  <a:lnTo>
                    <a:pt x="351106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8" y="736396"/>
                  </a:lnTo>
                  <a:lnTo>
                    <a:pt x="546965" y="741582"/>
                  </a:lnTo>
                  <a:lnTo>
                    <a:pt x="603137" y="741888"/>
                  </a:lnTo>
                  <a:lnTo>
                    <a:pt x="657277" y="736972"/>
                  </a:lnTo>
                  <a:lnTo>
                    <a:pt x="709790" y="727851"/>
                  </a:lnTo>
                  <a:lnTo>
                    <a:pt x="761084" y="715543"/>
                  </a:lnTo>
                  <a:lnTo>
                    <a:pt x="793185" y="706337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91792" y="832519"/>
            <a:ext cx="14904719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物流管理流程舉例</a:t>
            </a:r>
            <a:r>
              <a:rPr lang="en-US" altLang="zh-TW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-</a:t>
            </a: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公司內部流</a:t>
            </a:r>
            <a:r>
              <a:rPr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程</a:t>
            </a:r>
            <a:endParaRPr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06" y="6124154"/>
            <a:ext cx="4084320" cy="4163060"/>
            <a:chOff x="1306" y="6124154"/>
            <a:chExt cx="4084320" cy="4163060"/>
          </a:xfrm>
        </p:grpSpPr>
        <p:sp>
          <p:nvSpPr>
            <p:cNvPr id="10" name="object 10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6994613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6"/>
                  </a:moveTo>
                  <a:lnTo>
                    <a:pt x="0" y="3292386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6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7864986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8735383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306" y="9605846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3"/>
                  </a:moveTo>
                  <a:lnTo>
                    <a:pt x="0" y="681153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5" name="object 15"/>
          <p:cNvSpPr/>
          <p:nvPr/>
        </p:nvSpPr>
        <p:spPr>
          <a:xfrm>
            <a:off x="14581162" y="5687796"/>
            <a:ext cx="3206115" cy="4114800"/>
          </a:xfrm>
          <a:custGeom>
            <a:avLst/>
            <a:gdLst/>
            <a:ahLst/>
            <a:cxnLst/>
            <a:rect l="l" t="t" r="r" b="b"/>
            <a:pathLst>
              <a:path w="3206115" h="4114800">
                <a:moveTo>
                  <a:pt x="1284554" y="3079432"/>
                </a:moveTo>
                <a:lnTo>
                  <a:pt x="1282903" y="3032112"/>
                </a:lnTo>
                <a:lnTo>
                  <a:pt x="1277645" y="2984817"/>
                </a:lnTo>
                <a:lnTo>
                  <a:pt x="1267752" y="2934868"/>
                </a:lnTo>
                <a:lnTo>
                  <a:pt x="1254188" y="2885960"/>
                </a:lnTo>
                <a:lnTo>
                  <a:pt x="1236967" y="2838323"/>
                </a:lnTo>
                <a:lnTo>
                  <a:pt x="1216088" y="2792120"/>
                </a:lnTo>
                <a:lnTo>
                  <a:pt x="1191539" y="2747556"/>
                </a:lnTo>
                <a:lnTo>
                  <a:pt x="1163345" y="2704846"/>
                </a:lnTo>
                <a:lnTo>
                  <a:pt x="1131481" y="2664168"/>
                </a:lnTo>
                <a:lnTo>
                  <a:pt x="1104722" y="2635212"/>
                </a:lnTo>
                <a:lnTo>
                  <a:pt x="1104722" y="3067012"/>
                </a:lnTo>
                <a:lnTo>
                  <a:pt x="1102372" y="3114357"/>
                </a:lnTo>
                <a:lnTo>
                  <a:pt x="1095476" y="3160331"/>
                </a:lnTo>
                <a:lnTo>
                  <a:pt x="1084249" y="3204718"/>
                </a:lnTo>
                <a:lnTo>
                  <a:pt x="1068908" y="3247263"/>
                </a:lnTo>
                <a:lnTo>
                  <a:pt x="1049667" y="3287750"/>
                </a:lnTo>
                <a:lnTo>
                  <a:pt x="1026744" y="3325939"/>
                </a:lnTo>
                <a:lnTo>
                  <a:pt x="1000340" y="3361601"/>
                </a:lnTo>
                <a:lnTo>
                  <a:pt x="970686" y="3394506"/>
                </a:lnTo>
                <a:lnTo>
                  <a:pt x="937983" y="3424402"/>
                </a:lnTo>
                <a:lnTo>
                  <a:pt x="902474" y="3451085"/>
                </a:lnTo>
                <a:lnTo>
                  <a:pt x="864336" y="3474288"/>
                </a:lnTo>
                <a:lnTo>
                  <a:pt x="823823" y="3493795"/>
                </a:lnTo>
                <a:lnTo>
                  <a:pt x="781113" y="3509378"/>
                </a:lnTo>
                <a:lnTo>
                  <a:pt x="736447" y="3520795"/>
                </a:lnTo>
                <a:lnTo>
                  <a:pt x="690041" y="3527818"/>
                </a:lnTo>
                <a:lnTo>
                  <a:pt x="642099" y="3530219"/>
                </a:lnTo>
                <a:lnTo>
                  <a:pt x="594880" y="3527818"/>
                </a:lnTo>
                <a:lnTo>
                  <a:pt x="548995" y="3520795"/>
                </a:lnTo>
                <a:lnTo>
                  <a:pt x="504710" y="3509378"/>
                </a:lnTo>
                <a:lnTo>
                  <a:pt x="462229" y="3493795"/>
                </a:lnTo>
                <a:lnTo>
                  <a:pt x="421792" y="3474288"/>
                </a:lnTo>
                <a:lnTo>
                  <a:pt x="383654" y="3451085"/>
                </a:lnTo>
                <a:lnTo>
                  <a:pt x="348030" y="3424402"/>
                </a:lnTo>
                <a:lnTo>
                  <a:pt x="315163" y="3394506"/>
                </a:lnTo>
                <a:lnTo>
                  <a:pt x="285280" y="3361601"/>
                </a:lnTo>
                <a:lnTo>
                  <a:pt x="258610" y="3325939"/>
                </a:lnTo>
                <a:lnTo>
                  <a:pt x="235407" y="3287750"/>
                </a:lnTo>
                <a:lnTo>
                  <a:pt x="215900" y="3247263"/>
                </a:lnTo>
                <a:lnTo>
                  <a:pt x="200317" y="3204718"/>
                </a:lnTo>
                <a:lnTo>
                  <a:pt x="188899" y="3160331"/>
                </a:lnTo>
                <a:lnTo>
                  <a:pt x="181876" y="3114357"/>
                </a:lnTo>
                <a:lnTo>
                  <a:pt x="179476" y="3067012"/>
                </a:lnTo>
                <a:lnTo>
                  <a:pt x="181876" y="3019729"/>
                </a:lnTo>
                <a:lnTo>
                  <a:pt x="188899" y="2973794"/>
                </a:lnTo>
                <a:lnTo>
                  <a:pt x="200317" y="2929445"/>
                </a:lnTo>
                <a:lnTo>
                  <a:pt x="215900" y="2886913"/>
                </a:lnTo>
                <a:lnTo>
                  <a:pt x="235407" y="2846425"/>
                </a:lnTo>
                <a:lnTo>
                  <a:pt x="258610" y="2808236"/>
                </a:lnTo>
                <a:lnTo>
                  <a:pt x="285280" y="2772562"/>
                </a:lnTo>
                <a:lnTo>
                  <a:pt x="315163" y="2739644"/>
                </a:lnTo>
                <a:lnTo>
                  <a:pt x="348030" y="2709722"/>
                </a:lnTo>
                <a:lnTo>
                  <a:pt x="383654" y="2683040"/>
                </a:lnTo>
                <a:lnTo>
                  <a:pt x="421792" y="2659799"/>
                </a:lnTo>
                <a:lnTo>
                  <a:pt x="462229" y="2640266"/>
                </a:lnTo>
                <a:lnTo>
                  <a:pt x="504710" y="2624671"/>
                </a:lnTo>
                <a:lnTo>
                  <a:pt x="548995" y="2613228"/>
                </a:lnTo>
                <a:lnTo>
                  <a:pt x="594880" y="2606192"/>
                </a:lnTo>
                <a:lnTo>
                  <a:pt x="642099" y="2603804"/>
                </a:lnTo>
                <a:lnTo>
                  <a:pt x="689317" y="2606192"/>
                </a:lnTo>
                <a:lnTo>
                  <a:pt x="735203" y="2613228"/>
                </a:lnTo>
                <a:lnTo>
                  <a:pt x="779487" y="2624671"/>
                </a:lnTo>
                <a:lnTo>
                  <a:pt x="821969" y="2640266"/>
                </a:lnTo>
                <a:lnTo>
                  <a:pt x="862406" y="2659799"/>
                </a:lnTo>
                <a:lnTo>
                  <a:pt x="900544" y="2683040"/>
                </a:lnTo>
                <a:lnTo>
                  <a:pt x="936167" y="2709722"/>
                </a:lnTo>
                <a:lnTo>
                  <a:pt x="969035" y="2739644"/>
                </a:lnTo>
                <a:lnTo>
                  <a:pt x="998918" y="2772562"/>
                </a:lnTo>
                <a:lnTo>
                  <a:pt x="1025588" y="2808236"/>
                </a:lnTo>
                <a:lnTo>
                  <a:pt x="1048791" y="2846425"/>
                </a:lnTo>
                <a:lnTo>
                  <a:pt x="1068298" y="2886913"/>
                </a:lnTo>
                <a:lnTo>
                  <a:pt x="1083881" y="2929445"/>
                </a:lnTo>
                <a:lnTo>
                  <a:pt x="1095298" y="2973794"/>
                </a:lnTo>
                <a:lnTo>
                  <a:pt x="1102321" y="3019729"/>
                </a:lnTo>
                <a:lnTo>
                  <a:pt x="1104722" y="3067012"/>
                </a:lnTo>
                <a:lnTo>
                  <a:pt x="1104722" y="2635212"/>
                </a:lnTo>
                <a:lnTo>
                  <a:pt x="1072438" y="2603804"/>
                </a:lnTo>
                <a:lnTo>
                  <a:pt x="1023975" y="2563406"/>
                </a:lnTo>
                <a:lnTo>
                  <a:pt x="985520" y="2536926"/>
                </a:lnTo>
                <a:lnTo>
                  <a:pt x="945667" y="2513558"/>
                </a:lnTo>
                <a:lnTo>
                  <a:pt x="904582" y="2493302"/>
                </a:lnTo>
                <a:lnTo>
                  <a:pt x="862444" y="2476169"/>
                </a:lnTo>
                <a:lnTo>
                  <a:pt x="819429" y="2462149"/>
                </a:lnTo>
                <a:lnTo>
                  <a:pt x="775716" y="2451239"/>
                </a:lnTo>
                <a:lnTo>
                  <a:pt x="731469" y="2443454"/>
                </a:lnTo>
                <a:lnTo>
                  <a:pt x="686866" y="2438781"/>
                </a:lnTo>
                <a:lnTo>
                  <a:pt x="642099" y="2437219"/>
                </a:lnTo>
                <a:lnTo>
                  <a:pt x="597331" y="2438781"/>
                </a:lnTo>
                <a:lnTo>
                  <a:pt x="552729" y="2443454"/>
                </a:lnTo>
                <a:lnTo>
                  <a:pt x="508482" y="2451239"/>
                </a:lnTo>
                <a:lnTo>
                  <a:pt x="464769" y="2462149"/>
                </a:lnTo>
                <a:lnTo>
                  <a:pt x="421754" y="2476169"/>
                </a:lnTo>
                <a:lnTo>
                  <a:pt x="379615" y="2493302"/>
                </a:lnTo>
                <a:lnTo>
                  <a:pt x="338531" y="2513558"/>
                </a:lnTo>
                <a:lnTo>
                  <a:pt x="298678" y="2536926"/>
                </a:lnTo>
                <a:lnTo>
                  <a:pt x="260223" y="2563406"/>
                </a:lnTo>
                <a:lnTo>
                  <a:pt x="223354" y="2593009"/>
                </a:lnTo>
                <a:lnTo>
                  <a:pt x="188239" y="2625725"/>
                </a:lnTo>
                <a:lnTo>
                  <a:pt x="152717" y="2664358"/>
                </a:lnTo>
                <a:lnTo>
                  <a:pt x="120853" y="2705506"/>
                </a:lnTo>
                <a:lnTo>
                  <a:pt x="92659" y="2748813"/>
                </a:lnTo>
                <a:lnTo>
                  <a:pt x="68110" y="2793898"/>
                </a:lnTo>
                <a:lnTo>
                  <a:pt x="47231" y="2840405"/>
                </a:lnTo>
                <a:lnTo>
                  <a:pt x="30010" y="2887967"/>
                </a:lnTo>
                <a:lnTo>
                  <a:pt x="16446" y="2936227"/>
                </a:lnTo>
                <a:lnTo>
                  <a:pt x="6553" y="2984817"/>
                </a:lnTo>
                <a:lnTo>
                  <a:pt x="1397" y="3032112"/>
                </a:lnTo>
                <a:lnTo>
                  <a:pt x="0" y="3079432"/>
                </a:lnTo>
                <a:lnTo>
                  <a:pt x="2260" y="3126587"/>
                </a:lnTo>
                <a:lnTo>
                  <a:pt x="8077" y="3173361"/>
                </a:lnTo>
                <a:lnTo>
                  <a:pt x="17373" y="3219564"/>
                </a:lnTo>
                <a:lnTo>
                  <a:pt x="30022" y="3265017"/>
                </a:lnTo>
                <a:lnTo>
                  <a:pt x="45961" y="3309505"/>
                </a:lnTo>
                <a:lnTo>
                  <a:pt x="65062" y="3352838"/>
                </a:lnTo>
                <a:lnTo>
                  <a:pt x="87236" y="3394824"/>
                </a:lnTo>
                <a:lnTo>
                  <a:pt x="112395" y="3435261"/>
                </a:lnTo>
                <a:lnTo>
                  <a:pt x="140449" y="3473958"/>
                </a:lnTo>
                <a:lnTo>
                  <a:pt x="642099" y="4114711"/>
                </a:lnTo>
                <a:lnTo>
                  <a:pt x="1099705" y="3530219"/>
                </a:lnTo>
                <a:lnTo>
                  <a:pt x="1143749" y="3473958"/>
                </a:lnTo>
                <a:lnTo>
                  <a:pt x="1172781" y="3435261"/>
                </a:lnTo>
                <a:lnTo>
                  <a:pt x="1198562" y="3394824"/>
                </a:lnTo>
                <a:lnTo>
                  <a:pt x="1221028" y="3352838"/>
                </a:lnTo>
                <a:lnTo>
                  <a:pt x="1240180" y="3309505"/>
                </a:lnTo>
                <a:lnTo>
                  <a:pt x="1255941" y="3265017"/>
                </a:lnTo>
                <a:lnTo>
                  <a:pt x="1268310" y="3219564"/>
                </a:lnTo>
                <a:lnTo>
                  <a:pt x="1277226" y="3173361"/>
                </a:lnTo>
                <a:lnTo>
                  <a:pt x="1282649" y="3126587"/>
                </a:lnTo>
                <a:lnTo>
                  <a:pt x="1284554" y="3079432"/>
                </a:lnTo>
                <a:close/>
              </a:path>
              <a:path w="3206115" h="4114800">
                <a:moveTo>
                  <a:pt x="2751963" y="2699143"/>
                </a:moveTo>
                <a:lnTo>
                  <a:pt x="2743403" y="2630436"/>
                </a:lnTo>
                <a:lnTo>
                  <a:pt x="2718816" y="2561767"/>
                </a:lnTo>
                <a:lnTo>
                  <a:pt x="2701048" y="2527503"/>
                </a:lnTo>
                <a:lnTo>
                  <a:pt x="2679903" y="2493302"/>
                </a:lnTo>
                <a:lnTo>
                  <a:pt x="2655608" y="2459202"/>
                </a:lnTo>
                <a:lnTo>
                  <a:pt x="2628366" y="2425192"/>
                </a:lnTo>
                <a:lnTo>
                  <a:pt x="2598394" y="2391321"/>
                </a:lnTo>
                <a:lnTo>
                  <a:pt x="2531084" y="2324036"/>
                </a:lnTo>
                <a:lnTo>
                  <a:pt x="2455380" y="2257514"/>
                </a:lnTo>
                <a:lnTo>
                  <a:pt x="2372957" y="2191880"/>
                </a:lnTo>
                <a:lnTo>
                  <a:pt x="2240457" y="2095487"/>
                </a:lnTo>
                <a:lnTo>
                  <a:pt x="1711782" y="1744383"/>
                </a:lnTo>
                <a:lnTo>
                  <a:pt x="1608493" y="1667891"/>
                </a:lnTo>
                <a:lnTo>
                  <a:pt x="1552054" y="1619948"/>
                </a:lnTo>
                <a:lnTo>
                  <a:pt x="1507515" y="1574634"/>
                </a:lnTo>
                <a:lnTo>
                  <a:pt x="1476565" y="1532115"/>
                </a:lnTo>
                <a:lnTo>
                  <a:pt x="1460906" y="1492542"/>
                </a:lnTo>
                <a:lnTo>
                  <a:pt x="1459344" y="1473911"/>
                </a:lnTo>
                <a:lnTo>
                  <a:pt x="1462747" y="1454315"/>
                </a:lnTo>
                <a:lnTo>
                  <a:pt x="1485938" y="1415910"/>
                </a:lnTo>
                <a:lnTo>
                  <a:pt x="1529067" y="1378635"/>
                </a:lnTo>
                <a:lnTo>
                  <a:pt x="1589824" y="1342593"/>
                </a:lnTo>
                <a:lnTo>
                  <a:pt x="1665897" y="1307871"/>
                </a:lnTo>
                <a:lnTo>
                  <a:pt x="1754974" y="1274572"/>
                </a:lnTo>
                <a:lnTo>
                  <a:pt x="1854746" y="1242771"/>
                </a:lnTo>
                <a:lnTo>
                  <a:pt x="2019414" y="1198105"/>
                </a:lnTo>
                <a:lnTo>
                  <a:pt x="2254872" y="1144701"/>
                </a:lnTo>
                <a:lnTo>
                  <a:pt x="2548750" y="1088885"/>
                </a:lnTo>
                <a:lnTo>
                  <a:pt x="2431999" y="941666"/>
                </a:lnTo>
                <a:lnTo>
                  <a:pt x="2122005" y="980782"/>
                </a:lnTo>
                <a:lnTo>
                  <a:pt x="1901761" y="1016736"/>
                </a:lnTo>
                <a:lnTo>
                  <a:pt x="1736153" y="1049451"/>
                </a:lnTo>
                <a:lnTo>
                  <a:pt x="1574584" y="1087488"/>
                </a:lnTo>
                <a:lnTo>
                  <a:pt x="1471079" y="1115961"/>
                </a:lnTo>
                <a:lnTo>
                  <a:pt x="1372311" y="1147064"/>
                </a:lnTo>
                <a:lnTo>
                  <a:pt x="1279461" y="1180871"/>
                </a:lnTo>
                <a:lnTo>
                  <a:pt x="1193711" y="1217510"/>
                </a:lnTo>
                <a:lnTo>
                  <a:pt x="1116241" y="1257058"/>
                </a:lnTo>
                <a:lnTo>
                  <a:pt x="1080960" y="1277962"/>
                </a:lnTo>
                <a:lnTo>
                  <a:pt x="1048207" y="1299641"/>
                </a:lnTo>
                <a:lnTo>
                  <a:pt x="990803" y="1345336"/>
                </a:lnTo>
                <a:lnTo>
                  <a:pt x="945197" y="1394256"/>
                </a:lnTo>
                <a:lnTo>
                  <a:pt x="912571" y="1446504"/>
                </a:lnTo>
                <a:lnTo>
                  <a:pt x="891133" y="1513547"/>
                </a:lnTo>
                <a:lnTo>
                  <a:pt x="885786" y="1553679"/>
                </a:lnTo>
                <a:lnTo>
                  <a:pt x="885151" y="1594269"/>
                </a:lnTo>
                <a:lnTo>
                  <a:pt x="888936" y="1635239"/>
                </a:lnTo>
                <a:lnTo>
                  <a:pt x="896835" y="1676527"/>
                </a:lnTo>
                <a:lnTo>
                  <a:pt x="908558" y="1718068"/>
                </a:lnTo>
                <a:lnTo>
                  <a:pt x="923798" y="1759800"/>
                </a:lnTo>
                <a:lnTo>
                  <a:pt x="942251" y="1801660"/>
                </a:lnTo>
                <a:lnTo>
                  <a:pt x="963637" y="1843582"/>
                </a:lnTo>
                <a:lnTo>
                  <a:pt x="987640" y="1885518"/>
                </a:lnTo>
                <a:lnTo>
                  <a:pt x="1042314" y="1969109"/>
                </a:lnTo>
                <a:lnTo>
                  <a:pt x="1103896" y="2051951"/>
                </a:lnTo>
                <a:lnTo>
                  <a:pt x="1203985" y="2173668"/>
                </a:lnTo>
                <a:lnTo>
                  <a:pt x="1431671" y="2436888"/>
                </a:lnTo>
                <a:lnTo>
                  <a:pt x="1484464" y="2504452"/>
                </a:lnTo>
                <a:lnTo>
                  <a:pt x="1527416" y="2567698"/>
                </a:lnTo>
                <a:lnTo>
                  <a:pt x="1558150" y="2626106"/>
                </a:lnTo>
                <a:lnTo>
                  <a:pt x="1574266" y="2679166"/>
                </a:lnTo>
                <a:lnTo>
                  <a:pt x="1576095" y="2703525"/>
                </a:lnTo>
                <a:lnTo>
                  <a:pt x="1571777" y="2754287"/>
                </a:lnTo>
                <a:lnTo>
                  <a:pt x="1561934" y="2799626"/>
                </a:lnTo>
                <a:lnTo>
                  <a:pt x="1546326" y="2839796"/>
                </a:lnTo>
                <a:lnTo>
                  <a:pt x="1524698" y="2875038"/>
                </a:lnTo>
                <a:lnTo>
                  <a:pt x="1496783" y="2905633"/>
                </a:lnTo>
                <a:lnTo>
                  <a:pt x="1462341" y="2931820"/>
                </a:lnTo>
                <a:lnTo>
                  <a:pt x="1421130" y="2953867"/>
                </a:lnTo>
                <a:lnTo>
                  <a:pt x="1372870" y="2972028"/>
                </a:lnTo>
                <a:lnTo>
                  <a:pt x="1377734" y="3020860"/>
                </a:lnTo>
                <a:lnTo>
                  <a:pt x="1379372" y="3069856"/>
                </a:lnTo>
                <a:lnTo>
                  <a:pt x="1377797" y="3118815"/>
                </a:lnTo>
                <a:lnTo>
                  <a:pt x="1373022" y="3167557"/>
                </a:lnTo>
                <a:lnTo>
                  <a:pt x="1365072" y="3215881"/>
                </a:lnTo>
                <a:lnTo>
                  <a:pt x="1353947" y="3263595"/>
                </a:lnTo>
                <a:lnTo>
                  <a:pt x="1339672" y="3310483"/>
                </a:lnTo>
                <a:lnTo>
                  <a:pt x="1322260" y="3356356"/>
                </a:lnTo>
                <a:lnTo>
                  <a:pt x="1301711" y="3401034"/>
                </a:lnTo>
                <a:lnTo>
                  <a:pt x="1278051" y="3444290"/>
                </a:lnTo>
                <a:lnTo>
                  <a:pt x="1251305" y="3485959"/>
                </a:lnTo>
                <a:lnTo>
                  <a:pt x="1221460" y="3525837"/>
                </a:lnTo>
                <a:lnTo>
                  <a:pt x="810653" y="4049674"/>
                </a:lnTo>
                <a:lnTo>
                  <a:pt x="1221257" y="3886314"/>
                </a:lnTo>
                <a:lnTo>
                  <a:pt x="1502486" y="3761803"/>
                </a:lnTo>
                <a:lnTo>
                  <a:pt x="1748294" y="3642106"/>
                </a:lnTo>
                <a:lnTo>
                  <a:pt x="1943773" y="3537331"/>
                </a:lnTo>
                <a:lnTo>
                  <a:pt x="2085644" y="3454158"/>
                </a:lnTo>
                <a:lnTo>
                  <a:pt x="2220569" y="3367506"/>
                </a:lnTo>
                <a:lnTo>
                  <a:pt x="2305367" y="3308007"/>
                </a:lnTo>
                <a:lnTo>
                  <a:pt x="2385161" y="3247288"/>
                </a:lnTo>
                <a:lnTo>
                  <a:pt x="2459164" y="3185452"/>
                </a:lnTo>
                <a:lnTo>
                  <a:pt x="2526614" y="3122650"/>
                </a:lnTo>
                <a:lnTo>
                  <a:pt x="2586736" y="3058985"/>
                </a:lnTo>
                <a:lnTo>
                  <a:pt x="2638755" y="2994596"/>
                </a:lnTo>
                <a:lnTo>
                  <a:pt x="2661488" y="2962160"/>
                </a:lnTo>
                <a:lnTo>
                  <a:pt x="2681909" y="2929598"/>
                </a:lnTo>
                <a:lnTo>
                  <a:pt x="2715425" y="2864116"/>
                </a:lnTo>
                <a:lnTo>
                  <a:pt x="2738526" y="2798280"/>
                </a:lnTo>
                <a:lnTo>
                  <a:pt x="2750439" y="2732227"/>
                </a:lnTo>
                <a:lnTo>
                  <a:pt x="2751963" y="2699143"/>
                </a:lnTo>
                <a:close/>
              </a:path>
              <a:path w="3206115" h="4114800">
                <a:moveTo>
                  <a:pt x="3205848" y="443153"/>
                </a:moveTo>
                <a:lnTo>
                  <a:pt x="3201822" y="395897"/>
                </a:lnTo>
                <a:lnTo>
                  <a:pt x="3192729" y="348805"/>
                </a:lnTo>
                <a:lnTo>
                  <a:pt x="3178606" y="302742"/>
                </a:lnTo>
                <a:lnTo>
                  <a:pt x="3159455" y="258089"/>
                </a:lnTo>
                <a:lnTo>
                  <a:pt x="3135274" y="215188"/>
                </a:lnTo>
                <a:lnTo>
                  <a:pt x="3106102" y="174434"/>
                </a:lnTo>
                <a:lnTo>
                  <a:pt x="3076308" y="141071"/>
                </a:lnTo>
                <a:lnTo>
                  <a:pt x="3076308" y="456539"/>
                </a:lnTo>
                <a:lnTo>
                  <a:pt x="3072752" y="506298"/>
                </a:lnTo>
                <a:lnTo>
                  <a:pt x="3062376" y="553631"/>
                </a:lnTo>
                <a:lnTo>
                  <a:pt x="3045688" y="598055"/>
                </a:lnTo>
                <a:lnTo>
                  <a:pt x="3023184" y="639076"/>
                </a:lnTo>
                <a:lnTo>
                  <a:pt x="2995320" y="676211"/>
                </a:lnTo>
                <a:lnTo>
                  <a:pt x="2962605" y="708964"/>
                </a:lnTo>
                <a:lnTo>
                  <a:pt x="2925521" y="736854"/>
                </a:lnTo>
                <a:lnTo>
                  <a:pt x="2884551" y="759409"/>
                </a:lnTo>
                <a:lnTo>
                  <a:pt x="2840190" y="776109"/>
                </a:lnTo>
                <a:lnTo>
                  <a:pt x="2792907" y="786485"/>
                </a:lnTo>
                <a:lnTo>
                  <a:pt x="2743212" y="790054"/>
                </a:lnTo>
                <a:lnTo>
                  <a:pt x="2693606" y="786396"/>
                </a:lnTo>
                <a:lnTo>
                  <a:pt x="2646400" y="775754"/>
                </a:lnTo>
                <a:lnTo>
                  <a:pt x="2602103" y="758698"/>
                </a:lnTo>
                <a:lnTo>
                  <a:pt x="2561183" y="735749"/>
                </a:lnTo>
                <a:lnTo>
                  <a:pt x="2524125" y="707478"/>
                </a:lnTo>
                <a:lnTo>
                  <a:pt x="2491435" y="674433"/>
                </a:lnTo>
                <a:lnTo>
                  <a:pt x="2463596" y="637133"/>
                </a:lnTo>
                <a:lnTo>
                  <a:pt x="2441092" y="596150"/>
                </a:lnTo>
                <a:lnTo>
                  <a:pt x="2424404" y="552030"/>
                </a:lnTo>
                <a:lnTo>
                  <a:pt x="2414041" y="505307"/>
                </a:lnTo>
                <a:lnTo>
                  <a:pt x="2410472" y="456539"/>
                </a:lnTo>
                <a:lnTo>
                  <a:pt x="2414143" y="406869"/>
                </a:lnTo>
                <a:lnTo>
                  <a:pt x="2424760" y="359613"/>
                </a:lnTo>
                <a:lnTo>
                  <a:pt x="2441803" y="315239"/>
                </a:lnTo>
                <a:lnTo>
                  <a:pt x="2464701" y="274269"/>
                </a:lnTo>
                <a:lnTo>
                  <a:pt x="2492921" y="237172"/>
                </a:lnTo>
                <a:lnTo>
                  <a:pt x="2525903" y="204444"/>
                </a:lnTo>
                <a:lnTo>
                  <a:pt x="2563114" y="176555"/>
                </a:lnTo>
                <a:lnTo>
                  <a:pt x="2603995" y="154025"/>
                </a:lnTo>
                <a:lnTo>
                  <a:pt x="2648000" y="137325"/>
                </a:lnTo>
                <a:lnTo>
                  <a:pt x="2694597" y="126949"/>
                </a:lnTo>
                <a:lnTo>
                  <a:pt x="2743212" y="123380"/>
                </a:lnTo>
                <a:lnTo>
                  <a:pt x="2791917" y="127050"/>
                </a:lnTo>
                <a:lnTo>
                  <a:pt x="2838589" y="137680"/>
                </a:lnTo>
                <a:lnTo>
                  <a:pt x="2882658" y="154736"/>
                </a:lnTo>
                <a:lnTo>
                  <a:pt x="2923578" y="177673"/>
                </a:lnTo>
                <a:lnTo>
                  <a:pt x="2960827" y="205917"/>
                </a:lnTo>
                <a:lnTo>
                  <a:pt x="2993834" y="238950"/>
                </a:lnTo>
                <a:lnTo>
                  <a:pt x="3022079" y="276212"/>
                </a:lnTo>
                <a:lnTo>
                  <a:pt x="3044977" y="317144"/>
                </a:lnTo>
                <a:lnTo>
                  <a:pt x="3062020" y="361213"/>
                </a:lnTo>
                <a:lnTo>
                  <a:pt x="3072650" y="407860"/>
                </a:lnTo>
                <a:lnTo>
                  <a:pt x="3076308" y="456539"/>
                </a:lnTo>
                <a:lnTo>
                  <a:pt x="3076308" y="141071"/>
                </a:lnTo>
                <a:lnTo>
                  <a:pt x="3036659" y="104254"/>
                </a:lnTo>
                <a:lnTo>
                  <a:pt x="2999155" y="76593"/>
                </a:lnTo>
                <a:lnTo>
                  <a:pt x="2959773" y="53187"/>
                </a:lnTo>
                <a:lnTo>
                  <a:pt x="2918803" y="34036"/>
                </a:lnTo>
                <a:lnTo>
                  <a:pt x="2876562" y="19138"/>
                </a:lnTo>
                <a:lnTo>
                  <a:pt x="2833382" y="8509"/>
                </a:lnTo>
                <a:lnTo>
                  <a:pt x="2789567" y="2120"/>
                </a:lnTo>
                <a:lnTo>
                  <a:pt x="2745448" y="0"/>
                </a:lnTo>
                <a:lnTo>
                  <a:pt x="2701328" y="2120"/>
                </a:lnTo>
                <a:lnTo>
                  <a:pt x="2657525" y="8509"/>
                </a:lnTo>
                <a:lnTo>
                  <a:pt x="2614371" y="19138"/>
                </a:lnTo>
                <a:lnTo>
                  <a:pt x="2572169" y="34036"/>
                </a:lnTo>
                <a:lnTo>
                  <a:pt x="2531237" y="53187"/>
                </a:lnTo>
                <a:lnTo>
                  <a:pt x="2491892" y="76593"/>
                </a:lnTo>
                <a:lnTo>
                  <a:pt x="2454452" y="104254"/>
                </a:lnTo>
                <a:lnTo>
                  <a:pt x="2419235" y="136169"/>
                </a:lnTo>
                <a:lnTo>
                  <a:pt x="2384933" y="174434"/>
                </a:lnTo>
                <a:lnTo>
                  <a:pt x="2355723" y="215188"/>
                </a:lnTo>
                <a:lnTo>
                  <a:pt x="2331580" y="258089"/>
                </a:lnTo>
                <a:lnTo>
                  <a:pt x="2312479" y="302742"/>
                </a:lnTo>
                <a:lnTo>
                  <a:pt x="2298420" y="348805"/>
                </a:lnTo>
                <a:lnTo>
                  <a:pt x="2289352" y="395897"/>
                </a:lnTo>
                <a:lnTo>
                  <a:pt x="2285327" y="442963"/>
                </a:lnTo>
                <a:lnTo>
                  <a:pt x="2286063" y="489737"/>
                </a:lnTo>
                <a:lnTo>
                  <a:pt x="2291461" y="535876"/>
                </a:lnTo>
                <a:lnTo>
                  <a:pt x="2301392" y="581101"/>
                </a:lnTo>
                <a:lnTo>
                  <a:pt x="2315768" y="625094"/>
                </a:lnTo>
                <a:lnTo>
                  <a:pt x="2334501" y="667550"/>
                </a:lnTo>
                <a:lnTo>
                  <a:pt x="2357463" y="708152"/>
                </a:lnTo>
                <a:lnTo>
                  <a:pt x="2384577" y="746594"/>
                </a:lnTo>
                <a:lnTo>
                  <a:pt x="2747594" y="1209802"/>
                </a:lnTo>
                <a:lnTo>
                  <a:pt x="3076867" y="790054"/>
                </a:lnTo>
                <a:lnTo>
                  <a:pt x="3110966" y="746594"/>
                </a:lnTo>
                <a:lnTo>
                  <a:pt x="3136633" y="709409"/>
                </a:lnTo>
                <a:lnTo>
                  <a:pt x="3158515" y="669391"/>
                </a:lnTo>
                <a:lnTo>
                  <a:pt x="3176460" y="627024"/>
                </a:lnTo>
                <a:lnTo>
                  <a:pt x="3190329" y="582752"/>
                </a:lnTo>
                <a:lnTo>
                  <a:pt x="3199942" y="537032"/>
                </a:lnTo>
                <a:lnTo>
                  <a:pt x="3205162" y="490347"/>
                </a:lnTo>
                <a:lnTo>
                  <a:pt x="3205848" y="4431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6000" y="2503475"/>
            <a:ext cx="16480790" cy="67691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42265" indent="-330200">
              <a:lnSpc>
                <a:spcPct val="100000"/>
              </a:lnSpc>
              <a:spcBef>
                <a:spcPts val="685"/>
              </a:spcBef>
              <a:buSzPct val="96875"/>
              <a:buAutoNum type="arabicPeriod"/>
              <a:tabLst>
                <a:tab pos="342900" algn="l"/>
              </a:tabLst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運送系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統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設置多配送據點的方式完成其運輸系統之建設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 marL="12700" marR="207645">
              <a:lnSpc>
                <a:spcPct val="115199"/>
              </a:lnSpc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所謂配送據點，便是再核心配送、區域配送、地區配送三個轉運點上配置許多相同的車輛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 </a:t>
            </a:r>
            <a:r>
              <a:rPr sz="3200" spc="-15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便能將偏遠地區的貨物也做到隔日到達的服務平準化之目標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 marL="12700" marR="5080">
              <a:lnSpc>
                <a:spcPct val="115199"/>
              </a:lnSpc>
            </a:pPr>
            <a:r>
              <a:rPr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EX</a:t>
            </a:r>
            <a:r>
              <a:rPr lang="zh-TW" altLang="en-US" sz="3200" spc="-1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白天至各客戶處收貨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，晚上將貨物集中到貨物集散基地；晚上將貨物裝上貨車，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貨車連</a:t>
            </a:r>
            <a:r>
              <a:rPr sz="32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夜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運行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，隔日早上送達目的地的貨物集散基地，接下來再立刻送入負責配送的集貨中心；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等</a:t>
            </a:r>
            <a:r>
              <a:rPr sz="32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待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發車的ＳＤ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，在將已經上或的貨車開往自己負責的區域配送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輸配送作業，將貨品送至顧客，主要目的在於克服供應商與消費者之間空間上的距離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342265" indent="-330200">
              <a:lnSpc>
                <a:spcPct val="100000"/>
              </a:lnSpc>
              <a:buSzPct val="96875"/>
              <a:buAutoNum type="arabicPeriod" startAt="2"/>
              <a:tabLst>
                <a:tab pos="342900" algn="l"/>
              </a:tabLst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訂單作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業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由接到客戶訂貨開始到揀貨之間的作業階段，稱為訂單處理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客戶訂貨的方式也漸漸由傳統人工下單、接單，演變為電腦間的電子訂貨方式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3" name="object 3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79" y="3510504"/>
                  </a:moveTo>
                  <a:lnTo>
                    <a:pt x="4276579" y="0"/>
                  </a:lnTo>
                  <a:lnTo>
                    <a:pt x="0" y="0"/>
                  </a:lnTo>
                  <a:lnTo>
                    <a:pt x="160233" y="233558"/>
                  </a:lnTo>
                  <a:lnTo>
                    <a:pt x="217058" y="318361"/>
                  </a:lnTo>
                  <a:lnTo>
                    <a:pt x="273005" y="403630"/>
                  </a:lnTo>
                  <a:lnTo>
                    <a:pt x="327854" y="489487"/>
                  </a:lnTo>
                  <a:lnTo>
                    <a:pt x="354798" y="532674"/>
                  </a:lnTo>
                  <a:lnTo>
                    <a:pt x="381385" y="576054"/>
                  </a:lnTo>
                  <a:lnTo>
                    <a:pt x="407587" y="619641"/>
                  </a:lnTo>
                  <a:lnTo>
                    <a:pt x="433378" y="663451"/>
                  </a:lnTo>
                  <a:lnTo>
                    <a:pt x="458729" y="707499"/>
                  </a:lnTo>
                  <a:lnTo>
                    <a:pt x="483614" y="751801"/>
                  </a:lnTo>
                  <a:lnTo>
                    <a:pt x="508004" y="796370"/>
                  </a:lnTo>
                  <a:lnTo>
                    <a:pt x="531873" y="841223"/>
                  </a:lnTo>
                  <a:lnTo>
                    <a:pt x="555193" y="886374"/>
                  </a:lnTo>
                  <a:lnTo>
                    <a:pt x="577936" y="931839"/>
                  </a:lnTo>
                  <a:lnTo>
                    <a:pt x="600075" y="977633"/>
                  </a:lnTo>
                  <a:lnTo>
                    <a:pt x="621582" y="1023771"/>
                  </a:lnTo>
                  <a:lnTo>
                    <a:pt x="642431" y="1070268"/>
                  </a:lnTo>
                  <a:lnTo>
                    <a:pt x="662593" y="1117140"/>
                  </a:lnTo>
                  <a:lnTo>
                    <a:pt x="682041" y="1164401"/>
                  </a:lnTo>
                  <a:lnTo>
                    <a:pt x="700748" y="1212066"/>
                  </a:lnTo>
                  <a:lnTo>
                    <a:pt x="718686" y="1260152"/>
                  </a:lnTo>
                  <a:lnTo>
                    <a:pt x="735828" y="1308672"/>
                  </a:lnTo>
                  <a:lnTo>
                    <a:pt x="752146" y="1357642"/>
                  </a:lnTo>
                  <a:lnTo>
                    <a:pt x="767613" y="1407078"/>
                  </a:lnTo>
                  <a:lnTo>
                    <a:pt x="782202" y="1456994"/>
                  </a:lnTo>
                  <a:lnTo>
                    <a:pt x="795583" y="1505830"/>
                  </a:lnTo>
                  <a:lnTo>
                    <a:pt x="808185" y="1555079"/>
                  </a:lnTo>
                  <a:lnTo>
                    <a:pt x="820083" y="1604697"/>
                  </a:lnTo>
                  <a:lnTo>
                    <a:pt x="831352" y="1654637"/>
                  </a:lnTo>
                  <a:lnTo>
                    <a:pt x="842066" y="1704855"/>
                  </a:lnTo>
                  <a:lnTo>
                    <a:pt x="862129" y="1805945"/>
                  </a:lnTo>
                  <a:lnTo>
                    <a:pt x="935127" y="2212385"/>
                  </a:lnTo>
                  <a:lnTo>
                    <a:pt x="954551" y="2312711"/>
                  </a:lnTo>
                  <a:lnTo>
                    <a:pt x="964850" y="2362432"/>
                  </a:lnTo>
                  <a:lnTo>
                    <a:pt x="975640" y="2411799"/>
                  </a:lnTo>
                  <a:lnTo>
                    <a:pt x="986996" y="2460767"/>
                  </a:lnTo>
                  <a:lnTo>
                    <a:pt x="998992" y="2509291"/>
                  </a:lnTo>
                  <a:lnTo>
                    <a:pt x="1011703" y="2557324"/>
                  </a:lnTo>
                  <a:lnTo>
                    <a:pt x="1025204" y="2604823"/>
                  </a:lnTo>
                  <a:lnTo>
                    <a:pt x="1039570" y="2651742"/>
                  </a:lnTo>
                  <a:lnTo>
                    <a:pt x="1054874" y="2698036"/>
                  </a:lnTo>
                  <a:lnTo>
                    <a:pt x="1071193" y="2743659"/>
                  </a:lnTo>
                  <a:lnTo>
                    <a:pt x="1088599" y="2788567"/>
                  </a:lnTo>
                  <a:lnTo>
                    <a:pt x="1107170" y="2832715"/>
                  </a:lnTo>
                  <a:lnTo>
                    <a:pt x="1126978" y="2876057"/>
                  </a:lnTo>
                  <a:lnTo>
                    <a:pt x="1148098" y="2918547"/>
                  </a:lnTo>
                  <a:lnTo>
                    <a:pt x="1170606" y="2960142"/>
                  </a:lnTo>
                  <a:lnTo>
                    <a:pt x="1194576" y="3000796"/>
                  </a:lnTo>
                  <a:lnTo>
                    <a:pt x="1220082" y="3040464"/>
                  </a:lnTo>
                  <a:lnTo>
                    <a:pt x="1247200" y="3079100"/>
                  </a:lnTo>
                  <a:lnTo>
                    <a:pt x="1275137" y="3115606"/>
                  </a:lnTo>
                  <a:lnTo>
                    <a:pt x="1304609" y="3151095"/>
                  </a:lnTo>
                  <a:lnTo>
                    <a:pt x="1335561" y="3185570"/>
                  </a:lnTo>
                  <a:lnTo>
                    <a:pt x="1367939" y="3219032"/>
                  </a:lnTo>
                  <a:lnTo>
                    <a:pt x="1401687" y="3251485"/>
                  </a:lnTo>
                  <a:lnTo>
                    <a:pt x="1436749" y="3282931"/>
                  </a:lnTo>
                  <a:lnTo>
                    <a:pt x="1473070" y="3313373"/>
                  </a:lnTo>
                  <a:lnTo>
                    <a:pt x="1510595" y="3342814"/>
                  </a:lnTo>
                  <a:lnTo>
                    <a:pt x="1549268" y="3371255"/>
                  </a:lnTo>
                  <a:lnTo>
                    <a:pt x="1589035" y="3398700"/>
                  </a:lnTo>
                  <a:lnTo>
                    <a:pt x="1629840" y="3425151"/>
                  </a:lnTo>
                  <a:lnTo>
                    <a:pt x="1671627" y="3450611"/>
                  </a:lnTo>
                  <a:lnTo>
                    <a:pt x="1714341" y="3475082"/>
                  </a:lnTo>
                  <a:lnTo>
                    <a:pt x="1757928" y="3498567"/>
                  </a:lnTo>
                  <a:lnTo>
                    <a:pt x="1802331" y="3521069"/>
                  </a:lnTo>
                  <a:lnTo>
                    <a:pt x="1847495" y="3542590"/>
                  </a:lnTo>
                  <a:lnTo>
                    <a:pt x="1893365" y="3563133"/>
                  </a:lnTo>
                  <a:lnTo>
                    <a:pt x="1939886" y="3582700"/>
                  </a:lnTo>
                  <a:lnTo>
                    <a:pt x="1987002" y="3601294"/>
                  </a:lnTo>
                  <a:lnTo>
                    <a:pt x="2034658" y="3618918"/>
                  </a:lnTo>
                  <a:lnTo>
                    <a:pt x="2082798" y="3635574"/>
                  </a:lnTo>
                  <a:lnTo>
                    <a:pt x="2131368" y="3651265"/>
                  </a:lnTo>
                  <a:lnTo>
                    <a:pt x="2180312" y="3665994"/>
                  </a:lnTo>
                  <a:lnTo>
                    <a:pt x="2229575" y="3679763"/>
                  </a:lnTo>
                  <a:lnTo>
                    <a:pt x="2279101" y="3692574"/>
                  </a:lnTo>
                  <a:lnTo>
                    <a:pt x="2328835" y="3704430"/>
                  </a:lnTo>
                  <a:lnTo>
                    <a:pt x="2378721" y="3715335"/>
                  </a:lnTo>
                  <a:lnTo>
                    <a:pt x="2428705" y="3725290"/>
                  </a:lnTo>
                  <a:lnTo>
                    <a:pt x="2478732" y="3734298"/>
                  </a:lnTo>
                  <a:lnTo>
                    <a:pt x="2528744" y="3742361"/>
                  </a:lnTo>
                  <a:lnTo>
                    <a:pt x="2578689" y="3749483"/>
                  </a:lnTo>
                  <a:lnTo>
                    <a:pt x="2628509" y="3755666"/>
                  </a:lnTo>
                  <a:lnTo>
                    <a:pt x="2678150" y="3760913"/>
                  </a:lnTo>
                  <a:lnTo>
                    <a:pt x="2727557" y="3765225"/>
                  </a:lnTo>
                  <a:lnTo>
                    <a:pt x="2776674" y="3768606"/>
                  </a:lnTo>
                  <a:lnTo>
                    <a:pt x="2829934" y="3771172"/>
                  </a:lnTo>
                  <a:lnTo>
                    <a:pt x="2882789" y="3772660"/>
                  </a:lnTo>
                  <a:lnTo>
                    <a:pt x="2935253" y="3773108"/>
                  </a:lnTo>
                  <a:lnTo>
                    <a:pt x="2987338" y="3772548"/>
                  </a:lnTo>
                  <a:lnTo>
                    <a:pt x="3039058" y="3771017"/>
                  </a:lnTo>
                  <a:lnTo>
                    <a:pt x="3090425" y="3768548"/>
                  </a:lnTo>
                  <a:lnTo>
                    <a:pt x="3141453" y="3765176"/>
                  </a:lnTo>
                  <a:lnTo>
                    <a:pt x="3192155" y="3760937"/>
                  </a:lnTo>
                  <a:lnTo>
                    <a:pt x="3242543" y="3755864"/>
                  </a:lnTo>
                  <a:lnTo>
                    <a:pt x="3292631" y="3749993"/>
                  </a:lnTo>
                  <a:lnTo>
                    <a:pt x="3342432" y="3743358"/>
                  </a:lnTo>
                  <a:lnTo>
                    <a:pt x="3391959" y="3735994"/>
                  </a:lnTo>
                  <a:lnTo>
                    <a:pt x="3441225" y="3727935"/>
                  </a:lnTo>
                  <a:lnTo>
                    <a:pt x="3490242" y="3719217"/>
                  </a:lnTo>
                  <a:lnTo>
                    <a:pt x="3539025" y="3709875"/>
                  </a:lnTo>
                  <a:lnTo>
                    <a:pt x="3587586" y="3699942"/>
                  </a:lnTo>
                  <a:lnTo>
                    <a:pt x="3635938" y="3689453"/>
                  </a:lnTo>
                  <a:lnTo>
                    <a:pt x="3684094" y="3678444"/>
                  </a:lnTo>
                  <a:lnTo>
                    <a:pt x="3732068" y="3666949"/>
                  </a:lnTo>
                  <a:lnTo>
                    <a:pt x="3779871" y="3655002"/>
                  </a:lnTo>
                  <a:lnTo>
                    <a:pt x="3827518" y="3642639"/>
                  </a:lnTo>
                  <a:lnTo>
                    <a:pt x="3875022" y="3629894"/>
                  </a:lnTo>
                  <a:lnTo>
                    <a:pt x="3922395" y="3616802"/>
                  </a:lnTo>
                  <a:lnTo>
                    <a:pt x="3969650" y="3603398"/>
                  </a:lnTo>
                  <a:lnTo>
                    <a:pt x="4016802" y="3589716"/>
                  </a:lnTo>
                  <a:lnTo>
                    <a:pt x="4063861" y="3575791"/>
                  </a:lnTo>
                  <a:lnTo>
                    <a:pt x="4110843" y="3561657"/>
                  </a:lnTo>
                  <a:lnTo>
                    <a:pt x="4157759" y="3547350"/>
                  </a:lnTo>
                  <a:lnTo>
                    <a:pt x="4204623" y="3532904"/>
                  </a:lnTo>
                  <a:lnTo>
                    <a:pt x="4251447" y="3518354"/>
                  </a:lnTo>
                  <a:lnTo>
                    <a:pt x="4276579" y="351050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4" y="2805835"/>
                  </a:moveTo>
                  <a:lnTo>
                    <a:pt x="3401674" y="0"/>
                  </a:lnTo>
                  <a:lnTo>
                    <a:pt x="0" y="0"/>
                  </a:lnTo>
                  <a:lnTo>
                    <a:pt x="127939" y="186603"/>
                  </a:lnTo>
                  <a:lnTo>
                    <a:pt x="183321" y="269516"/>
                  </a:lnTo>
                  <a:lnTo>
                    <a:pt x="210613" y="311182"/>
                  </a:lnTo>
                  <a:lnTo>
                    <a:pt x="237584" y="353017"/>
                  </a:lnTo>
                  <a:lnTo>
                    <a:pt x="264196" y="395043"/>
                  </a:lnTo>
                  <a:lnTo>
                    <a:pt x="290409" y="437282"/>
                  </a:lnTo>
                  <a:lnTo>
                    <a:pt x="316181" y="479756"/>
                  </a:lnTo>
                  <a:lnTo>
                    <a:pt x="341474" y="522487"/>
                  </a:lnTo>
                  <a:lnTo>
                    <a:pt x="366248" y="565496"/>
                  </a:lnTo>
                  <a:lnTo>
                    <a:pt x="390461" y="608806"/>
                  </a:lnTo>
                  <a:lnTo>
                    <a:pt x="414076" y="652439"/>
                  </a:lnTo>
                  <a:lnTo>
                    <a:pt x="437051" y="696417"/>
                  </a:lnTo>
                  <a:lnTo>
                    <a:pt x="459346" y="740761"/>
                  </a:lnTo>
                  <a:lnTo>
                    <a:pt x="480922" y="785494"/>
                  </a:lnTo>
                  <a:lnTo>
                    <a:pt x="501739" y="830638"/>
                  </a:lnTo>
                  <a:lnTo>
                    <a:pt x="521756" y="876213"/>
                  </a:lnTo>
                  <a:lnTo>
                    <a:pt x="540934" y="922244"/>
                  </a:lnTo>
                  <a:lnTo>
                    <a:pt x="559232" y="968751"/>
                  </a:lnTo>
                  <a:lnTo>
                    <a:pt x="576612" y="1015756"/>
                  </a:lnTo>
                  <a:lnTo>
                    <a:pt x="593032" y="1063281"/>
                  </a:lnTo>
                  <a:lnTo>
                    <a:pt x="608453" y="1111349"/>
                  </a:lnTo>
                  <a:lnTo>
                    <a:pt x="622835" y="1159981"/>
                  </a:lnTo>
                  <a:lnTo>
                    <a:pt x="636164" y="1209183"/>
                  </a:lnTo>
                  <a:lnTo>
                    <a:pt x="648533" y="1258899"/>
                  </a:lnTo>
                  <a:lnTo>
                    <a:pt x="660061" y="1309056"/>
                  </a:lnTo>
                  <a:lnTo>
                    <a:pt x="670868" y="1359581"/>
                  </a:lnTo>
                  <a:lnTo>
                    <a:pt x="681072" y="1410403"/>
                  </a:lnTo>
                  <a:lnTo>
                    <a:pt x="745642" y="1768351"/>
                  </a:lnTo>
                  <a:lnTo>
                    <a:pt x="755317" y="1818930"/>
                  </a:lnTo>
                  <a:lnTo>
                    <a:pt x="765461" y="1869152"/>
                  </a:lnTo>
                  <a:lnTo>
                    <a:pt x="776194" y="1918945"/>
                  </a:lnTo>
                  <a:lnTo>
                    <a:pt x="787636" y="1968237"/>
                  </a:lnTo>
                  <a:lnTo>
                    <a:pt x="799905" y="2016953"/>
                  </a:lnTo>
                  <a:lnTo>
                    <a:pt x="813121" y="2065023"/>
                  </a:lnTo>
                  <a:lnTo>
                    <a:pt x="827403" y="2112374"/>
                  </a:lnTo>
                  <a:lnTo>
                    <a:pt x="842869" y="2158933"/>
                  </a:lnTo>
                  <a:lnTo>
                    <a:pt x="859640" y="2204627"/>
                  </a:lnTo>
                  <a:lnTo>
                    <a:pt x="877834" y="2249384"/>
                  </a:lnTo>
                  <a:lnTo>
                    <a:pt x="897570" y="2293132"/>
                  </a:lnTo>
                  <a:lnTo>
                    <a:pt x="918968" y="2335797"/>
                  </a:lnTo>
                  <a:lnTo>
                    <a:pt x="942147" y="2377308"/>
                  </a:lnTo>
                  <a:lnTo>
                    <a:pt x="967226" y="2417592"/>
                  </a:lnTo>
                  <a:lnTo>
                    <a:pt x="994324" y="2456576"/>
                  </a:lnTo>
                  <a:lnTo>
                    <a:pt x="1022443" y="2492967"/>
                  </a:lnTo>
                  <a:lnTo>
                    <a:pt x="1052458" y="2528086"/>
                  </a:lnTo>
                  <a:lnTo>
                    <a:pt x="1084283" y="2561937"/>
                  </a:lnTo>
                  <a:lnTo>
                    <a:pt x="1117831" y="2594524"/>
                  </a:lnTo>
                  <a:lnTo>
                    <a:pt x="1153018" y="2625851"/>
                  </a:lnTo>
                  <a:lnTo>
                    <a:pt x="1189757" y="2655922"/>
                  </a:lnTo>
                  <a:lnTo>
                    <a:pt x="1227961" y="2684741"/>
                  </a:lnTo>
                  <a:lnTo>
                    <a:pt x="1267545" y="2712311"/>
                  </a:lnTo>
                  <a:lnTo>
                    <a:pt x="1308422" y="2738638"/>
                  </a:lnTo>
                  <a:lnTo>
                    <a:pt x="1350507" y="2763724"/>
                  </a:lnTo>
                  <a:lnTo>
                    <a:pt x="1393714" y="2787574"/>
                  </a:lnTo>
                  <a:lnTo>
                    <a:pt x="1437956" y="2810192"/>
                  </a:lnTo>
                  <a:lnTo>
                    <a:pt x="1483148" y="2831582"/>
                  </a:lnTo>
                  <a:lnTo>
                    <a:pt x="1529203" y="2851747"/>
                  </a:lnTo>
                  <a:lnTo>
                    <a:pt x="1576036" y="2870692"/>
                  </a:lnTo>
                  <a:lnTo>
                    <a:pt x="1623560" y="2888421"/>
                  </a:lnTo>
                  <a:lnTo>
                    <a:pt x="1671689" y="2904938"/>
                  </a:lnTo>
                  <a:lnTo>
                    <a:pt x="1720337" y="2920246"/>
                  </a:lnTo>
                  <a:lnTo>
                    <a:pt x="1769418" y="2934350"/>
                  </a:lnTo>
                  <a:lnTo>
                    <a:pt x="1818847" y="2947254"/>
                  </a:lnTo>
                  <a:lnTo>
                    <a:pt x="1868536" y="2958961"/>
                  </a:lnTo>
                  <a:lnTo>
                    <a:pt x="1918401" y="2969476"/>
                  </a:lnTo>
                  <a:lnTo>
                    <a:pt x="1968354" y="2978803"/>
                  </a:lnTo>
                  <a:lnTo>
                    <a:pt x="2018311" y="2986945"/>
                  </a:lnTo>
                  <a:lnTo>
                    <a:pt x="2068184" y="2993907"/>
                  </a:lnTo>
                  <a:lnTo>
                    <a:pt x="2117888" y="2999692"/>
                  </a:lnTo>
                  <a:lnTo>
                    <a:pt x="2167337" y="3004305"/>
                  </a:lnTo>
                  <a:lnTo>
                    <a:pt x="2216445" y="3007750"/>
                  </a:lnTo>
                  <a:lnTo>
                    <a:pt x="2270856" y="3010238"/>
                  </a:lnTo>
                  <a:lnTo>
                    <a:pt x="2324746" y="3011331"/>
                  </a:lnTo>
                  <a:lnTo>
                    <a:pt x="2378135" y="3011087"/>
                  </a:lnTo>
                  <a:lnTo>
                    <a:pt x="2431045" y="3009563"/>
                  </a:lnTo>
                  <a:lnTo>
                    <a:pt x="2483498" y="3006818"/>
                  </a:lnTo>
                  <a:lnTo>
                    <a:pt x="2535517" y="3002908"/>
                  </a:lnTo>
                  <a:lnTo>
                    <a:pt x="2587122" y="2997893"/>
                  </a:lnTo>
                  <a:lnTo>
                    <a:pt x="2638335" y="2991829"/>
                  </a:lnTo>
                  <a:lnTo>
                    <a:pt x="2689179" y="2984775"/>
                  </a:lnTo>
                  <a:lnTo>
                    <a:pt x="2739674" y="2976788"/>
                  </a:lnTo>
                  <a:lnTo>
                    <a:pt x="2789843" y="2967926"/>
                  </a:lnTo>
                  <a:lnTo>
                    <a:pt x="2839708" y="2958247"/>
                  </a:lnTo>
                  <a:lnTo>
                    <a:pt x="2889289" y="2947809"/>
                  </a:lnTo>
                  <a:lnTo>
                    <a:pt x="2938610" y="2936669"/>
                  </a:lnTo>
                  <a:lnTo>
                    <a:pt x="2987691" y="2924885"/>
                  </a:lnTo>
                  <a:lnTo>
                    <a:pt x="3036554" y="2912516"/>
                  </a:lnTo>
                  <a:lnTo>
                    <a:pt x="3085222" y="2899619"/>
                  </a:lnTo>
                  <a:lnTo>
                    <a:pt x="3133716" y="2886251"/>
                  </a:lnTo>
                  <a:lnTo>
                    <a:pt x="3182057" y="2872471"/>
                  </a:lnTo>
                  <a:lnTo>
                    <a:pt x="3230268" y="2858336"/>
                  </a:lnTo>
                  <a:lnTo>
                    <a:pt x="3278370" y="2843904"/>
                  </a:lnTo>
                  <a:lnTo>
                    <a:pt x="3326386" y="2829233"/>
                  </a:lnTo>
                  <a:lnTo>
                    <a:pt x="3374335" y="2814381"/>
                  </a:lnTo>
                  <a:lnTo>
                    <a:pt x="3401674" y="280583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3" y="2108563"/>
                  </a:moveTo>
                  <a:lnTo>
                    <a:pt x="2534843" y="0"/>
                  </a:lnTo>
                  <a:lnTo>
                    <a:pt x="0" y="0"/>
                  </a:lnTo>
                  <a:lnTo>
                    <a:pt x="72783" y="105751"/>
                  </a:lnTo>
                  <a:lnTo>
                    <a:pt x="129206" y="189671"/>
                  </a:lnTo>
                  <a:lnTo>
                    <a:pt x="156898" y="231921"/>
                  </a:lnTo>
                  <a:lnTo>
                    <a:pt x="184145" y="274417"/>
                  </a:lnTo>
                  <a:lnTo>
                    <a:pt x="210873" y="317198"/>
                  </a:lnTo>
                  <a:lnTo>
                    <a:pt x="237007" y="360303"/>
                  </a:lnTo>
                  <a:lnTo>
                    <a:pt x="262474" y="403770"/>
                  </a:lnTo>
                  <a:lnTo>
                    <a:pt x="287199" y="447638"/>
                  </a:lnTo>
                  <a:lnTo>
                    <a:pt x="311109" y="491946"/>
                  </a:lnTo>
                  <a:lnTo>
                    <a:pt x="334128" y="536734"/>
                  </a:lnTo>
                  <a:lnTo>
                    <a:pt x="356183" y="582039"/>
                  </a:lnTo>
                  <a:lnTo>
                    <a:pt x="377200" y="627902"/>
                  </a:lnTo>
                  <a:lnTo>
                    <a:pt x="397104" y="674360"/>
                  </a:lnTo>
                  <a:lnTo>
                    <a:pt x="415821" y="721454"/>
                  </a:lnTo>
                  <a:lnTo>
                    <a:pt x="433278" y="769221"/>
                  </a:lnTo>
                  <a:lnTo>
                    <a:pt x="449400" y="817700"/>
                  </a:lnTo>
                  <a:lnTo>
                    <a:pt x="464112" y="866932"/>
                  </a:lnTo>
                  <a:lnTo>
                    <a:pt x="476904" y="914534"/>
                  </a:lnTo>
                  <a:lnTo>
                    <a:pt x="488540" y="962749"/>
                  </a:lnTo>
                  <a:lnTo>
                    <a:pt x="499211" y="1011460"/>
                  </a:lnTo>
                  <a:lnTo>
                    <a:pt x="509107" y="1060553"/>
                  </a:lnTo>
                  <a:lnTo>
                    <a:pt x="562851" y="1356647"/>
                  </a:lnTo>
                  <a:lnTo>
                    <a:pt x="572644" y="1405174"/>
                  </a:lnTo>
                  <a:lnTo>
                    <a:pt x="583183" y="1453157"/>
                  </a:lnTo>
                  <a:lnTo>
                    <a:pt x="594658" y="1500482"/>
                  </a:lnTo>
                  <a:lnTo>
                    <a:pt x="607258" y="1547032"/>
                  </a:lnTo>
                  <a:lnTo>
                    <a:pt x="621175" y="1592693"/>
                  </a:lnTo>
                  <a:lnTo>
                    <a:pt x="636598" y="1637348"/>
                  </a:lnTo>
                  <a:lnTo>
                    <a:pt x="653717" y="1680882"/>
                  </a:lnTo>
                  <a:lnTo>
                    <a:pt x="672723" y="1723180"/>
                  </a:lnTo>
                  <a:lnTo>
                    <a:pt x="693805" y="1764125"/>
                  </a:lnTo>
                  <a:lnTo>
                    <a:pt x="717154" y="1803603"/>
                  </a:lnTo>
                  <a:lnTo>
                    <a:pt x="742959" y="1841498"/>
                  </a:lnTo>
                  <a:lnTo>
                    <a:pt x="771475" y="1877604"/>
                  </a:lnTo>
                  <a:lnTo>
                    <a:pt x="802494" y="1912029"/>
                  </a:lnTo>
                  <a:lnTo>
                    <a:pt x="835861" y="1944779"/>
                  </a:lnTo>
                  <a:lnTo>
                    <a:pt x="871422" y="1975859"/>
                  </a:lnTo>
                  <a:lnTo>
                    <a:pt x="909020" y="2005277"/>
                  </a:lnTo>
                  <a:lnTo>
                    <a:pt x="948502" y="2033039"/>
                  </a:lnTo>
                  <a:lnTo>
                    <a:pt x="989712" y="2059151"/>
                  </a:lnTo>
                  <a:lnTo>
                    <a:pt x="1032496" y="2083619"/>
                  </a:lnTo>
                  <a:lnTo>
                    <a:pt x="1076698" y="2106449"/>
                  </a:lnTo>
                  <a:lnTo>
                    <a:pt x="1122164" y="2127649"/>
                  </a:lnTo>
                  <a:lnTo>
                    <a:pt x="1168739" y="2147224"/>
                  </a:lnTo>
                  <a:lnTo>
                    <a:pt x="1216267" y="2165181"/>
                  </a:lnTo>
                  <a:lnTo>
                    <a:pt x="1264594" y="2181526"/>
                  </a:lnTo>
                  <a:lnTo>
                    <a:pt x="1313565" y="2196264"/>
                  </a:lnTo>
                  <a:lnTo>
                    <a:pt x="1363024" y="2209404"/>
                  </a:lnTo>
                  <a:lnTo>
                    <a:pt x="1412818" y="2220950"/>
                  </a:lnTo>
                  <a:lnTo>
                    <a:pt x="1462791" y="2230909"/>
                  </a:lnTo>
                  <a:lnTo>
                    <a:pt x="1512788" y="2239288"/>
                  </a:lnTo>
                  <a:lnTo>
                    <a:pt x="1562654" y="2246093"/>
                  </a:lnTo>
                  <a:lnTo>
                    <a:pt x="1612234" y="2251330"/>
                  </a:lnTo>
                  <a:lnTo>
                    <a:pt x="1661374" y="2255005"/>
                  </a:lnTo>
                  <a:lnTo>
                    <a:pt x="1715156" y="2257271"/>
                  </a:lnTo>
                  <a:lnTo>
                    <a:pt x="1768250" y="2257738"/>
                  </a:lnTo>
                  <a:lnTo>
                    <a:pt x="1820695" y="2256505"/>
                  </a:lnTo>
                  <a:lnTo>
                    <a:pt x="1872529" y="2253671"/>
                  </a:lnTo>
                  <a:lnTo>
                    <a:pt x="1923791" y="2249338"/>
                  </a:lnTo>
                  <a:lnTo>
                    <a:pt x="1974521" y="2243605"/>
                  </a:lnTo>
                  <a:lnTo>
                    <a:pt x="2024757" y="2236572"/>
                  </a:lnTo>
                  <a:lnTo>
                    <a:pt x="2074539" y="2228338"/>
                  </a:lnTo>
                  <a:lnTo>
                    <a:pt x="2123906" y="2219005"/>
                  </a:lnTo>
                  <a:lnTo>
                    <a:pt x="2172895" y="2208672"/>
                  </a:lnTo>
                  <a:lnTo>
                    <a:pt x="2221548" y="2197438"/>
                  </a:lnTo>
                  <a:lnTo>
                    <a:pt x="2269902" y="2185405"/>
                  </a:lnTo>
                  <a:lnTo>
                    <a:pt x="2317996" y="2172671"/>
                  </a:lnTo>
                  <a:lnTo>
                    <a:pt x="2365870" y="2159337"/>
                  </a:lnTo>
                  <a:lnTo>
                    <a:pt x="2413562" y="2145504"/>
                  </a:lnTo>
                  <a:lnTo>
                    <a:pt x="2461112" y="2131270"/>
                  </a:lnTo>
                  <a:lnTo>
                    <a:pt x="2508558" y="2116736"/>
                  </a:lnTo>
                  <a:lnTo>
                    <a:pt x="2534843" y="2108563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4" y="1403753"/>
                  </a:moveTo>
                  <a:lnTo>
                    <a:pt x="1659944" y="0"/>
                  </a:lnTo>
                  <a:lnTo>
                    <a:pt x="0" y="0"/>
                  </a:lnTo>
                  <a:lnTo>
                    <a:pt x="45457" y="66087"/>
                  </a:lnTo>
                  <a:lnTo>
                    <a:pt x="74400" y="109035"/>
                  </a:lnTo>
                  <a:lnTo>
                    <a:pt x="102807" y="152290"/>
                  </a:lnTo>
                  <a:lnTo>
                    <a:pt x="130496" y="195946"/>
                  </a:lnTo>
                  <a:lnTo>
                    <a:pt x="157291" y="240095"/>
                  </a:lnTo>
                  <a:lnTo>
                    <a:pt x="183012" y="284829"/>
                  </a:lnTo>
                  <a:lnTo>
                    <a:pt x="207479" y="330242"/>
                  </a:lnTo>
                  <a:lnTo>
                    <a:pt x="230514" y="376426"/>
                  </a:lnTo>
                  <a:lnTo>
                    <a:pt x="251938" y="423474"/>
                  </a:lnTo>
                  <a:lnTo>
                    <a:pt x="271571" y="471480"/>
                  </a:lnTo>
                  <a:lnTo>
                    <a:pt x="289235" y="520535"/>
                  </a:lnTo>
                  <a:lnTo>
                    <a:pt x="304751" y="570733"/>
                  </a:lnTo>
                  <a:lnTo>
                    <a:pt x="317172" y="618406"/>
                  </a:lnTo>
                  <a:lnTo>
                    <a:pt x="328014" y="666909"/>
                  </a:lnTo>
                  <a:lnTo>
                    <a:pt x="337702" y="715982"/>
                  </a:lnTo>
                  <a:lnTo>
                    <a:pt x="364106" y="864018"/>
                  </a:lnTo>
                  <a:lnTo>
                    <a:pt x="373444" y="912769"/>
                  </a:lnTo>
                  <a:lnTo>
                    <a:pt x="383760" y="960789"/>
                  </a:lnTo>
                  <a:lnTo>
                    <a:pt x="395481" y="1007819"/>
                  </a:lnTo>
                  <a:lnTo>
                    <a:pt x="409033" y="1053597"/>
                  </a:lnTo>
                  <a:lnTo>
                    <a:pt x="424844" y="1097864"/>
                  </a:lnTo>
                  <a:lnTo>
                    <a:pt x="443340" y="1140360"/>
                  </a:lnTo>
                  <a:lnTo>
                    <a:pt x="464947" y="1180825"/>
                  </a:lnTo>
                  <a:lnTo>
                    <a:pt x="490091" y="1218998"/>
                  </a:lnTo>
                  <a:lnTo>
                    <a:pt x="519244" y="1254664"/>
                  </a:lnTo>
                  <a:lnTo>
                    <a:pt x="552015" y="1287797"/>
                  </a:lnTo>
                  <a:lnTo>
                    <a:pt x="588055" y="1318412"/>
                  </a:lnTo>
                  <a:lnTo>
                    <a:pt x="627020" y="1346529"/>
                  </a:lnTo>
                  <a:lnTo>
                    <a:pt x="668561" y="1372165"/>
                  </a:lnTo>
                  <a:lnTo>
                    <a:pt x="712331" y="1395338"/>
                  </a:lnTo>
                  <a:lnTo>
                    <a:pt x="757985" y="1416065"/>
                  </a:lnTo>
                  <a:lnTo>
                    <a:pt x="805175" y="1434364"/>
                  </a:lnTo>
                  <a:lnTo>
                    <a:pt x="853555" y="1450253"/>
                  </a:lnTo>
                  <a:lnTo>
                    <a:pt x="902776" y="1463749"/>
                  </a:lnTo>
                  <a:lnTo>
                    <a:pt x="952494" y="1474871"/>
                  </a:lnTo>
                  <a:lnTo>
                    <a:pt x="1002359" y="1483635"/>
                  </a:lnTo>
                  <a:lnTo>
                    <a:pt x="1052027" y="1490061"/>
                  </a:lnTo>
                  <a:lnTo>
                    <a:pt x="1101150" y="1494164"/>
                  </a:lnTo>
                  <a:lnTo>
                    <a:pt x="1153330" y="1496010"/>
                  </a:lnTo>
                  <a:lnTo>
                    <a:pt x="1204579" y="1495338"/>
                  </a:lnTo>
                  <a:lnTo>
                    <a:pt x="1254973" y="1492361"/>
                  </a:lnTo>
                  <a:lnTo>
                    <a:pt x="1304587" y="1487291"/>
                  </a:lnTo>
                  <a:lnTo>
                    <a:pt x="1353495" y="1480340"/>
                  </a:lnTo>
                  <a:lnTo>
                    <a:pt x="1401774" y="1471720"/>
                  </a:lnTo>
                  <a:lnTo>
                    <a:pt x="1449497" y="1461644"/>
                  </a:lnTo>
                  <a:lnTo>
                    <a:pt x="1496741" y="1450322"/>
                  </a:lnTo>
                  <a:lnTo>
                    <a:pt x="1543581" y="1437969"/>
                  </a:lnTo>
                  <a:lnTo>
                    <a:pt x="1590091" y="1424795"/>
                  </a:lnTo>
                  <a:lnTo>
                    <a:pt x="1636346" y="1411014"/>
                  </a:lnTo>
                  <a:lnTo>
                    <a:pt x="1659944" y="1403753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4" y="706336"/>
                  </a:moveTo>
                  <a:lnTo>
                    <a:pt x="793184" y="0"/>
                  </a:lnTo>
                  <a:lnTo>
                    <a:pt x="0" y="0"/>
                  </a:lnTo>
                  <a:lnTo>
                    <a:pt x="14161" y="20549"/>
                  </a:lnTo>
                  <a:lnTo>
                    <a:pt x="41010" y="60671"/>
                  </a:lnTo>
                  <a:lnTo>
                    <a:pt x="66693" y="101420"/>
                  </a:lnTo>
                  <a:lnTo>
                    <a:pt x="90627" y="143107"/>
                  </a:lnTo>
                  <a:lnTo>
                    <a:pt x="112227" y="186048"/>
                  </a:lnTo>
                  <a:lnTo>
                    <a:pt x="130912" y="230554"/>
                  </a:lnTo>
                  <a:lnTo>
                    <a:pt x="146098" y="276939"/>
                  </a:lnTo>
                  <a:lnTo>
                    <a:pt x="157935" y="325291"/>
                  </a:lnTo>
                  <a:lnTo>
                    <a:pt x="167410" y="374796"/>
                  </a:lnTo>
                  <a:lnTo>
                    <a:pt x="176245" y="424415"/>
                  </a:lnTo>
                  <a:lnTo>
                    <a:pt x="186161" y="473109"/>
                  </a:lnTo>
                  <a:lnTo>
                    <a:pt x="198880" y="519838"/>
                  </a:lnTo>
                  <a:lnTo>
                    <a:pt x="216121" y="563564"/>
                  </a:lnTo>
                  <a:lnTo>
                    <a:pt x="239607" y="603248"/>
                  </a:lnTo>
                  <a:lnTo>
                    <a:pt x="270586" y="637728"/>
                  </a:lnTo>
                  <a:lnTo>
                    <a:pt x="308221" y="667255"/>
                  </a:lnTo>
                  <a:lnTo>
                    <a:pt x="351105" y="691857"/>
                  </a:lnTo>
                  <a:lnTo>
                    <a:pt x="397830" y="711562"/>
                  </a:lnTo>
                  <a:lnTo>
                    <a:pt x="446987" y="726399"/>
                  </a:lnTo>
                  <a:lnTo>
                    <a:pt x="497167" y="736396"/>
                  </a:lnTo>
                  <a:lnTo>
                    <a:pt x="546964" y="741582"/>
                  </a:lnTo>
                  <a:lnTo>
                    <a:pt x="603137" y="741887"/>
                  </a:lnTo>
                  <a:lnTo>
                    <a:pt x="657277" y="736971"/>
                  </a:lnTo>
                  <a:lnTo>
                    <a:pt x="709790" y="727850"/>
                  </a:lnTo>
                  <a:lnTo>
                    <a:pt x="761083" y="715543"/>
                  </a:lnTo>
                  <a:lnTo>
                    <a:pt x="793184" y="706336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6" y="6124155"/>
            <a:ext cx="4084320" cy="4163060"/>
            <a:chOff x="1306" y="6124155"/>
            <a:chExt cx="4084320" cy="4163060"/>
          </a:xfrm>
        </p:grpSpPr>
        <p:sp>
          <p:nvSpPr>
            <p:cNvPr id="9" name="object 9"/>
            <p:cNvSpPr/>
            <p:nvPr/>
          </p:nvSpPr>
          <p:spPr>
            <a:xfrm>
              <a:off x="1306" y="6124155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4"/>
                  </a:moveTo>
                  <a:lnTo>
                    <a:pt x="0" y="4162844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4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6994614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5"/>
                  </a:moveTo>
                  <a:lnTo>
                    <a:pt x="0" y="3292385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7864987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2"/>
                  </a:moveTo>
                  <a:lnTo>
                    <a:pt x="0" y="2422012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2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8735384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5"/>
                  </a:moveTo>
                  <a:lnTo>
                    <a:pt x="0" y="1551615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5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9605847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2"/>
                  </a:moveTo>
                  <a:lnTo>
                    <a:pt x="0" y="681152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2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9856" y="5916612"/>
            <a:ext cx="4591049" cy="3343274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91792" y="832520"/>
            <a:ext cx="14904719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物流管理流程舉例</a:t>
            </a:r>
            <a:r>
              <a:rPr lang="en-US" altLang="zh-TW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-</a:t>
            </a: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公司內部流</a:t>
            </a:r>
            <a:r>
              <a:rPr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程</a:t>
            </a:r>
            <a:endParaRPr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6000" y="2503476"/>
            <a:ext cx="15965169" cy="636587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42265" indent="-330200">
              <a:lnSpc>
                <a:spcPct val="100000"/>
              </a:lnSpc>
              <a:spcBef>
                <a:spcPts val="685"/>
              </a:spcBef>
              <a:buSzPct val="96875"/>
              <a:buAutoNum type="arabicPeriod" startAt="3"/>
              <a:tabLst>
                <a:tab pos="342900" algn="l"/>
              </a:tabLst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貨車設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備</a:t>
            </a:r>
          </a:p>
          <a:p>
            <a:pPr marL="12700" marR="5080">
              <a:lnSpc>
                <a:spcPct val="115199"/>
              </a:lnSpc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宅配貨車</a:t>
            </a:r>
            <a:r>
              <a:rPr lang="zh-TW" altLang="en-US"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：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其折舊年限約為為五年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，採用在車廂內裝置成冰櫃。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以求長期保鮮常態恆溫的</a:t>
            </a:r>
            <a:r>
              <a:rPr sz="3200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狀</a:t>
            </a:r>
            <a:r>
              <a:rPr sz="3200" spc="-5" dirty="0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態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，其中冷藏庫的溫度為３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度</a:t>
            </a:r>
            <a:r>
              <a:rPr sz="3200" spc="-1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冷凍庫為－１８度恆溫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 marL="12700" marR="98425">
              <a:lnSpc>
                <a:spcPct val="115199"/>
              </a:lnSpc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宅配專用機車：用於需要機動性極高，受地理因素影響無法用車有效率抵達的地方使用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 </a:t>
            </a:r>
            <a:r>
              <a:rPr sz="3200" spc="-158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達到最有效率化配送服務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363220" indent="-351155">
              <a:lnSpc>
                <a:spcPct val="100000"/>
              </a:lnSpc>
              <a:buSzPct val="97058"/>
              <a:buAutoNum type="arabicPeriod" startAt="4"/>
              <a:tabLst>
                <a:tab pos="363855" algn="l"/>
              </a:tabLst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貨物追蹤系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統</a:t>
            </a: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為了讓顧客了解寄出的貨物，到底運送到哪裡的疑問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 marL="12700" marR="4718685" algn="just">
              <a:lnSpc>
                <a:spcPct val="115799"/>
              </a:lnSpc>
            </a:pP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提供了貨物追蹤系統，隨時掌握貨物動態，也能減少負責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進 </a:t>
            </a: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行貨車運行管理及貨物分類等的人力之初，繼而達到集配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貨 </a:t>
            </a:r>
            <a:r>
              <a:rPr sz="34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成本削減之目的</a:t>
            </a:r>
            <a:r>
              <a:rPr sz="34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1419" y="0"/>
            <a:ext cx="4276725" cy="3773170"/>
            <a:chOff x="14011419" y="0"/>
            <a:chExt cx="4276725" cy="3773170"/>
          </a:xfrm>
        </p:grpSpPr>
        <p:sp>
          <p:nvSpPr>
            <p:cNvPr id="3" name="object 3"/>
            <p:cNvSpPr/>
            <p:nvPr/>
          </p:nvSpPr>
          <p:spPr>
            <a:xfrm>
              <a:off x="14011419" y="0"/>
              <a:ext cx="4276725" cy="3773170"/>
            </a:xfrm>
            <a:custGeom>
              <a:avLst/>
              <a:gdLst/>
              <a:ahLst/>
              <a:cxnLst/>
              <a:rect l="l" t="t" r="r" b="b"/>
              <a:pathLst>
                <a:path w="4276725" h="3773170">
                  <a:moveTo>
                    <a:pt x="4276580" y="3510505"/>
                  </a:moveTo>
                  <a:lnTo>
                    <a:pt x="4276580" y="0"/>
                  </a:lnTo>
                  <a:lnTo>
                    <a:pt x="0" y="0"/>
                  </a:lnTo>
                  <a:lnTo>
                    <a:pt x="160234" y="233560"/>
                  </a:lnTo>
                  <a:lnTo>
                    <a:pt x="217059" y="318362"/>
                  </a:lnTo>
                  <a:lnTo>
                    <a:pt x="273006" y="403631"/>
                  </a:lnTo>
                  <a:lnTo>
                    <a:pt x="327855" y="489489"/>
                  </a:lnTo>
                  <a:lnTo>
                    <a:pt x="354799" y="532676"/>
                  </a:lnTo>
                  <a:lnTo>
                    <a:pt x="381386" y="576056"/>
                  </a:lnTo>
                  <a:lnTo>
                    <a:pt x="407588" y="619643"/>
                  </a:lnTo>
                  <a:lnTo>
                    <a:pt x="433379" y="663453"/>
                  </a:lnTo>
                  <a:lnTo>
                    <a:pt x="458731" y="707501"/>
                  </a:lnTo>
                  <a:lnTo>
                    <a:pt x="483615" y="751802"/>
                  </a:lnTo>
                  <a:lnTo>
                    <a:pt x="508006" y="796371"/>
                  </a:lnTo>
                  <a:lnTo>
                    <a:pt x="531874" y="841224"/>
                  </a:lnTo>
                  <a:lnTo>
                    <a:pt x="555194" y="886376"/>
                  </a:lnTo>
                  <a:lnTo>
                    <a:pt x="577937" y="931841"/>
                  </a:lnTo>
                  <a:lnTo>
                    <a:pt x="600076" y="977635"/>
                  </a:lnTo>
                  <a:lnTo>
                    <a:pt x="621583" y="1023773"/>
                  </a:lnTo>
                  <a:lnTo>
                    <a:pt x="642432" y="1070270"/>
                  </a:lnTo>
                  <a:lnTo>
                    <a:pt x="662594" y="1117141"/>
                  </a:lnTo>
                  <a:lnTo>
                    <a:pt x="682042" y="1164402"/>
                  </a:lnTo>
                  <a:lnTo>
                    <a:pt x="700749" y="1212068"/>
                  </a:lnTo>
                  <a:lnTo>
                    <a:pt x="718687" y="1260153"/>
                  </a:lnTo>
                  <a:lnTo>
                    <a:pt x="735829" y="1308673"/>
                  </a:lnTo>
                  <a:lnTo>
                    <a:pt x="752147" y="1357644"/>
                  </a:lnTo>
                  <a:lnTo>
                    <a:pt x="767614" y="1407079"/>
                  </a:lnTo>
                  <a:lnTo>
                    <a:pt x="782203" y="1456995"/>
                  </a:lnTo>
                  <a:lnTo>
                    <a:pt x="795584" y="1505831"/>
                  </a:lnTo>
                  <a:lnTo>
                    <a:pt x="808186" y="1555081"/>
                  </a:lnTo>
                  <a:lnTo>
                    <a:pt x="820084" y="1604698"/>
                  </a:lnTo>
                  <a:lnTo>
                    <a:pt x="831353" y="1654639"/>
                  </a:lnTo>
                  <a:lnTo>
                    <a:pt x="842067" y="1704857"/>
                  </a:lnTo>
                  <a:lnTo>
                    <a:pt x="862130" y="1805946"/>
                  </a:lnTo>
                  <a:lnTo>
                    <a:pt x="935128" y="2212387"/>
                  </a:lnTo>
                  <a:lnTo>
                    <a:pt x="954552" y="2312712"/>
                  </a:lnTo>
                  <a:lnTo>
                    <a:pt x="964851" y="2362434"/>
                  </a:lnTo>
                  <a:lnTo>
                    <a:pt x="975641" y="2411801"/>
                  </a:lnTo>
                  <a:lnTo>
                    <a:pt x="986997" y="2460769"/>
                  </a:lnTo>
                  <a:lnTo>
                    <a:pt x="998993" y="2509292"/>
                  </a:lnTo>
                  <a:lnTo>
                    <a:pt x="1011704" y="2557326"/>
                  </a:lnTo>
                  <a:lnTo>
                    <a:pt x="1025205" y="2604824"/>
                  </a:lnTo>
                  <a:lnTo>
                    <a:pt x="1039571" y="2651743"/>
                  </a:lnTo>
                  <a:lnTo>
                    <a:pt x="1054875" y="2698037"/>
                  </a:lnTo>
                  <a:lnTo>
                    <a:pt x="1071194" y="2743661"/>
                  </a:lnTo>
                  <a:lnTo>
                    <a:pt x="1088601" y="2788569"/>
                  </a:lnTo>
                  <a:lnTo>
                    <a:pt x="1107171" y="2832716"/>
                  </a:lnTo>
                  <a:lnTo>
                    <a:pt x="1126979" y="2876058"/>
                  </a:lnTo>
                  <a:lnTo>
                    <a:pt x="1148099" y="2918549"/>
                  </a:lnTo>
                  <a:lnTo>
                    <a:pt x="1170607" y="2960144"/>
                  </a:lnTo>
                  <a:lnTo>
                    <a:pt x="1194577" y="3000798"/>
                  </a:lnTo>
                  <a:lnTo>
                    <a:pt x="1220083" y="3040465"/>
                  </a:lnTo>
                  <a:lnTo>
                    <a:pt x="1247201" y="3079101"/>
                  </a:lnTo>
                  <a:lnTo>
                    <a:pt x="1275138" y="3115608"/>
                  </a:lnTo>
                  <a:lnTo>
                    <a:pt x="1304610" y="3151097"/>
                  </a:lnTo>
                  <a:lnTo>
                    <a:pt x="1335562" y="3185571"/>
                  </a:lnTo>
                  <a:lnTo>
                    <a:pt x="1367940" y="3219034"/>
                  </a:lnTo>
                  <a:lnTo>
                    <a:pt x="1401688" y="3251487"/>
                  </a:lnTo>
                  <a:lnTo>
                    <a:pt x="1436750" y="3282933"/>
                  </a:lnTo>
                  <a:lnTo>
                    <a:pt x="1473071" y="3313375"/>
                  </a:lnTo>
                  <a:lnTo>
                    <a:pt x="1510596" y="3342815"/>
                  </a:lnTo>
                  <a:lnTo>
                    <a:pt x="1549269" y="3371256"/>
                  </a:lnTo>
                  <a:lnTo>
                    <a:pt x="1589036" y="3398701"/>
                  </a:lnTo>
                  <a:lnTo>
                    <a:pt x="1629841" y="3425152"/>
                  </a:lnTo>
                  <a:lnTo>
                    <a:pt x="1671628" y="3450612"/>
                  </a:lnTo>
                  <a:lnTo>
                    <a:pt x="1714342" y="3475083"/>
                  </a:lnTo>
                  <a:lnTo>
                    <a:pt x="1757929" y="3498568"/>
                  </a:lnTo>
                  <a:lnTo>
                    <a:pt x="1802332" y="3521070"/>
                  </a:lnTo>
                  <a:lnTo>
                    <a:pt x="1847496" y="3542591"/>
                  </a:lnTo>
                  <a:lnTo>
                    <a:pt x="1893366" y="3563134"/>
                  </a:lnTo>
                  <a:lnTo>
                    <a:pt x="1939887" y="3582701"/>
                  </a:lnTo>
                  <a:lnTo>
                    <a:pt x="1987003" y="3601296"/>
                  </a:lnTo>
                  <a:lnTo>
                    <a:pt x="2034659" y="3618920"/>
                  </a:lnTo>
                  <a:lnTo>
                    <a:pt x="2082799" y="3635576"/>
                  </a:lnTo>
                  <a:lnTo>
                    <a:pt x="2131369" y="3651267"/>
                  </a:lnTo>
                  <a:lnTo>
                    <a:pt x="2180313" y="3665995"/>
                  </a:lnTo>
                  <a:lnTo>
                    <a:pt x="2229576" y="3679764"/>
                  </a:lnTo>
                  <a:lnTo>
                    <a:pt x="2279102" y="3692575"/>
                  </a:lnTo>
                  <a:lnTo>
                    <a:pt x="2328836" y="3704432"/>
                  </a:lnTo>
                  <a:lnTo>
                    <a:pt x="2378722" y="3715336"/>
                  </a:lnTo>
                  <a:lnTo>
                    <a:pt x="2428707" y="3725291"/>
                  </a:lnTo>
                  <a:lnTo>
                    <a:pt x="2478733" y="3734299"/>
                  </a:lnTo>
                  <a:lnTo>
                    <a:pt x="2528746" y="3742363"/>
                  </a:lnTo>
                  <a:lnTo>
                    <a:pt x="2578690" y="3749485"/>
                  </a:lnTo>
                  <a:lnTo>
                    <a:pt x="2628510" y="3755668"/>
                  </a:lnTo>
                  <a:lnTo>
                    <a:pt x="2678151" y="3760914"/>
                  </a:lnTo>
                  <a:lnTo>
                    <a:pt x="2727558" y="3765227"/>
                  </a:lnTo>
                  <a:lnTo>
                    <a:pt x="2776675" y="3768608"/>
                  </a:lnTo>
                  <a:lnTo>
                    <a:pt x="2829935" y="3771173"/>
                  </a:lnTo>
                  <a:lnTo>
                    <a:pt x="2882790" y="3772662"/>
                  </a:lnTo>
                  <a:lnTo>
                    <a:pt x="2935254" y="3773109"/>
                  </a:lnTo>
                  <a:lnTo>
                    <a:pt x="2987339" y="3772550"/>
                  </a:lnTo>
                  <a:lnTo>
                    <a:pt x="3039059" y="3771018"/>
                  </a:lnTo>
                  <a:lnTo>
                    <a:pt x="3090426" y="3768549"/>
                  </a:lnTo>
                  <a:lnTo>
                    <a:pt x="3141454" y="3765178"/>
                  </a:lnTo>
                  <a:lnTo>
                    <a:pt x="3192156" y="3760938"/>
                  </a:lnTo>
                  <a:lnTo>
                    <a:pt x="3242544" y="3755865"/>
                  </a:lnTo>
                  <a:lnTo>
                    <a:pt x="3292632" y="3749994"/>
                  </a:lnTo>
                  <a:lnTo>
                    <a:pt x="3342433" y="3743359"/>
                  </a:lnTo>
                  <a:lnTo>
                    <a:pt x="3391960" y="3735995"/>
                  </a:lnTo>
                  <a:lnTo>
                    <a:pt x="3441226" y="3727937"/>
                  </a:lnTo>
                  <a:lnTo>
                    <a:pt x="3490243" y="3719219"/>
                  </a:lnTo>
                  <a:lnTo>
                    <a:pt x="3539026" y="3709876"/>
                  </a:lnTo>
                  <a:lnTo>
                    <a:pt x="3587587" y="3699943"/>
                  </a:lnTo>
                  <a:lnTo>
                    <a:pt x="3635939" y="3689455"/>
                  </a:lnTo>
                  <a:lnTo>
                    <a:pt x="3684095" y="3678446"/>
                  </a:lnTo>
                  <a:lnTo>
                    <a:pt x="3732069" y="3666950"/>
                  </a:lnTo>
                  <a:lnTo>
                    <a:pt x="3779872" y="3655004"/>
                  </a:lnTo>
                  <a:lnTo>
                    <a:pt x="3827519" y="3642641"/>
                  </a:lnTo>
                  <a:lnTo>
                    <a:pt x="3875023" y="3629896"/>
                  </a:lnTo>
                  <a:lnTo>
                    <a:pt x="3922396" y="3616804"/>
                  </a:lnTo>
                  <a:lnTo>
                    <a:pt x="3969651" y="3603399"/>
                  </a:lnTo>
                  <a:lnTo>
                    <a:pt x="4016803" y="3589717"/>
                  </a:lnTo>
                  <a:lnTo>
                    <a:pt x="4063862" y="3575792"/>
                  </a:lnTo>
                  <a:lnTo>
                    <a:pt x="4110844" y="3561659"/>
                  </a:lnTo>
                  <a:lnTo>
                    <a:pt x="4157760" y="3547352"/>
                  </a:lnTo>
                  <a:lnTo>
                    <a:pt x="4204624" y="3532906"/>
                  </a:lnTo>
                  <a:lnTo>
                    <a:pt x="4251448" y="3518356"/>
                  </a:lnTo>
                  <a:lnTo>
                    <a:pt x="4276580" y="3510505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886324" y="0"/>
              <a:ext cx="3401695" cy="3011805"/>
            </a:xfrm>
            <a:custGeom>
              <a:avLst/>
              <a:gdLst/>
              <a:ahLst/>
              <a:cxnLst/>
              <a:rect l="l" t="t" r="r" b="b"/>
              <a:pathLst>
                <a:path w="3401694" h="3011805">
                  <a:moveTo>
                    <a:pt x="3401675" y="2805837"/>
                  </a:moveTo>
                  <a:lnTo>
                    <a:pt x="3401675" y="0"/>
                  </a:lnTo>
                  <a:lnTo>
                    <a:pt x="0" y="0"/>
                  </a:lnTo>
                  <a:lnTo>
                    <a:pt x="127940" y="186604"/>
                  </a:lnTo>
                  <a:lnTo>
                    <a:pt x="183322" y="269517"/>
                  </a:lnTo>
                  <a:lnTo>
                    <a:pt x="210614" y="311183"/>
                  </a:lnTo>
                  <a:lnTo>
                    <a:pt x="237585" y="353018"/>
                  </a:lnTo>
                  <a:lnTo>
                    <a:pt x="264197" y="395044"/>
                  </a:lnTo>
                  <a:lnTo>
                    <a:pt x="290410" y="437283"/>
                  </a:lnTo>
                  <a:lnTo>
                    <a:pt x="316182" y="479757"/>
                  </a:lnTo>
                  <a:lnTo>
                    <a:pt x="341475" y="522488"/>
                  </a:lnTo>
                  <a:lnTo>
                    <a:pt x="366249" y="565497"/>
                  </a:lnTo>
                  <a:lnTo>
                    <a:pt x="390462" y="608808"/>
                  </a:lnTo>
                  <a:lnTo>
                    <a:pt x="414077" y="652441"/>
                  </a:lnTo>
                  <a:lnTo>
                    <a:pt x="437052" y="696418"/>
                  </a:lnTo>
                  <a:lnTo>
                    <a:pt x="459347" y="740763"/>
                  </a:lnTo>
                  <a:lnTo>
                    <a:pt x="480923" y="785496"/>
                  </a:lnTo>
                  <a:lnTo>
                    <a:pt x="501740" y="830639"/>
                  </a:lnTo>
                  <a:lnTo>
                    <a:pt x="521757" y="876215"/>
                  </a:lnTo>
                  <a:lnTo>
                    <a:pt x="540935" y="922245"/>
                  </a:lnTo>
                  <a:lnTo>
                    <a:pt x="559233" y="968752"/>
                  </a:lnTo>
                  <a:lnTo>
                    <a:pt x="576613" y="1015757"/>
                  </a:lnTo>
                  <a:lnTo>
                    <a:pt x="593033" y="1063283"/>
                  </a:lnTo>
                  <a:lnTo>
                    <a:pt x="608454" y="1111351"/>
                  </a:lnTo>
                  <a:lnTo>
                    <a:pt x="622836" y="1159983"/>
                  </a:lnTo>
                  <a:lnTo>
                    <a:pt x="636165" y="1209185"/>
                  </a:lnTo>
                  <a:lnTo>
                    <a:pt x="648534" y="1258900"/>
                  </a:lnTo>
                  <a:lnTo>
                    <a:pt x="660062" y="1309057"/>
                  </a:lnTo>
                  <a:lnTo>
                    <a:pt x="670869" y="1359583"/>
                  </a:lnTo>
                  <a:lnTo>
                    <a:pt x="681073" y="1410404"/>
                  </a:lnTo>
                  <a:lnTo>
                    <a:pt x="745643" y="1768353"/>
                  </a:lnTo>
                  <a:lnTo>
                    <a:pt x="755318" y="1818932"/>
                  </a:lnTo>
                  <a:lnTo>
                    <a:pt x="765462" y="1869154"/>
                  </a:lnTo>
                  <a:lnTo>
                    <a:pt x="776195" y="1918947"/>
                  </a:lnTo>
                  <a:lnTo>
                    <a:pt x="787637" y="1968238"/>
                  </a:lnTo>
                  <a:lnTo>
                    <a:pt x="799906" y="2016955"/>
                  </a:lnTo>
                  <a:lnTo>
                    <a:pt x="813122" y="2065025"/>
                  </a:lnTo>
                  <a:lnTo>
                    <a:pt x="827404" y="2112375"/>
                  </a:lnTo>
                  <a:lnTo>
                    <a:pt x="842870" y="2158934"/>
                  </a:lnTo>
                  <a:lnTo>
                    <a:pt x="859641" y="2204628"/>
                  </a:lnTo>
                  <a:lnTo>
                    <a:pt x="877835" y="2249385"/>
                  </a:lnTo>
                  <a:lnTo>
                    <a:pt x="897571" y="2293133"/>
                  </a:lnTo>
                  <a:lnTo>
                    <a:pt x="918970" y="2335799"/>
                  </a:lnTo>
                  <a:lnTo>
                    <a:pt x="942148" y="2377309"/>
                  </a:lnTo>
                  <a:lnTo>
                    <a:pt x="967227" y="2417593"/>
                  </a:lnTo>
                  <a:lnTo>
                    <a:pt x="994325" y="2456577"/>
                  </a:lnTo>
                  <a:lnTo>
                    <a:pt x="1022444" y="2492968"/>
                  </a:lnTo>
                  <a:lnTo>
                    <a:pt x="1052459" y="2528088"/>
                  </a:lnTo>
                  <a:lnTo>
                    <a:pt x="1084284" y="2561939"/>
                  </a:lnTo>
                  <a:lnTo>
                    <a:pt x="1117833" y="2594526"/>
                  </a:lnTo>
                  <a:lnTo>
                    <a:pt x="1153019" y="2625853"/>
                  </a:lnTo>
                  <a:lnTo>
                    <a:pt x="1189758" y="2655923"/>
                  </a:lnTo>
                  <a:lnTo>
                    <a:pt x="1227962" y="2684742"/>
                  </a:lnTo>
                  <a:lnTo>
                    <a:pt x="1267546" y="2712313"/>
                  </a:lnTo>
                  <a:lnTo>
                    <a:pt x="1308423" y="2738639"/>
                  </a:lnTo>
                  <a:lnTo>
                    <a:pt x="1350508" y="2763725"/>
                  </a:lnTo>
                  <a:lnTo>
                    <a:pt x="1393715" y="2787576"/>
                  </a:lnTo>
                  <a:lnTo>
                    <a:pt x="1437957" y="2810193"/>
                  </a:lnTo>
                  <a:lnTo>
                    <a:pt x="1483149" y="2831583"/>
                  </a:lnTo>
                  <a:lnTo>
                    <a:pt x="1529204" y="2851748"/>
                  </a:lnTo>
                  <a:lnTo>
                    <a:pt x="1576037" y="2870694"/>
                  </a:lnTo>
                  <a:lnTo>
                    <a:pt x="1623561" y="2888423"/>
                  </a:lnTo>
                  <a:lnTo>
                    <a:pt x="1671690" y="2904939"/>
                  </a:lnTo>
                  <a:lnTo>
                    <a:pt x="1720338" y="2920247"/>
                  </a:lnTo>
                  <a:lnTo>
                    <a:pt x="1769419" y="2934351"/>
                  </a:lnTo>
                  <a:lnTo>
                    <a:pt x="1818848" y="2947255"/>
                  </a:lnTo>
                  <a:lnTo>
                    <a:pt x="1868537" y="2958963"/>
                  </a:lnTo>
                  <a:lnTo>
                    <a:pt x="1918402" y="2969478"/>
                  </a:lnTo>
                  <a:lnTo>
                    <a:pt x="1968355" y="2978804"/>
                  </a:lnTo>
                  <a:lnTo>
                    <a:pt x="2018312" y="2986946"/>
                  </a:lnTo>
                  <a:lnTo>
                    <a:pt x="2068185" y="2993908"/>
                  </a:lnTo>
                  <a:lnTo>
                    <a:pt x="2117889" y="2999694"/>
                  </a:lnTo>
                  <a:lnTo>
                    <a:pt x="2167338" y="3004307"/>
                  </a:lnTo>
                  <a:lnTo>
                    <a:pt x="2216446" y="3007751"/>
                  </a:lnTo>
                  <a:lnTo>
                    <a:pt x="2270857" y="3010239"/>
                  </a:lnTo>
                  <a:lnTo>
                    <a:pt x="2324747" y="3011333"/>
                  </a:lnTo>
                  <a:lnTo>
                    <a:pt x="2378136" y="3011088"/>
                  </a:lnTo>
                  <a:lnTo>
                    <a:pt x="2431046" y="3009565"/>
                  </a:lnTo>
                  <a:lnTo>
                    <a:pt x="2483500" y="3006819"/>
                  </a:lnTo>
                  <a:lnTo>
                    <a:pt x="2535518" y="3002910"/>
                  </a:lnTo>
                  <a:lnTo>
                    <a:pt x="2587123" y="2997894"/>
                  </a:lnTo>
                  <a:lnTo>
                    <a:pt x="2638336" y="2991830"/>
                  </a:lnTo>
                  <a:lnTo>
                    <a:pt x="2689180" y="2984776"/>
                  </a:lnTo>
                  <a:lnTo>
                    <a:pt x="2739675" y="2976789"/>
                  </a:lnTo>
                  <a:lnTo>
                    <a:pt x="2789844" y="2967927"/>
                  </a:lnTo>
                  <a:lnTo>
                    <a:pt x="2839709" y="2958248"/>
                  </a:lnTo>
                  <a:lnTo>
                    <a:pt x="2889290" y="2947810"/>
                  </a:lnTo>
                  <a:lnTo>
                    <a:pt x="2938611" y="2936670"/>
                  </a:lnTo>
                  <a:lnTo>
                    <a:pt x="2987692" y="2924887"/>
                  </a:lnTo>
                  <a:lnTo>
                    <a:pt x="3036555" y="2912517"/>
                  </a:lnTo>
                  <a:lnTo>
                    <a:pt x="3085223" y="2899620"/>
                  </a:lnTo>
                  <a:lnTo>
                    <a:pt x="3133717" y="2886252"/>
                  </a:lnTo>
                  <a:lnTo>
                    <a:pt x="3182058" y="2872472"/>
                  </a:lnTo>
                  <a:lnTo>
                    <a:pt x="3230269" y="2858337"/>
                  </a:lnTo>
                  <a:lnTo>
                    <a:pt x="3278372" y="2843906"/>
                  </a:lnTo>
                  <a:lnTo>
                    <a:pt x="3326387" y="2829235"/>
                  </a:lnTo>
                  <a:lnTo>
                    <a:pt x="3374336" y="2814383"/>
                  </a:lnTo>
                  <a:lnTo>
                    <a:pt x="3401675" y="2805837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753155" y="0"/>
              <a:ext cx="2534920" cy="2258060"/>
            </a:xfrm>
            <a:custGeom>
              <a:avLst/>
              <a:gdLst/>
              <a:ahLst/>
              <a:cxnLst/>
              <a:rect l="l" t="t" r="r" b="b"/>
              <a:pathLst>
                <a:path w="2534919" h="2258060">
                  <a:moveTo>
                    <a:pt x="2534844" y="2108564"/>
                  </a:moveTo>
                  <a:lnTo>
                    <a:pt x="2534844" y="0"/>
                  </a:lnTo>
                  <a:lnTo>
                    <a:pt x="0" y="0"/>
                  </a:lnTo>
                  <a:lnTo>
                    <a:pt x="72784" y="105752"/>
                  </a:lnTo>
                  <a:lnTo>
                    <a:pt x="129207" y="189672"/>
                  </a:lnTo>
                  <a:lnTo>
                    <a:pt x="156899" y="231923"/>
                  </a:lnTo>
                  <a:lnTo>
                    <a:pt x="184146" y="274419"/>
                  </a:lnTo>
                  <a:lnTo>
                    <a:pt x="210874" y="317200"/>
                  </a:lnTo>
                  <a:lnTo>
                    <a:pt x="237008" y="360304"/>
                  </a:lnTo>
                  <a:lnTo>
                    <a:pt x="262475" y="403771"/>
                  </a:lnTo>
                  <a:lnTo>
                    <a:pt x="287200" y="447639"/>
                  </a:lnTo>
                  <a:lnTo>
                    <a:pt x="311110" y="491948"/>
                  </a:lnTo>
                  <a:lnTo>
                    <a:pt x="334129" y="536735"/>
                  </a:lnTo>
                  <a:lnTo>
                    <a:pt x="356184" y="582041"/>
                  </a:lnTo>
                  <a:lnTo>
                    <a:pt x="377201" y="627903"/>
                  </a:lnTo>
                  <a:lnTo>
                    <a:pt x="397105" y="674362"/>
                  </a:lnTo>
                  <a:lnTo>
                    <a:pt x="415823" y="721455"/>
                  </a:lnTo>
                  <a:lnTo>
                    <a:pt x="433279" y="769222"/>
                  </a:lnTo>
                  <a:lnTo>
                    <a:pt x="449401" y="817702"/>
                  </a:lnTo>
                  <a:lnTo>
                    <a:pt x="464113" y="866933"/>
                  </a:lnTo>
                  <a:lnTo>
                    <a:pt x="476905" y="914536"/>
                  </a:lnTo>
                  <a:lnTo>
                    <a:pt x="488541" y="962750"/>
                  </a:lnTo>
                  <a:lnTo>
                    <a:pt x="499212" y="1011462"/>
                  </a:lnTo>
                  <a:lnTo>
                    <a:pt x="509108" y="1060555"/>
                  </a:lnTo>
                  <a:lnTo>
                    <a:pt x="562852" y="1356649"/>
                  </a:lnTo>
                  <a:lnTo>
                    <a:pt x="572645" y="1405175"/>
                  </a:lnTo>
                  <a:lnTo>
                    <a:pt x="583184" y="1453159"/>
                  </a:lnTo>
                  <a:lnTo>
                    <a:pt x="594659" y="1500483"/>
                  </a:lnTo>
                  <a:lnTo>
                    <a:pt x="607259" y="1547034"/>
                  </a:lnTo>
                  <a:lnTo>
                    <a:pt x="621176" y="1592694"/>
                  </a:lnTo>
                  <a:lnTo>
                    <a:pt x="636599" y="1637349"/>
                  </a:lnTo>
                  <a:lnTo>
                    <a:pt x="653718" y="1680884"/>
                  </a:lnTo>
                  <a:lnTo>
                    <a:pt x="672724" y="1723181"/>
                  </a:lnTo>
                  <a:lnTo>
                    <a:pt x="693806" y="1764127"/>
                  </a:lnTo>
                  <a:lnTo>
                    <a:pt x="717155" y="1803605"/>
                  </a:lnTo>
                  <a:lnTo>
                    <a:pt x="742961" y="1841500"/>
                  </a:lnTo>
                  <a:lnTo>
                    <a:pt x="771476" y="1877606"/>
                  </a:lnTo>
                  <a:lnTo>
                    <a:pt x="802495" y="1912031"/>
                  </a:lnTo>
                  <a:lnTo>
                    <a:pt x="835862" y="1944780"/>
                  </a:lnTo>
                  <a:lnTo>
                    <a:pt x="871423" y="1975861"/>
                  </a:lnTo>
                  <a:lnTo>
                    <a:pt x="909021" y="2005279"/>
                  </a:lnTo>
                  <a:lnTo>
                    <a:pt x="948503" y="2033040"/>
                  </a:lnTo>
                  <a:lnTo>
                    <a:pt x="989713" y="2059152"/>
                  </a:lnTo>
                  <a:lnTo>
                    <a:pt x="1032497" y="2083620"/>
                  </a:lnTo>
                  <a:lnTo>
                    <a:pt x="1076699" y="2106451"/>
                  </a:lnTo>
                  <a:lnTo>
                    <a:pt x="1122165" y="2127651"/>
                  </a:lnTo>
                  <a:lnTo>
                    <a:pt x="1168740" y="2147226"/>
                  </a:lnTo>
                  <a:lnTo>
                    <a:pt x="1216268" y="2165183"/>
                  </a:lnTo>
                  <a:lnTo>
                    <a:pt x="1264595" y="2181527"/>
                  </a:lnTo>
                  <a:lnTo>
                    <a:pt x="1313566" y="2196266"/>
                  </a:lnTo>
                  <a:lnTo>
                    <a:pt x="1363026" y="2209405"/>
                  </a:lnTo>
                  <a:lnTo>
                    <a:pt x="1412819" y="2220952"/>
                  </a:lnTo>
                  <a:lnTo>
                    <a:pt x="1462792" y="2230911"/>
                  </a:lnTo>
                  <a:lnTo>
                    <a:pt x="1512789" y="2239290"/>
                  </a:lnTo>
                  <a:lnTo>
                    <a:pt x="1562655" y="2246094"/>
                  </a:lnTo>
                  <a:lnTo>
                    <a:pt x="1612235" y="2251331"/>
                  </a:lnTo>
                  <a:lnTo>
                    <a:pt x="1661375" y="2255006"/>
                  </a:lnTo>
                  <a:lnTo>
                    <a:pt x="1715157" y="2257273"/>
                  </a:lnTo>
                  <a:lnTo>
                    <a:pt x="1768251" y="2257739"/>
                  </a:lnTo>
                  <a:lnTo>
                    <a:pt x="1820696" y="2256506"/>
                  </a:lnTo>
                  <a:lnTo>
                    <a:pt x="1872530" y="2253673"/>
                  </a:lnTo>
                  <a:lnTo>
                    <a:pt x="1923792" y="2249340"/>
                  </a:lnTo>
                  <a:lnTo>
                    <a:pt x="1974522" y="2243606"/>
                  </a:lnTo>
                  <a:lnTo>
                    <a:pt x="2024758" y="2236573"/>
                  </a:lnTo>
                  <a:lnTo>
                    <a:pt x="2074540" y="2228340"/>
                  </a:lnTo>
                  <a:lnTo>
                    <a:pt x="2123907" y="2219006"/>
                  </a:lnTo>
                  <a:lnTo>
                    <a:pt x="2172896" y="2208673"/>
                  </a:lnTo>
                  <a:lnTo>
                    <a:pt x="2221549" y="2197440"/>
                  </a:lnTo>
                  <a:lnTo>
                    <a:pt x="2269903" y="2185406"/>
                  </a:lnTo>
                  <a:lnTo>
                    <a:pt x="2317997" y="2172673"/>
                  </a:lnTo>
                  <a:lnTo>
                    <a:pt x="2365871" y="2159339"/>
                  </a:lnTo>
                  <a:lnTo>
                    <a:pt x="2413563" y="2145505"/>
                  </a:lnTo>
                  <a:lnTo>
                    <a:pt x="2461113" y="2131271"/>
                  </a:lnTo>
                  <a:lnTo>
                    <a:pt x="2508559" y="2116738"/>
                  </a:lnTo>
                  <a:lnTo>
                    <a:pt x="2534844" y="2108564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628055" y="0"/>
              <a:ext cx="1660525" cy="1496060"/>
            </a:xfrm>
            <a:custGeom>
              <a:avLst/>
              <a:gdLst/>
              <a:ahLst/>
              <a:cxnLst/>
              <a:rect l="l" t="t" r="r" b="b"/>
              <a:pathLst>
                <a:path w="1660525" h="1496060">
                  <a:moveTo>
                    <a:pt x="1659945" y="1403755"/>
                  </a:moveTo>
                  <a:lnTo>
                    <a:pt x="1659945" y="0"/>
                  </a:lnTo>
                  <a:lnTo>
                    <a:pt x="0" y="0"/>
                  </a:lnTo>
                  <a:lnTo>
                    <a:pt x="45458" y="66088"/>
                  </a:lnTo>
                  <a:lnTo>
                    <a:pt x="74401" y="109036"/>
                  </a:lnTo>
                  <a:lnTo>
                    <a:pt x="102808" y="152292"/>
                  </a:lnTo>
                  <a:lnTo>
                    <a:pt x="130498" y="195948"/>
                  </a:lnTo>
                  <a:lnTo>
                    <a:pt x="157292" y="240096"/>
                  </a:lnTo>
                  <a:lnTo>
                    <a:pt x="183013" y="284830"/>
                  </a:lnTo>
                  <a:lnTo>
                    <a:pt x="207480" y="330243"/>
                  </a:lnTo>
                  <a:lnTo>
                    <a:pt x="230515" y="376427"/>
                  </a:lnTo>
                  <a:lnTo>
                    <a:pt x="251939" y="423476"/>
                  </a:lnTo>
                  <a:lnTo>
                    <a:pt x="271572" y="471481"/>
                  </a:lnTo>
                  <a:lnTo>
                    <a:pt x="289236" y="520536"/>
                  </a:lnTo>
                  <a:lnTo>
                    <a:pt x="304752" y="570734"/>
                  </a:lnTo>
                  <a:lnTo>
                    <a:pt x="317173" y="618408"/>
                  </a:lnTo>
                  <a:lnTo>
                    <a:pt x="328015" y="666911"/>
                  </a:lnTo>
                  <a:lnTo>
                    <a:pt x="337703" y="715984"/>
                  </a:lnTo>
                  <a:lnTo>
                    <a:pt x="364107" y="864020"/>
                  </a:lnTo>
                  <a:lnTo>
                    <a:pt x="373445" y="912771"/>
                  </a:lnTo>
                  <a:lnTo>
                    <a:pt x="383761" y="960791"/>
                  </a:lnTo>
                  <a:lnTo>
                    <a:pt x="395482" y="1007820"/>
                  </a:lnTo>
                  <a:lnTo>
                    <a:pt x="409034" y="1053599"/>
                  </a:lnTo>
                  <a:lnTo>
                    <a:pt x="424845" y="1097866"/>
                  </a:lnTo>
                  <a:lnTo>
                    <a:pt x="443341" y="1140362"/>
                  </a:lnTo>
                  <a:lnTo>
                    <a:pt x="464948" y="1180826"/>
                  </a:lnTo>
                  <a:lnTo>
                    <a:pt x="490092" y="1219000"/>
                  </a:lnTo>
                  <a:lnTo>
                    <a:pt x="519245" y="1254666"/>
                  </a:lnTo>
                  <a:lnTo>
                    <a:pt x="552016" y="1287798"/>
                  </a:lnTo>
                  <a:lnTo>
                    <a:pt x="588056" y="1318414"/>
                  </a:lnTo>
                  <a:lnTo>
                    <a:pt x="627021" y="1346531"/>
                  </a:lnTo>
                  <a:lnTo>
                    <a:pt x="668562" y="1372167"/>
                  </a:lnTo>
                  <a:lnTo>
                    <a:pt x="712332" y="1395339"/>
                  </a:lnTo>
                  <a:lnTo>
                    <a:pt x="757986" y="1416066"/>
                  </a:lnTo>
                  <a:lnTo>
                    <a:pt x="805176" y="1434365"/>
                  </a:lnTo>
                  <a:lnTo>
                    <a:pt x="853556" y="1450254"/>
                  </a:lnTo>
                  <a:lnTo>
                    <a:pt x="902777" y="1463751"/>
                  </a:lnTo>
                  <a:lnTo>
                    <a:pt x="952495" y="1474872"/>
                  </a:lnTo>
                  <a:lnTo>
                    <a:pt x="1002360" y="1483637"/>
                  </a:lnTo>
                  <a:lnTo>
                    <a:pt x="1052028" y="1490062"/>
                  </a:lnTo>
                  <a:lnTo>
                    <a:pt x="1101151" y="1494166"/>
                  </a:lnTo>
                  <a:lnTo>
                    <a:pt x="1153331" y="1496011"/>
                  </a:lnTo>
                  <a:lnTo>
                    <a:pt x="1204580" y="1495340"/>
                  </a:lnTo>
                  <a:lnTo>
                    <a:pt x="1254974" y="1492363"/>
                  </a:lnTo>
                  <a:lnTo>
                    <a:pt x="1304588" y="1487293"/>
                  </a:lnTo>
                  <a:lnTo>
                    <a:pt x="1353496" y="1480341"/>
                  </a:lnTo>
                  <a:lnTo>
                    <a:pt x="1401775" y="1471722"/>
                  </a:lnTo>
                  <a:lnTo>
                    <a:pt x="1449498" y="1461645"/>
                  </a:lnTo>
                  <a:lnTo>
                    <a:pt x="1496742" y="1450324"/>
                  </a:lnTo>
                  <a:lnTo>
                    <a:pt x="1543582" y="1437971"/>
                  </a:lnTo>
                  <a:lnTo>
                    <a:pt x="1590092" y="1424797"/>
                  </a:lnTo>
                  <a:lnTo>
                    <a:pt x="1636348" y="1411015"/>
                  </a:lnTo>
                  <a:lnTo>
                    <a:pt x="1659945" y="1403755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494814" y="0"/>
              <a:ext cx="793750" cy="742315"/>
            </a:xfrm>
            <a:custGeom>
              <a:avLst/>
              <a:gdLst/>
              <a:ahLst/>
              <a:cxnLst/>
              <a:rect l="l" t="t" r="r" b="b"/>
              <a:pathLst>
                <a:path w="793750" h="742315">
                  <a:moveTo>
                    <a:pt x="793185" y="706338"/>
                  </a:moveTo>
                  <a:lnTo>
                    <a:pt x="793185" y="0"/>
                  </a:lnTo>
                  <a:lnTo>
                    <a:pt x="0" y="0"/>
                  </a:lnTo>
                  <a:lnTo>
                    <a:pt x="14162" y="20551"/>
                  </a:lnTo>
                  <a:lnTo>
                    <a:pt x="41011" y="60673"/>
                  </a:lnTo>
                  <a:lnTo>
                    <a:pt x="66694" y="101421"/>
                  </a:lnTo>
                  <a:lnTo>
                    <a:pt x="90628" y="143109"/>
                  </a:lnTo>
                  <a:lnTo>
                    <a:pt x="112228" y="186049"/>
                  </a:lnTo>
                  <a:lnTo>
                    <a:pt x="130913" y="230556"/>
                  </a:lnTo>
                  <a:lnTo>
                    <a:pt x="146099" y="276941"/>
                  </a:lnTo>
                  <a:lnTo>
                    <a:pt x="157936" y="325293"/>
                  </a:lnTo>
                  <a:lnTo>
                    <a:pt x="167411" y="374798"/>
                  </a:lnTo>
                  <a:lnTo>
                    <a:pt x="176246" y="424417"/>
                  </a:lnTo>
                  <a:lnTo>
                    <a:pt x="186162" y="473110"/>
                  </a:lnTo>
                  <a:lnTo>
                    <a:pt x="198881" y="519840"/>
                  </a:lnTo>
                  <a:lnTo>
                    <a:pt x="216122" y="563566"/>
                  </a:lnTo>
                  <a:lnTo>
                    <a:pt x="239608" y="603249"/>
                  </a:lnTo>
                  <a:lnTo>
                    <a:pt x="270587" y="637729"/>
                  </a:lnTo>
                  <a:lnTo>
                    <a:pt x="308222" y="667256"/>
                  </a:lnTo>
                  <a:lnTo>
                    <a:pt x="351106" y="691858"/>
                  </a:lnTo>
                  <a:lnTo>
                    <a:pt x="397831" y="711563"/>
                  </a:lnTo>
                  <a:lnTo>
                    <a:pt x="446988" y="726400"/>
                  </a:lnTo>
                  <a:lnTo>
                    <a:pt x="497168" y="736397"/>
                  </a:lnTo>
                  <a:lnTo>
                    <a:pt x="546965" y="741583"/>
                  </a:lnTo>
                  <a:lnTo>
                    <a:pt x="603138" y="741888"/>
                  </a:lnTo>
                  <a:lnTo>
                    <a:pt x="657278" y="736972"/>
                  </a:lnTo>
                  <a:lnTo>
                    <a:pt x="709791" y="727852"/>
                  </a:lnTo>
                  <a:lnTo>
                    <a:pt x="761084" y="715544"/>
                  </a:lnTo>
                  <a:lnTo>
                    <a:pt x="793185" y="706338"/>
                  </a:lnTo>
                  <a:close/>
                </a:path>
              </a:pathLst>
            </a:custGeom>
            <a:solidFill>
              <a:srgbClr val="FAECCC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6" y="6124154"/>
            <a:ext cx="4084320" cy="4163060"/>
            <a:chOff x="1306" y="6124154"/>
            <a:chExt cx="4084320" cy="4163060"/>
          </a:xfrm>
        </p:grpSpPr>
        <p:sp>
          <p:nvSpPr>
            <p:cNvPr id="9" name="object 9"/>
            <p:cNvSpPr/>
            <p:nvPr/>
          </p:nvSpPr>
          <p:spPr>
            <a:xfrm>
              <a:off x="1306" y="6124154"/>
              <a:ext cx="4084320" cy="4163060"/>
            </a:xfrm>
            <a:custGeom>
              <a:avLst/>
              <a:gdLst/>
              <a:ahLst/>
              <a:cxnLst/>
              <a:rect l="l" t="t" r="r" b="b"/>
              <a:pathLst>
                <a:path w="4084320" h="4163059">
                  <a:moveTo>
                    <a:pt x="4032520" y="4162845"/>
                  </a:moveTo>
                  <a:lnTo>
                    <a:pt x="0" y="4162845"/>
                  </a:lnTo>
                  <a:lnTo>
                    <a:pt x="0" y="94020"/>
                  </a:lnTo>
                  <a:lnTo>
                    <a:pt x="468607" y="41449"/>
                  </a:lnTo>
                  <a:lnTo>
                    <a:pt x="675583" y="22561"/>
                  </a:lnTo>
                  <a:lnTo>
                    <a:pt x="829895" y="11519"/>
                  </a:lnTo>
                  <a:lnTo>
                    <a:pt x="932225" y="5997"/>
                  </a:lnTo>
                  <a:lnTo>
                    <a:pt x="1034052" y="2165"/>
                  </a:lnTo>
                  <a:lnTo>
                    <a:pt x="1135321" y="213"/>
                  </a:lnTo>
                  <a:lnTo>
                    <a:pt x="1185728" y="0"/>
                  </a:lnTo>
                  <a:lnTo>
                    <a:pt x="1235974" y="326"/>
                  </a:lnTo>
                  <a:lnTo>
                    <a:pt x="1286052" y="1217"/>
                  </a:lnTo>
                  <a:lnTo>
                    <a:pt x="1335955" y="2695"/>
                  </a:lnTo>
                  <a:lnTo>
                    <a:pt x="1385675" y="4783"/>
                  </a:lnTo>
                  <a:lnTo>
                    <a:pt x="1435206" y="7505"/>
                  </a:lnTo>
                  <a:lnTo>
                    <a:pt x="1484540" y="10885"/>
                  </a:lnTo>
                  <a:lnTo>
                    <a:pt x="1533671" y="14946"/>
                  </a:lnTo>
                  <a:lnTo>
                    <a:pt x="1582591" y="19711"/>
                  </a:lnTo>
                  <a:lnTo>
                    <a:pt x="1631293" y="25204"/>
                  </a:lnTo>
                  <a:lnTo>
                    <a:pt x="1679770" y="31449"/>
                  </a:lnTo>
                  <a:lnTo>
                    <a:pt x="1728016" y="38469"/>
                  </a:lnTo>
                  <a:lnTo>
                    <a:pt x="1776022" y="46287"/>
                  </a:lnTo>
                  <a:lnTo>
                    <a:pt x="1823782" y="54927"/>
                  </a:lnTo>
                  <a:lnTo>
                    <a:pt x="1871288" y="64412"/>
                  </a:lnTo>
                  <a:lnTo>
                    <a:pt x="1918534" y="74766"/>
                  </a:lnTo>
                  <a:lnTo>
                    <a:pt x="1965513" y="86013"/>
                  </a:lnTo>
                  <a:lnTo>
                    <a:pt x="2012216" y="98175"/>
                  </a:lnTo>
                  <a:lnTo>
                    <a:pt x="2058639" y="111277"/>
                  </a:lnTo>
                  <a:lnTo>
                    <a:pt x="2104772" y="125342"/>
                  </a:lnTo>
                  <a:lnTo>
                    <a:pt x="2150609" y="140392"/>
                  </a:lnTo>
                  <a:lnTo>
                    <a:pt x="2196144" y="156453"/>
                  </a:lnTo>
                  <a:lnTo>
                    <a:pt x="2241368" y="173547"/>
                  </a:lnTo>
                  <a:lnTo>
                    <a:pt x="2286275" y="191698"/>
                  </a:lnTo>
                  <a:lnTo>
                    <a:pt x="2330857" y="210928"/>
                  </a:lnTo>
                  <a:lnTo>
                    <a:pt x="2375108" y="231263"/>
                  </a:lnTo>
                  <a:lnTo>
                    <a:pt x="2417324" y="251836"/>
                  </a:lnTo>
                  <a:lnTo>
                    <a:pt x="2459221" y="273425"/>
                  </a:lnTo>
                  <a:lnTo>
                    <a:pt x="2500788" y="296009"/>
                  </a:lnTo>
                  <a:lnTo>
                    <a:pt x="2542018" y="319566"/>
                  </a:lnTo>
                  <a:lnTo>
                    <a:pt x="2582900" y="344075"/>
                  </a:lnTo>
                  <a:lnTo>
                    <a:pt x="2623425" y="369516"/>
                  </a:lnTo>
                  <a:lnTo>
                    <a:pt x="2663583" y="395867"/>
                  </a:lnTo>
                  <a:lnTo>
                    <a:pt x="2703365" y="423107"/>
                  </a:lnTo>
                  <a:lnTo>
                    <a:pt x="2742761" y="451215"/>
                  </a:lnTo>
                  <a:lnTo>
                    <a:pt x="2781763" y="480171"/>
                  </a:lnTo>
                  <a:lnTo>
                    <a:pt x="2820361" y="509952"/>
                  </a:lnTo>
                  <a:lnTo>
                    <a:pt x="2858544" y="540538"/>
                  </a:lnTo>
                  <a:lnTo>
                    <a:pt x="2896305" y="571909"/>
                  </a:lnTo>
                  <a:lnTo>
                    <a:pt x="2933633" y="604041"/>
                  </a:lnTo>
                  <a:lnTo>
                    <a:pt x="2970518" y="636916"/>
                  </a:lnTo>
                  <a:lnTo>
                    <a:pt x="3006952" y="670511"/>
                  </a:lnTo>
                  <a:lnTo>
                    <a:pt x="3042926" y="704806"/>
                  </a:lnTo>
                  <a:lnTo>
                    <a:pt x="3078428" y="739779"/>
                  </a:lnTo>
                  <a:lnTo>
                    <a:pt x="3113451" y="775410"/>
                  </a:lnTo>
                  <a:lnTo>
                    <a:pt x="3147985" y="811677"/>
                  </a:lnTo>
                  <a:lnTo>
                    <a:pt x="3182019" y="848560"/>
                  </a:lnTo>
                  <a:lnTo>
                    <a:pt x="3215546" y="886036"/>
                  </a:lnTo>
                  <a:lnTo>
                    <a:pt x="3248555" y="924086"/>
                  </a:lnTo>
                  <a:lnTo>
                    <a:pt x="3281036" y="962687"/>
                  </a:lnTo>
                  <a:lnTo>
                    <a:pt x="3312981" y="1001820"/>
                  </a:lnTo>
                  <a:lnTo>
                    <a:pt x="3344381" y="1041463"/>
                  </a:lnTo>
                  <a:lnTo>
                    <a:pt x="3375224" y="1081594"/>
                  </a:lnTo>
                  <a:lnTo>
                    <a:pt x="3405503" y="1122193"/>
                  </a:lnTo>
                  <a:lnTo>
                    <a:pt x="3435208" y="1163239"/>
                  </a:lnTo>
                  <a:lnTo>
                    <a:pt x="3464329" y="1204711"/>
                  </a:lnTo>
                  <a:lnTo>
                    <a:pt x="3492856" y="1246587"/>
                  </a:lnTo>
                  <a:lnTo>
                    <a:pt x="3520781" y="1288846"/>
                  </a:lnTo>
                  <a:lnTo>
                    <a:pt x="3548094" y="1331468"/>
                  </a:lnTo>
                  <a:lnTo>
                    <a:pt x="3574786" y="1374432"/>
                  </a:lnTo>
                  <a:lnTo>
                    <a:pt x="3600846" y="1417715"/>
                  </a:lnTo>
                  <a:lnTo>
                    <a:pt x="3626266" y="1461298"/>
                  </a:lnTo>
                  <a:lnTo>
                    <a:pt x="3651036" y="1505159"/>
                  </a:lnTo>
                  <a:lnTo>
                    <a:pt x="3675147" y="1549277"/>
                  </a:lnTo>
                  <a:lnTo>
                    <a:pt x="3698589" y="1593631"/>
                  </a:lnTo>
                  <a:lnTo>
                    <a:pt x="3721353" y="1638200"/>
                  </a:lnTo>
                  <a:lnTo>
                    <a:pt x="3743429" y="1682962"/>
                  </a:lnTo>
                  <a:lnTo>
                    <a:pt x="3764808" y="1727898"/>
                  </a:lnTo>
                  <a:lnTo>
                    <a:pt x="3785481" y="1772985"/>
                  </a:lnTo>
                  <a:lnTo>
                    <a:pt x="3805437" y="1818203"/>
                  </a:lnTo>
                  <a:lnTo>
                    <a:pt x="3824669" y="1863530"/>
                  </a:lnTo>
                  <a:lnTo>
                    <a:pt x="3843165" y="1908946"/>
                  </a:lnTo>
                  <a:lnTo>
                    <a:pt x="3860917" y="1954429"/>
                  </a:lnTo>
                  <a:lnTo>
                    <a:pt x="3877916" y="1999959"/>
                  </a:lnTo>
                  <a:lnTo>
                    <a:pt x="3894151" y="2045513"/>
                  </a:lnTo>
                  <a:lnTo>
                    <a:pt x="3909613" y="2091072"/>
                  </a:lnTo>
                  <a:lnTo>
                    <a:pt x="3925940" y="2141675"/>
                  </a:lnTo>
                  <a:lnTo>
                    <a:pt x="3941323" y="2192251"/>
                  </a:lnTo>
                  <a:lnTo>
                    <a:pt x="3955783" y="2242803"/>
                  </a:lnTo>
                  <a:lnTo>
                    <a:pt x="3969341" y="2293331"/>
                  </a:lnTo>
                  <a:lnTo>
                    <a:pt x="3982020" y="2343835"/>
                  </a:lnTo>
                  <a:lnTo>
                    <a:pt x="3993841" y="2394317"/>
                  </a:lnTo>
                  <a:lnTo>
                    <a:pt x="4004825" y="2444776"/>
                  </a:lnTo>
                  <a:lnTo>
                    <a:pt x="4014994" y="2495213"/>
                  </a:lnTo>
                  <a:lnTo>
                    <a:pt x="4024369" y="2545630"/>
                  </a:lnTo>
                  <a:lnTo>
                    <a:pt x="4032971" y="2596026"/>
                  </a:lnTo>
                  <a:lnTo>
                    <a:pt x="4040823" y="2646403"/>
                  </a:lnTo>
                  <a:lnTo>
                    <a:pt x="4047944" y="2696761"/>
                  </a:lnTo>
                  <a:lnTo>
                    <a:pt x="4054358" y="2747100"/>
                  </a:lnTo>
                  <a:lnTo>
                    <a:pt x="4060085" y="2797421"/>
                  </a:lnTo>
                  <a:lnTo>
                    <a:pt x="4065147" y="2847725"/>
                  </a:lnTo>
                  <a:lnTo>
                    <a:pt x="4069566" y="2898013"/>
                  </a:lnTo>
                  <a:lnTo>
                    <a:pt x="4073362" y="2948285"/>
                  </a:lnTo>
                  <a:lnTo>
                    <a:pt x="4076557" y="2998542"/>
                  </a:lnTo>
                  <a:lnTo>
                    <a:pt x="4079173" y="3048784"/>
                  </a:lnTo>
                  <a:lnTo>
                    <a:pt x="4081231" y="3099012"/>
                  </a:lnTo>
                  <a:lnTo>
                    <a:pt x="4082753" y="3149227"/>
                  </a:lnTo>
                  <a:lnTo>
                    <a:pt x="4083760" y="3199429"/>
                  </a:lnTo>
                  <a:lnTo>
                    <a:pt x="4084273" y="3249619"/>
                  </a:lnTo>
                  <a:lnTo>
                    <a:pt x="4084314" y="3299798"/>
                  </a:lnTo>
                  <a:lnTo>
                    <a:pt x="4083905" y="3349966"/>
                  </a:lnTo>
                  <a:lnTo>
                    <a:pt x="4083067" y="3400124"/>
                  </a:lnTo>
                  <a:lnTo>
                    <a:pt x="4081820" y="3450272"/>
                  </a:lnTo>
                  <a:lnTo>
                    <a:pt x="4080188" y="3500411"/>
                  </a:lnTo>
                  <a:lnTo>
                    <a:pt x="4078191" y="3550543"/>
                  </a:lnTo>
                  <a:lnTo>
                    <a:pt x="4075850" y="3600666"/>
                  </a:lnTo>
                  <a:lnTo>
                    <a:pt x="4073188" y="3650783"/>
                  </a:lnTo>
                  <a:lnTo>
                    <a:pt x="4070225" y="3700893"/>
                  </a:lnTo>
                  <a:lnTo>
                    <a:pt x="4066984" y="3750998"/>
                  </a:lnTo>
                  <a:lnTo>
                    <a:pt x="4063485" y="3801098"/>
                  </a:lnTo>
                  <a:lnTo>
                    <a:pt x="4059750" y="3851193"/>
                  </a:lnTo>
                  <a:lnTo>
                    <a:pt x="4055800" y="3901284"/>
                  </a:lnTo>
                  <a:lnTo>
                    <a:pt x="4051657" y="3951373"/>
                  </a:lnTo>
                  <a:lnTo>
                    <a:pt x="4047343" y="4001459"/>
                  </a:lnTo>
                  <a:lnTo>
                    <a:pt x="4042878" y="4051543"/>
                  </a:lnTo>
                  <a:lnTo>
                    <a:pt x="4038285" y="4101626"/>
                  </a:lnTo>
                  <a:lnTo>
                    <a:pt x="4033584" y="4151708"/>
                  </a:lnTo>
                  <a:lnTo>
                    <a:pt x="4032520" y="4162845"/>
                  </a:lnTo>
                  <a:close/>
                </a:path>
              </a:pathLst>
            </a:custGeom>
            <a:solidFill>
              <a:srgbClr val="FEFADF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" y="6994612"/>
              <a:ext cx="3267710" cy="3292475"/>
            </a:xfrm>
            <a:custGeom>
              <a:avLst/>
              <a:gdLst/>
              <a:ahLst/>
              <a:cxnLst/>
              <a:rect l="l" t="t" r="r" b="b"/>
              <a:pathLst>
                <a:path w="3267710" h="3292475">
                  <a:moveTo>
                    <a:pt x="3229698" y="3292387"/>
                  </a:moveTo>
                  <a:lnTo>
                    <a:pt x="0" y="3292387"/>
                  </a:lnTo>
                  <a:lnTo>
                    <a:pt x="0" y="74883"/>
                  </a:lnTo>
                  <a:lnTo>
                    <a:pt x="409940" y="29586"/>
                  </a:lnTo>
                  <a:lnTo>
                    <a:pt x="562581" y="16215"/>
                  </a:lnTo>
                  <a:lnTo>
                    <a:pt x="663788" y="9159"/>
                  </a:lnTo>
                  <a:lnTo>
                    <a:pt x="764521" y="3915"/>
                  </a:lnTo>
                  <a:lnTo>
                    <a:pt x="814558" y="2064"/>
                  </a:lnTo>
                  <a:lnTo>
                    <a:pt x="864495" y="770"/>
                  </a:lnTo>
                  <a:lnTo>
                    <a:pt x="914257" y="70"/>
                  </a:lnTo>
                  <a:lnTo>
                    <a:pt x="963831" y="0"/>
                  </a:lnTo>
                  <a:lnTo>
                    <a:pt x="1013207" y="593"/>
                  </a:lnTo>
                  <a:lnTo>
                    <a:pt x="1062376" y="1887"/>
                  </a:lnTo>
                  <a:lnTo>
                    <a:pt x="1111369" y="3917"/>
                  </a:lnTo>
                  <a:lnTo>
                    <a:pt x="1160047" y="6712"/>
                  </a:lnTo>
                  <a:lnTo>
                    <a:pt x="1208530" y="10315"/>
                  </a:lnTo>
                  <a:lnTo>
                    <a:pt x="1256763" y="14758"/>
                  </a:lnTo>
                  <a:lnTo>
                    <a:pt x="1304736" y="20077"/>
                  </a:lnTo>
                  <a:lnTo>
                    <a:pt x="1352439" y="26305"/>
                  </a:lnTo>
                  <a:lnTo>
                    <a:pt x="1399861" y="33480"/>
                  </a:lnTo>
                  <a:lnTo>
                    <a:pt x="1446992" y="41635"/>
                  </a:lnTo>
                  <a:lnTo>
                    <a:pt x="1493821" y="50806"/>
                  </a:lnTo>
                  <a:lnTo>
                    <a:pt x="1540339" y="61028"/>
                  </a:lnTo>
                  <a:lnTo>
                    <a:pt x="1586534" y="72337"/>
                  </a:lnTo>
                  <a:lnTo>
                    <a:pt x="1632397" y="84766"/>
                  </a:lnTo>
                  <a:lnTo>
                    <a:pt x="1677917" y="98353"/>
                  </a:lnTo>
                  <a:lnTo>
                    <a:pt x="1723083" y="113131"/>
                  </a:lnTo>
                  <a:lnTo>
                    <a:pt x="1767886" y="129135"/>
                  </a:lnTo>
                  <a:lnTo>
                    <a:pt x="1812314" y="146402"/>
                  </a:lnTo>
                  <a:lnTo>
                    <a:pt x="1856357" y="164966"/>
                  </a:lnTo>
                  <a:lnTo>
                    <a:pt x="1900006" y="184862"/>
                  </a:lnTo>
                  <a:lnTo>
                    <a:pt x="1942173" y="205565"/>
                  </a:lnTo>
                  <a:lnTo>
                    <a:pt x="1983939" y="227532"/>
                  </a:lnTo>
                  <a:lnTo>
                    <a:pt x="2025291" y="250729"/>
                  </a:lnTo>
                  <a:lnTo>
                    <a:pt x="2066212" y="275124"/>
                  </a:lnTo>
                  <a:lnTo>
                    <a:pt x="2106689" y="300684"/>
                  </a:lnTo>
                  <a:lnTo>
                    <a:pt x="2146706" y="327376"/>
                  </a:lnTo>
                  <a:lnTo>
                    <a:pt x="2186249" y="355166"/>
                  </a:lnTo>
                  <a:lnTo>
                    <a:pt x="2225303" y="384022"/>
                  </a:lnTo>
                  <a:lnTo>
                    <a:pt x="2263852" y="413910"/>
                  </a:lnTo>
                  <a:lnTo>
                    <a:pt x="2301883" y="444798"/>
                  </a:lnTo>
                  <a:lnTo>
                    <a:pt x="2339380" y="476653"/>
                  </a:lnTo>
                  <a:lnTo>
                    <a:pt x="2376329" y="509442"/>
                  </a:lnTo>
                  <a:lnTo>
                    <a:pt x="2412715" y="543131"/>
                  </a:lnTo>
                  <a:lnTo>
                    <a:pt x="2448522" y="577688"/>
                  </a:lnTo>
                  <a:lnTo>
                    <a:pt x="2483736" y="613080"/>
                  </a:lnTo>
                  <a:lnTo>
                    <a:pt x="2518343" y="649274"/>
                  </a:lnTo>
                  <a:lnTo>
                    <a:pt x="2552327" y="686236"/>
                  </a:lnTo>
                  <a:lnTo>
                    <a:pt x="2585673" y="723934"/>
                  </a:lnTo>
                  <a:lnTo>
                    <a:pt x="2618368" y="762335"/>
                  </a:lnTo>
                  <a:lnTo>
                    <a:pt x="2650395" y="801405"/>
                  </a:lnTo>
                  <a:lnTo>
                    <a:pt x="2681740" y="841112"/>
                  </a:lnTo>
                  <a:lnTo>
                    <a:pt x="2712389" y="881424"/>
                  </a:lnTo>
                  <a:lnTo>
                    <a:pt x="2742326" y="922305"/>
                  </a:lnTo>
                  <a:lnTo>
                    <a:pt x="2771537" y="963725"/>
                  </a:lnTo>
                  <a:lnTo>
                    <a:pt x="2800007" y="1005649"/>
                  </a:lnTo>
                  <a:lnTo>
                    <a:pt x="2827721" y="1048046"/>
                  </a:lnTo>
                  <a:lnTo>
                    <a:pt x="2854663" y="1090881"/>
                  </a:lnTo>
                  <a:lnTo>
                    <a:pt x="2880821" y="1134122"/>
                  </a:lnTo>
                  <a:lnTo>
                    <a:pt x="2906178" y="1177735"/>
                  </a:lnTo>
                  <a:lnTo>
                    <a:pt x="2930719" y="1221689"/>
                  </a:lnTo>
                  <a:lnTo>
                    <a:pt x="2954431" y="1265949"/>
                  </a:lnTo>
                  <a:lnTo>
                    <a:pt x="2977297" y="1310483"/>
                  </a:lnTo>
                  <a:lnTo>
                    <a:pt x="2999304" y="1355258"/>
                  </a:lnTo>
                  <a:lnTo>
                    <a:pt x="3020436" y="1400241"/>
                  </a:lnTo>
                  <a:lnTo>
                    <a:pt x="3040679" y="1445399"/>
                  </a:lnTo>
                  <a:lnTo>
                    <a:pt x="3060018" y="1490698"/>
                  </a:lnTo>
                  <a:lnTo>
                    <a:pt x="3078438" y="1536107"/>
                  </a:lnTo>
                  <a:lnTo>
                    <a:pt x="3095924" y="1581591"/>
                  </a:lnTo>
                  <a:lnTo>
                    <a:pt x="3112461" y="1627118"/>
                  </a:lnTo>
                  <a:lnTo>
                    <a:pt x="3128035" y="1672655"/>
                  </a:lnTo>
                  <a:lnTo>
                    <a:pt x="3144201" y="1723231"/>
                  </a:lnTo>
                  <a:lnTo>
                    <a:pt x="3159197" y="1773779"/>
                  </a:lnTo>
                  <a:lnTo>
                    <a:pt x="3173057" y="1824300"/>
                  </a:lnTo>
                  <a:lnTo>
                    <a:pt x="3185813" y="1874795"/>
                  </a:lnTo>
                  <a:lnTo>
                    <a:pt x="3197498" y="1925265"/>
                  </a:lnTo>
                  <a:lnTo>
                    <a:pt x="3208148" y="1975710"/>
                  </a:lnTo>
                  <a:lnTo>
                    <a:pt x="3217794" y="2026132"/>
                  </a:lnTo>
                  <a:lnTo>
                    <a:pt x="3226471" y="2076531"/>
                  </a:lnTo>
                  <a:lnTo>
                    <a:pt x="3234211" y="2126907"/>
                  </a:lnTo>
                  <a:lnTo>
                    <a:pt x="3241049" y="2177262"/>
                  </a:lnTo>
                  <a:lnTo>
                    <a:pt x="3247017" y="2227596"/>
                  </a:lnTo>
                  <a:lnTo>
                    <a:pt x="3252149" y="2277911"/>
                  </a:lnTo>
                  <a:lnTo>
                    <a:pt x="3256479" y="2328207"/>
                  </a:lnTo>
                  <a:lnTo>
                    <a:pt x="3260040" y="2378484"/>
                  </a:lnTo>
                  <a:lnTo>
                    <a:pt x="3262865" y="2428744"/>
                  </a:lnTo>
                  <a:lnTo>
                    <a:pt x="3264988" y="2478988"/>
                  </a:lnTo>
                  <a:lnTo>
                    <a:pt x="3266442" y="2529215"/>
                  </a:lnTo>
                  <a:lnTo>
                    <a:pt x="3267261" y="2579428"/>
                  </a:lnTo>
                  <a:lnTo>
                    <a:pt x="3267478" y="2629626"/>
                  </a:lnTo>
                  <a:lnTo>
                    <a:pt x="3267126" y="2679811"/>
                  </a:lnTo>
                  <a:lnTo>
                    <a:pt x="3266240" y="2729983"/>
                  </a:lnTo>
                  <a:lnTo>
                    <a:pt x="3264852" y="2780144"/>
                  </a:lnTo>
                  <a:lnTo>
                    <a:pt x="3262996" y="2830293"/>
                  </a:lnTo>
                  <a:lnTo>
                    <a:pt x="3260705" y="2880432"/>
                  </a:lnTo>
                  <a:lnTo>
                    <a:pt x="3258013" y="2930561"/>
                  </a:lnTo>
                  <a:lnTo>
                    <a:pt x="3254953" y="2980682"/>
                  </a:lnTo>
                  <a:lnTo>
                    <a:pt x="3251559" y="3030795"/>
                  </a:lnTo>
                  <a:lnTo>
                    <a:pt x="3247863" y="3080901"/>
                  </a:lnTo>
                  <a:lnTo>
                    <a:pt x="3243901" y="3131000"/>
                  </a:lnTo>
                  <a:lnTo>
                    <a:pt x="3239704" y="3181094"/>
                  </a:lnTo>
                  <a:lnTo>
                    <a:pt x="3235306" y="3231183"/>
                  </a:lnTo>
                  <a:lnTo>
                    <a:pt x="3230741" y="3281268"/>
                  </a:lnTo>
                  <a:lnTo>
                    <a:pt x="3229698" y="329238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" y="7864985"/>
              <a:ext cx="2451100" cy="2422525"/>
            </a:xfrm>
            <a:custGeom>
              <a:avLst/>
              <a:gdLst/>
              <a:ahLst/>
              <a:cxnLst/>
              <a:rect l="l" t="t" r="r" b="b"/>
              <a:pathLst>
                <a:path w="2451100" h="2422525">
                  <a:moveTo>
                    <a:pt x="2426459" y="2422014"/>
                  </a:moveTo>
                  <a:lnTo>
                    <a:pt x="0" y="2422014"/>
                  </a:lnTo>
                  <a:lnTo>
                    <a:pt x="0" y="56174"/>
                  </a:lnTo>
                  <a:lnTo>
                    <a:pt x="206973" y="32462"/>
                  </a:lnTo>
                  <a:lnTo>
                    <a:pt x="361471" y="17136"/>
                  </a:lnTo>
                  <a:lnTo>
                    <a:pt x="463836" y="9047"/>
                  </a:lnTo>
                  <a:lnTo>
                    <a:pt x="514771" y="5833"/>
                  </a:lnTo>
                  <a:lnTo>
                    <a:pt x="565516" y="3257"/>
                  </a:lnTo>
                  <a:lnTo>
                    <a:pt x="616052" y="1384"/>
                  </a:lnTo>
                  <a:lnTo>
                    <a:pt x="666360" y="277"/>
                  </a:lnTo>
                  <a:lnTo>
                    <a:pt x="716421" y="0"/>
                  </a:lnTo>
                  <a:lnTo>
                    <a:pt x="766215" y="616"/>
                  </a:lnTo>
                  <a:lnTo>
                    <a:pt x="815724" y="2191"/>
                  </a:lnTo>
                  <a:lnTo>
                    <a:pt x="864929" y="4787"/>
                  </a:lnTo>
                  <a:lnTo>
                    <a:pt x="913811" y="8469"/>
                  </a:lnTo>
                  <a:lnTo>
                    <a:pt x="962350" y="13300"/>
                  </a:lnTo>
                  <a:lnTo>
                    <a:pt x="1010528" y="19344"/>
                  </a:lnTo>
                  <a:lnTo>
                    <a:pt x="1058326" y="26665"/>
                  </a:lnTo>
                  <a:lnTo>
                    <a:pt x="1105724" y="35328"/>
                  </a:lnTo>
                  <a:lnTo>
                    <a:pt x="1152705" y="45395"/>
                  </a:lnTo>
                  <a:lnTo>
                    <a:pt x="1199248" y="56930"/>
                  </a:lnTo>
                  <a:lnTo>
                    <a:pt x="1245334" y="69998"/>
                  </a:lnTo>
                  <a:lnTo>
                    <a:pt x="1290945" y="84663"/>
                  </a:lnTo>
                  <a:lnTo>
                    <a:pt x="1336062" y="100987"/>
                  </a:lnTo>
                  <a:lnTo>
                    <a:pt x="1380665" y="119035"/>
                  </a:lnTo>
                  <a:lnTo>
                    <a:pt x="1424736" y="138872"/>
                  </a:lnTo>
                  <a:lnTo>
                    <a:pt x="1466897" y="159785"/>
                  </a:lnTo>
                  <a:lnTo>
                    <a:pt x="1508510" y="182365"/>
                  </a:lnTo>
                  <a:lnTo>
                    <a:pt x="1549551" y="206552"/>
                  </a:lnTo>
                  <a:lnTo>
                    <a:pt x="1589992" y="232289"/>
                  </a:lnTo>
                  <a:lnTo>
                    <a:pt x="1629808" y="259517"/>
                  </a:lnTo>
                  <a:lnTo>
                    <a:pt x="1668974" y="288179"/>
                  </a:lnTo>
                  <a:lnTo>
                    <a:pt x="1707462" y="318216"/>
                  </a:lnTo>
                  <a:lnTo>
                    <a:pt x="1745248" y="349569"/>
                  </a:lnTo>
                  <a:lnTo>
                    <a:pt x="1782304" y="382180"/>
                  </a:lnTo>
                  <a:lnTo>
                    <a:pt x="1818606" y="415991"/>
                  </a:lnTo>
                  <a:lnTo>
                    <a:pt x="1854128" y="450945"/>
                  </a:lnTo>
                  <a:lnTo>
                    <a:pt x="1888842" y="486982"/>
                  </a:lnTo>
                  <a:lnTo>
                    <a:pt x="1922724" y="524044"/>
                  </a:lnTo>
                  <a:lnTo>
                    <a:pt x="1955747" y="562073"/>
                  </a:lnTo>
                  <a:lnTo>
                    <a:pt x="1987885" y="601011"/>
                  </a:lnTo>
                  <a:lnTo>
                    <a:pt x="2019113" y="640799"/>
                  </a:lnTo>
                  <a:lnTo>
                    <a:pt x="2049405" y="681380"/>
                  </a:lnTo>
                  <a:lnTo>
                    <a:pt x="2078734" y="722694"/>
                  </a:lnTo>
                  <a:lnTo>
                    <a:pt x="2107074" y="764684"/>
                  </a:lnTo>
                  <a:lnTo>
                    <a:pt x="2134400" y="807292"/>
                  </a:lnTo>
                  <a:lnTo>
                    <a:pt x="2160686" y="850459"/>
                  </a:lnTo>
                  <a:lnTo>
                    <a:pt x="2185905" y="894126"/>
                  </a:lnTo>
                  <a:lnTo>
                    <a:pt x="2210033" y="938237"/>
                  </a:lnTo>
                  <a:lnTo>
                    <a:pt x="2233041" y="982731"/>
                  </a:lnTo>
                  <a:lnTo>
                    <a:pt x="2254906" y="1027552"/>
                  </a:lnTo>
                  <a:lnTo>
                    <a:pt x="2275601" y="1072641"/>
                  </a:lnTo>
                  <a:lnTo>
                    <a:pt x="2295099" y="1117939"/>
                  </a:lnTo>
                  <a:lnTo>
                    <a:pt x="2313375" y="1163388"/>
                  </a:lnTo>
                  <a:lnTo>
                    <a:pt x="2330404" y="1208931"/>
                  </a:lnTo>
                  <a:lnTo>
                    <a:pt x="2346158" y="1254508"/>
                  </a:lnTo>
                  <a:lnTo>
                    <a:pt x="2362148" y="1305126"/>
                  </a:lnTo>
                  <a:lnTo>
                    <a:pt x="2376586" y="1355701"/>
                  </a:lnTo>
                  <a:lnTo>
                    <a:pt x="2389532" y="1406237"/>
                  </a:lnTo>
                  <a:lnTo>
                    <a:pt x="2401046" y="1456734"/>
                  </a:lnTo>
                  <a:lnTo>
                    <a:pt x="2411188" y="1507194"/>
                  </a:lnTo>
                  <a:lnTo>
                    <a:pt x="2420017" y="1557619"/>
                  </a:lnTo>
                  <a:lnTo>
                    <a:pt x="2427594" y="1608009"/>
                  </a:lnTo>
                  <a:lnTo>
                    <a:pt x="2433979" y="1658368"/>
                  </a:lnTo>
                  <a:lnTo>
                    <a:pt x="2439231" y="1708696"/>
                  </a:lnTo>
                  <a:lnTo>
                    <a:pt x="2443411" y="1758996"/>
                  </a:lnTo>
                  <a:lnTo>
                    <a:pt x="2446579" y="1809267"/>
                  </a:lnTo>
                  <a:lnTo>
                    <a:pt x="2448794" y="1859514"/>
                  </a:lnTo>
                  <a:lnTo>
                    <a:pt x="2450117" y="1909736"/>
                  </a:lnTo>
                  <a:lnTo>
                    <a:pt x="2450608" y="1959935"/>
                  </a:lnTo>
                  <a:lnTo>
                    <a:pt x="2450326" y="2010114"/>
                  </a:lnTo>
                  <a:lnTo>
                    <a:pt x="2449331" y="2060273"/>
                  </a:lnTo>
                  <a:lnTo>
                    <a:pt x="2447684" y="2110415"/>
                  </a:lnTo>
                  <a:lnTo>
                    <a:pt x="2445445" y="2160540"/>
                  </a:lnTo>
                  <a:lnTo>
                    <a:pt x="2442673" y="2210651"/>
                  </a:lnTo>
                  <a:lnTo>
                    <a:pt x="2439428" y="2260750"/>
                  </a:lnTo>
                  <a:lnTo>
                    <a:pt x="2435771" y="2310837"/>
                  </a:lnTo>
                  <a:lnTo>
                    <a:pt x="2431761" y="2360914"/>
                  </a:lnTo>
                  <a:lnTo>
                    <a:pt x="2427458" y="2410983"/>
                  </a:lnTo>
                  <a:lnTo>
                    <a:pt x="2426459" y="2422014"/>
                  </a:lnTo>
                  <a:close/>
                </a:path>
              </a:pathLst>
            </a:custGeom>
            <a:solidFill>
              <a:srgbClr val="CCD5AE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6" y="8735382"/>
              <a:ext cx="1633855" cy="1551940"/>
            </a:xfrm>
            <a:custGeom>
              <a:avLst/>
              <a:gdLst/>
              <a:ahLst/>
              <a:cxnLst/>
              <a:rect l="l" t="t" r="r" b="b"/>
              <a:pathLst>
                <a:path w="1633855" h="1551940">
                  <a:moveTo>
                    <a:pt x="1622996" y="1551617"/>
                  </a:moveTo>
                  <a:lnTo>
                    <a:pt x="0" y="1551617"/>
                  </a:lnTo>
                  <a:lnTo>
                    <a:pt x="0" y="37433"/>
                  </a:lnTo>
                  <a:lnTo>
                    <a:pt x="105336" y="25160"/>
                  </a:lnTo>
                  <a:lnTo>
                    <a:pt x="210315" y="14146"/>
                  </a:lnTo>
                  <a:lnTo>
                    <a:pt x="262560" y="9487"/>
                  </a:lnTo>
                  <a:lnTo>
                    <a:pt x="314582" y="5592"/>
                  </a:lnTo>
                  <a:lnTo>
                    <a:pt x="366337" y="2613"/>
                  </a:lnTo>
                  <a:lnTo>
                    <a:pt x="417779" y="698"/>
                  </a:lnTo>
                  <a:lnTo>
                    <a:pt x="468866" y="0"/>
                  </a:lnTo>
                  <a:lnTo>
                    <a:pt x="519551" y="666"/>
                  </a:lnTo>
                  <a:lnTo>
                    <a:pt x="569790" y="2848"/>
                  </a:lnTo>
                  <a:lnTo>
                    <a:pt x="619540" y="6695"/>
                  </a:lnTo>
                  <a:lnTo>
                    <a:pt x="668755" y="12358"/>
                  </a:lnTo>
                  <a:lnTo>
                    <a:pt x="717390" y="19986"/>
                  </a:lnTo>
                  <a:lnTo>
                    <a:pt x="765402" y="29730"/>
                  </a:lnTo>
                  <a:lnTo>
                    <a:pt x="812745" y="41741"/>
                  </a:lnTo>
                  <a:lnTo>
                    <a:pt x="859375" y="56167"/>
                  </a:lnTo>
                  <a:lnTo>
                    <a:pt x="905248" y="73159"/>
                  </a:lnTo>
                  <a:lnTo>
                    <a:pt x="950319" y="92867"/>
                  </a:lnTo>
                  <a:lnTo>
                    <a:pt x="992217" y="114079"/>
                  </a:lnTo>
                  <a:lnTo>
                    <a:pt x="1033292" y="137772"/>
                  </a:lnTo>
                  <a:lnTo>
                    <a:pt x="1073484" y="163811"/>
                  </a:lnTo>
                  <a:lnTo>
                    <a:pt x="1112734" y="192063"/>
                  </a:lnTo>
                  <a:lnTo>
                    <a:pt x="1150983" y="222395"/>
                  </a:lnTo>
                  <a:lnTo>
                    <a:pt x="1188171" y="254674"/>
                  </a:lnTo>
                  <a:lnTo>
                    <a:pt x="1224239" y="288766"/>
                  </a:lnTo>
                  <a:lnTo>
                    <a:pt x="1259128" y="324539"/>
                  </a:lnTo>
                  <a:lnTo>
                    <a:pt x="1292779" y="361858"/>
                  </a:lnTo>
                  <a:lnTo>
                    <a:pt x="1325132" y="400590"/>
                  </a:lnTo>
                  <a:lnTo>
                    <a:pt x="1356128" y="440603"/>
                  </a:lnTo>
                  <a:lnTo>
                    <a:pt x="1385708" y="481763"/>
                  </a:lnTo>
                  <a:lnTo>
                    <a:pt x="1413812" y="523936"/>
                  </a:lnTo>
                  <a:lnTo>
                    <a:pt x="1440381" y="566990"/>
                  </a:lnTo>
                  <a:lnTo>
                    <a:pt x="1465356" y="610791"/>
                  </a:lnTo>
                  <a:lnTo>
                    <a:pt x="1488678" y="655206"/>
                  </a:lnTo>
                  <a:lnTo>
                    <a:pt x="1510287" y="700101"/>
                  </a:lnTo>
                  <a:lnTo>
                    <a:pt x="1530124" y="745343"/>
                  </a:lnTo>
                  <a:lnTo>
                    <a:pt x="1548130" y="790800"/>
                  </a:lnTo>
                  <a:lnTo>
                    <a:pt x="1564246" y="836337"/>
                  </a:lnTo>
                  <a:lnTo>
                    <a:pt x="1579759" y="886903"/>
                  </a:lnTo>
                  <a:lnTo>
                    <a:pt x="1593014" y="937423"/>
                  </a:lnTo>
                  <a:lnTo>
                    <a:pt x="1604142" y="987897"/>
                  </a:lnTo>
                  <a:lnTo>
                    <a:pt x="1613275" y="1038328"/>
                  </a:lnTo>
                  <a:lnTo>
                    <a:pt x="1620544" y="1088717"/>
                  </a:lnTo>
                  <a:lnTo>
                    <a:pt x="1626082" y="1139067"/>
                  </a:lnTo>
                  <a:lnTo>
                    <a:pt x="1630021" y="1189378"/>
                  </a:lnTo>
                  <a:lnTo>
                    <a:pt x="1632493" y="1239654"/>
                  </a:lnTo>
                  <a:lnTo>
                    <a:pt x="1633629" y="1289895"/>
                  </a:lnTo>
                  <a:lnTo>
                    <a:pt x="1633562" y="1340103"/>
                  </a:lnTo>
                  <a:lnTo>
                    <a:pt x="1632423" y="1390281"/>
                  </a:lnTo>
                  <a:lnTo>
                    <a:pt x="1630344" y="1440429"/>
                  </a:lnTo>
                  <a:lnTo>
                    <a:pt x="1627458" y="1490551"/>
                  </a:lnTo>
                  <a:lnTo>
                    <a:pt x="1623896" y="1540647"/>
                  </a:lnTo>
                  <a:lnTo>
                    <a:pt x="1622996" y="1551617"/>
                  </a:lnTo>
                  <a:close/>
                </a:path>
              </a:pathLst>
            </a:custGeom>
            <a:solidFill>
              <a:srgbClr val="E8ECC8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" y="9605845"/>
              <a:ext cx="817244" cy="681355"/>
            </a:xfrm>
            <a:custGeom>
              <a:avLst/>
              <a:gdLst/>
              <a:ahLst/>
              <a:cxnLst/>
              <a:rect l="l" t="t" r="r" b="b"/>
              <a:pathLst>
                <a:path w="817244" h="681354">
                  <a:moveTo>
                    <a:pt x="816414" y="681154"/>
                  </a:moveTo>
                  <a:lnTo>
                    <a:pt x="0" y="681154"/>
                  </a:lnTo>
                  <a:lnTo>
                    <a:pt x="0" y="18697"/>
                  </a:lnTo>
                  <a:lnTo>
                    <a:pt x="99908" y="7680"/>
                  </a:lnTo>
                  <a:lnTo>
                    <a:pt x="149481" y="3413"/>
                  </a:lnTo>
                  <a:lnTo>
                    <a:pt x="198595" y="677"/>
                  </a:lnTo>
                  <a:lnTo>
                    <a:pt x="247097" y="0"/>
                  </a:lnTo>
                  <a:lnTo>
                    <a:pt x="294836" y="1909"/>
                  </a:lnTo>
                  <a:lnTo>
                    <a:pt x="341658" y="6933"/>
                  </a:lnTo>
                  <a:lnTo>
                    <a:pt x="387410" y="15599"/>
                  </a:lnTo>
                  <a:lnTo>
                    <a:pt x="431940" y="28435"/>
                  </a:lnTo>
                  <a:lnTo>
                    <a:pt x="475095" y="45969"/>
                  </a:lnTo>
                  <a:lnTo>
                    <a:pt x="516682" y="68528"/>
                  </a:lnTo>
                  <a:lnTo>
                    <a:pt x="556456" y="95738"/>
                  </a:lnTo>
                  <a:lnTo>
                    <a:pt x="594186" y="127075"/>
                  </a:lnTo>
                  <a:lnTo>
                    <a:pt x="629640" y="162018"/>
                  </a:lnTo>
                  <a:lnTo>
                    <a:pt x="662586" y="200044"/>
                  </a:lnTo>
                  <a:lnTo>
                    <a:pt x="692792" y="240631"/>
                  </a:lnTo>
                  <a:lnTo>
                    <a:pt x="720026" y="283255"/>
                  </a:lnTo>
                  <a:lnTo>
                    <a:pt x="744056" y="327394"/>
                  </a:lnTo>
                  <a:lnTo>
                    <a:pt x="764651" y="372525"/>
                  </a:lnTo>
                  <a:lnTo>
                    <a:pt x="781579" y="418127"/>
                  </a:lnTo>
                  <a:lnTo>
                    <a:pt x="796208" y="468770"/>
                  </a:lnTo>
                  <a:lnTo>
                    <a:pt x="806500" y="519246"/>
                  </a:lnTo>
                  <a:lnTo>
                    <a:pt x="812998" y="569585"/>
                  </a:lnTo>
                  <a:lnTo>
                    <a:pt x="816244" y="619816"/>
                  </a:lnTo>
                  <a:lnTo>
                    <a:pt x="816779" y="669966"/>
                  </a:lnTo>
                  <a:lnTo>
                    <a:pt x="816414" y="681154"/>
                  </a:lnTo>
                  <a:close/>
                </a:path>
              </a:pathLst>
            </a:custGeom>
            <a:solidFill>
              <a:srgbClr val="D4A273"/>
            </a:solidFill>
          </p:spPr>
          <p:txBody>
            <a:bodyPr wrap="square" lIns="0" tIns="0" rIns="0" bIns="0" rtlCol="0"/>
            <a:lstStyle/>
            <a:p>
              <a:endParaRPr>
                <a:latin typeface="王漢宗顏楷體繁" panose="03000500000000000000" pitchFamily="66" charset="-120"/>
                <a:ea typeface="王漢宗顏楷體繁" panose="03000500000000000000" pitchFamily="66" charset="-120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16000" y="2503476"/>
            <a:ext cx="16277590" cy="62071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42265" indent="-330200">
              <a:lnSpc>
                <a:spcPct val="100000"/>
              </a:lnSpc>
              <a:spcBef>
                <a:spcPts val="685"/>
              </a:spcBef>
              <a:buSzPct val="96875"/>
              <a:buAutoNum type="arabicPeriod" startAt="5"/>
              <a:tabLst>
                <a:tab pos="342900" algn="l"/>
              </a:tabLst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行駛情報系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統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利用衛星導航系統運作，及全國交通網絡，透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過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無線機傳遞全國各地交通</a:t>
            </a:r>
            <a:r>
              <a:rPr sz="3200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情</a:t>
            </a:r>
            <a:r>
              <a:rPr sz="3200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報訊息</a:t>
            </a:r>
            <a:r>
              <a:rPr sz="3200" spc="-5" dirty="0" err="1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，規避交通擁塞問題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>
              <a:lnSpc>
                <a:spcPct val="100000"/>
              </a:lnSpc>
            </a:pPr>
            <a:endParaRPr sz="320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50" dirty="0">
              <a:latin typeface="王漢宗顏楷體繁" panose="03000500000000000000" pitchFamily="66" charset="-120"/>
              <a:ea typeface="王漢宗顏楷體繁" panose="03000500000000000000" pitchFamily="66" charset="-120"/>
              <a:cs typeface="SimSun"/>
            </a:endParaRPr>
          </a:p>
          <a:p>
            <a:pPr marL="342265" indent="-330200">
              <a:lnSpc>
                <a:spcPct val="100000"/>
              </a:lnSpc>
              <a:buSzPct val="96875"/>
              <a:buAutoNum type="arabicPeriod" startAt="6"/>
              <a:tabLst>
                <a:tab pos="342900" algn="l"/>
              </a:tabLst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自動分流設備自動分流設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備</a:t>
            </a:r>
          </a:p>
          <a:p>
            <a:pPr marL="12700" marR="5080">
              <a:lnSpc>
                <a:spcPct val="115199"/>
              </a:lnSpc>
              <a:spcBef>
                <a:spcPts val="5"/>
              </a:spcBef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為了確實按照分送地點區分大量貨物。當貨物來到分流點時，機器會依照貨物上的條碼，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決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定是否推入滑道。輸送帶的入口處有一個人工操作按鍵器，視物品上所黏貼的代碼按下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按 </a:t>
            </a:r>
            <a:r>
              <a:rPr sz="3200" spc="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鍵。隨著指定滑台移動的貨物，會被壓入分流調節器，到達分配區域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  <a:p>
            <a:pPr marL="12700" marR="5080">
              <a:lnSpc>
                <a:spcPct val="115199"/>
              </a:lnSpc>
            </a:pP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雖然原本每小時可進行七、八千件貨物分類工作的機器，但還需輔以員工用肉眼進行識別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貨 </a:t>
            </a:r>
            <a:r>
              <a:rPr sz="3200" spc="-5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物配送目的的代碼，不過已經比原本人工分貨作業效率已經高出好幾倍</a:t>
            </a:r>
            <a:r>
              <a:rPr sz="3200" dirty="0">
                <a:latin typeface="王漢宗顏楷體繁" panose="03000500000000000000" pitchFamily="66" charset="-120"/>
                <a:ea typeface="王漢宗顏楷體繁" panose="03000500000000000000" pitchFamily="66" charset="-120"/>
                <a:cs typeface="SimSun"/>
              </a:rPr>
              <a:t>。</a:t>
            </a: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10102" y="2637472"/>
            <a:ext cx="5200649" cy="292417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691792" y="832518"/>
            <a:ext cx="14904719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物流管理流程舉例</a:t>
            </a:r>
            <a:r>
              <a:rPr lang="en-US" altLang="zh-TW"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-</a:t>
            </a:r>
            <a:r>
              <a:rPr spc="-5"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公司內部流</a:t>
            </a:r>
            <a:r>
              <a:rPr dirty="0" err="1" smtClean="0">
                <a:latin typeface="王漢宗顏楷體繁" panose="03000500000000000000" pitchFamily="66" charset="-120"/>
                <a:ea typeface="王漢宗顏楷體繁" panose="03000500000000000000" pitchFamily="66" charset="-120"/>
              </a:rPr>
              <a:t>程</a:t>
            </a:r>
            <a:endParaRPr dirty="0">
              <a:latin typeface="王漢宗顏楷體繁" panose="03000500000000000000" pitchFamily="66" charset="-120"/>
              <a:ea typeface="王漢宗顏楷體繁" panose="03000500000000000000" pitchFamily="66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1129</Words>
  <Application>Microsoft Office PowerPoint</Application>
  <PresentationFormat>自訂</PresentationFormat>
  <Paragraphs>295</Paragraphs>
  <Slides>64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1" baseType="lpstr">
      <vt:lpstr>MS UI Gothic</vt:lpstr>
      <vt:lpstr>SimSun</vt:lpstr>
      <vt:lpstr>Yu Gothic UI</vt:lpstr>
      <vt:lpstr>王漢宗顏楷體繁</vt:lpstr>
      <vt:lpstr>Calibri</vt:lpstr>
      <vt:lpstr>MV Boli</vt:lpstr>
      <vt:lpstr>Office Theme</vt:lpstr>
      <vt:lpstr>物流管理的操作系統</vt:lpstr>
      <vt:lpstr>目錄</vt:lpstr>
      <vt:lpstr>目的</vt:lpstr>
      <vt:lpstr>背景-物流管理流程</vt:lpstr>
      <vt:lpstr>背景-物流管理流程</vt:lpstr>
      <vt:lpstr>物流管理流程舉例</vt:lpstr>
      <vt:lpstr>物流管理流程舉例-公司內部流程</vt:lpstr>
      <vt:lpstr>物流管理流程舉例-公司內部流程</vt:lpstr>
      <vt:lpstr>物流管理流程舉例-公司內部流程</vt:lpstr>
      <vt:lpstr>物流管理流程舉例-集中收款流程</vt:lpstr>
      <vt:lpstr>PowerPoint 簡報</vt:lpstr>
      <vt:lpstr>系統情境描述</vt:lpstr>
      <vt:lpstr>系統情境描述</vt:lpstr>
      <vt:lpstr>系統情境描述</vt:lpstr>
      <vt:lpstr>資料需求情境描述</vt:lpstr>
      <vt:lpstr>資料需求情境描述</vt:lpstr>
      <vt:lpstr>商業模式與待解決問題</vt:lpstr>
      <vt:lpstr>商業模式與待解決問題</vt:lpstr>
      <vt:lpstr>可解決問題</vt:lpstr>
      <vt:lpstr>待解決問題</vt:lpstr>
      <vt:lpstr>實體關聯圖的設計</vt:lpstr>
      <vt:lpstr>PowerPoint 簡報</vt:lpstr>
      <vt:lpstr>各實體之屬性－寄件者</vt:lpstr>
      <vt:lpstr>各實體之屬性－收件者</vt:lpstr>
      <vt:lpstr>各實體之屬性－訂單</vt:lpstr>
      <vt:lpstr>PowerPoint 簡報</vt:lpstr>
      <vt:lpstr>各實體之屬性 －員工</vt:lpstr>
      <vt:lpstr>各實體之屬性－車輛</vt:lpstr>
      <vt:lpstr>各實體之屬性－路況追蹤</vt:lpstr>
      <vt:lpstr>各實體之屬性－倉儲</vt:lpstr>
      <vt:lpstr>各實體之屬性－契約客戶</vt:lpstr>
      <vt:lpstr>各實體之屬性－額外成本</vt:lpstr>
      <vt:lpstr>各實體之間的關聯</vt:lpstr>
      <vt:lpstr>PowerPoint 簡報</vt:lpstr>
      <vt:lpstr>資料庫實作</vt:lpstr>
      <vt:lpstr>PowerPoint 簡報</vt:lpstr>
      <vt:lpstr>資料庫實作</vt:lpstr>
      <vt:lpstr>資料庫實作</vt:lpstr>
      <vt:lpstr>資料庫實作</vt:lpstr>
      <vt:lpstr>資料庫實作</vt:lpstr>
      <vt:lpstr>資料庫實作</vt:lpstr>
      <vt:lpstr>資料庫實作</vt:lpstr>
      <vt:lpstr>資料庫實作</vt:lpstr>
      <vt:lpstr>資料庫實作</vt:lpstr>
      <vt:lpstr>資料庫實作</vt:lpstr>
      <vt:lpstr>資料庫實作 在Oracle RDBMS上建立專屬綱目</vt:lpstr>
      <vt:lpstr>資料庫實作 在Oracle RDBMS上建立專屬綱目</vt:lpstr>
      <vt:lpstr>資料庫實作 在Oracle RDBMS上建立專屬綱目</vt:lpstr>
      <vt:lpstr>資料庫實作 在Oracle RDBMS上建立專屬綱目</vt:lpstr>
      <vt:lpstr>資料庫實作 在Oracle RDBMS上建立專屬綱目</vt:lpstr>
      <vt:lpstr>資料庫實作 在Oracle RDBMS上建立專屬綱目</vt:lpstr>
      <vt:lpstr>資料庫實作</vt:lpstr>
      <vt:lpstr>資料庫實作-情境</vt:lpstr>
      <vt:lpstr>資料庫實作-情境</vt:lpstr>
      <vt:lpstr>CRUD測試</vt:lpstr>
      <vt:lpstr>未來展望 遇到的困難</vt:lpstr>
      <vt:lpstr>遇到的困難</vt:lpstr>
      <vt:lpstr>遇到的困難</vt:lpstr>
      <vt:lpstr>遇到的困難</vt:lpstr>
      <vt:lpstr>未來展望</vt:lpstr>
      <vt:lpstr>我們與討論過程</vt:lpstr>
      <vt:lpstr>PowerPoint 簡報</vt:lpstr>
      <vt:lpstr>參考資料</vt:lpstr>
      <vt:lpstr>報告結束 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物流管理的操作系統</dc:title>
  <cp:lastModifiedBy>亭萱 何</cp:lastModifiedBy>
  <cp:revision>34</cp:revision>
  <dcterms:created xsi:type="dcterms:W3CDTF">2022-06-17T04:22:17Z</dcterms:created>
  <dcterms:modified xsi:type="dcterms:W3CDTF">2022-06-17T06:24:06Z</dcterms:modified>
</cp:coreProperties>
</file>